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B/J3kL7DdWqKfsZafaFTbQ==" hashData="nY4QfawdbPzDjbA38LhexZy9SjG7PK/GMqw6zLFcTp6vbL9/0EBHWWpgQvUDpZBKPD85NXUds1tXXqKbiKWmbw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2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1051"/>
    <a:srgbClr val="FF66FF"/>
    <a:srgbClr val="062CEA"/>
    <a:srgbClr val="B76537"/>
    <a:srgbClr val="C09200"/>
    <a:srgbClr val="480000"/>
    <a:srgbClr val="7A0000"/>
    <a:srgbClr val="4B2121"/>
    <a:srgbClr val="FF9900"/>
    <a:srgbClr val="111E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558909-26E3-48EB-AD40-B086F928F262}" v="11" dt="2026-10-06T16:59:45.0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26670-77FE-44C7-B52F-3DB556DCA872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18141-2439-4039-A9AF-5823136760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2619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8196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59657" y="130628"/>
            <a:ext cx="11872686" cy="6595636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7A95ADA-75F7-6581-8D6E-2CD4436643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9656" y="5507064"/>
            <a:ext cx="1232687" cy="1219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C8F91E-512A-1B46-08A0-09D2C9CC58E5}"/>
              </a:ext>
            </a:extLst>
          </p:cNvPr>
          <p:cNvSpPr txBox="1"/>
          <p:nvPr userDrawn="1"/>
        </p:nvSpPr>
        <p:spPr>
          <a:xfrm>
            <a:off x="8762688" y="6356932"/>
            <a:ext cx="2036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dirty="0">
                <a:solidFill>
                  <a:schemeClr val="bg1">
                    <a:lumMod val="50000"/>
                  </a:schemeClr>
                </a:solidFill>
              </a:rPr>
              <a:t>Prepared by </a:t>
            </a:r>
            <a:r>
              <a:rPr lang="en-IN" dirty="0" err="1">
                <a:solidFill>
                  <a:schemeClr val="bg1">
                    <a:lumMod val="50000"/>
                  </a:schemeClr>
                </a:solidFill>
              </a:rPr>
              <a:t>Sumith</a:t>
            </a:r>
            <a:endParaRPr lang="en-IN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9.png"/><Relationship Id="rId21" Type="http://schemas.openxmlformats.org/officeDocument/2006/relationships/image" Target="../media/image25.pn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810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5" Type="http://schemas.openxmlformats.org/officeDocument/2006/relationships/image" Target="../media/image19.png"/><Relationship Id="rId10" Type="http://schemas.openxmlformats.org/officeDocument/2006/relationships/image" Target="../media/image8.png"/><Relationship Id="rId19" Type="http://schemas.openxmlformats.org/officeDocument/2006/relationships/image" Target="../media/image23.png"/><Relationship Id="rId4" Type="http://schemas.openxmlformats.org/officeDocument/2006/relationships/image" Target="../media/image10.png"/><Relationship Id="rId9" Type="http://schemas.openxmlformats.org/officeDocument/2006/relationships/image" Target="../media/image6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6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31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30.png"/><Relationship Id="rId5" Type="http://schemas.openxmlformats.org/officeDocument/2006/relationships/image" Target="../media/image10.png"/><Relationship Id="rId10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40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27.png"/><Relationship Id="rId5" Type="http://schemas.openxmlformats.org/officeDocument/2006/relationships/image" Target="../media/image35.png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4.png"/><Relationship Id="rId26" Type="http://schemas.openxmlformats.org/officeDocument/2006/relationships/image" Target="../media/image61.png"/><Relationship Id="rId3" Type="http://schemas.openxmlformats.org/officeDocument/2006/relationships/image" Target="../media/image38.png"/><Relationship Id="rId21" Type="http://schemas.openxmlformats.org/officeDocument/2006/relationships/image" Target="../media/image56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3.png"/><Relationship Id="rId25" Type="http://schemas.openxmlformats.org/officeDocument/2006/relationships/image" Target="../media/image60.png"/><Relationship Id="rId2" Type="http://schemas.openxmlformats.org/officeDocument/2006/relationships/image" Target="../media/image32.png"/><Relationship Id="rId16" Type="http://schemas.openxmlformats.org/officeDocument/2006/relationships/image" Target="../media/image39.png"/><Relationship Id="rId20" Type="http://schemas.openxmlformats.org/officeDocument/2006/relationships/image" Target="../media/image4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24" Type="http://schemas.openxmlformats.org/officeDocument/2006/relationships/image" Target="../media/image59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23" Type="http://schemas.openxmlformats.org/officeDocument/2006/relationships/image" Target="../media/image58.png"/><Relationship Id="rId10" Type="http://schemas.openxmlformats.org/officeDocument/2006/relationships/image" Target="../media/image47.png"/><Relationship Id="rId19" Type="http://schemas.openxmlformats.org/officeDocument/2006/relationships/image" Target="../media/image55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7.png"/><Relationship Id="rId27" Type="http://schemas.openxmlformats.org/officeDocument/2006/relationships/image" Target="../media/image6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1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26" Type="http://schemas.openxmlformats.org/officeDocument/2006/relationships/image" Target="../media/image87.png"/><Relationship Id="rId3" Type="http://schemas.openxmlformats.org/officeDocument/2006/relationships/image" Target="../media/image64.png"/><Relationship Id="rId21" Type="http://schemas.openxmlformats.org/officeDocument/2006/relationships/image" Target="../media/image82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5" Type="http://schemas.openxmlformats.org/officeDocument/2006/relationships/image" Target="../media/image86.png"/><Relationship Id="rId2" Type="http://schemas.openxmlformats.org/officeDocument/2006/relationships/image" Target="../media/image63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29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24" Type="http://schemas.openxmlformats.org/officeDocument/2006/relationships/image" Target="../media/image85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31" Type="http://schemas.openxmlformats.org/officeDocument/2006/relationships/image" Target="../media/image92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Relationship Id="rId27" Type="http://schemas.openxmlformats.org/officeDocument/2006/relationships/image" Target="../media/image88.png"/><Relationship Id="rId30" Type="http://schemas.openxmlformats.org/officeDocument/2006/relationships/image" Target="../media/image9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4.png"/><Relationship Id="rId3" Type="http://schemas.openxmlformats.org/officeDocument/2006/relationships/image" Target="../media/image540.png"/><Relationship Id="rId7" Type="http://schemas.openxmlformats.org/officeDocument/2006/relationships/image" Target="../media/image590.png"/><Relationship Id="rId12" Type="http://schemas.openxmlformats.org/officeDocument/2006/relationships/image" Target="../media/image880.png"/><Relationship Id="rId2" Type="http://schemas.openxmlformats.org/officeDocument/2006/relationships/image" Target="../media/image530.png"/><Relationship Id="rId16" Type="http://schemas.openxmlformats.org/officeDocument/2006/relationships/image" Target="../media/image9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0.png"/><Relationship Id="rId11" Type="http://schemas.openxmlformats.org/officeDocument/2006/relationships/image" Target="../media/image870.png"/><Relationship Id="rId5" Type="http://schemas.openxmlformats.org/officeDocument/2006/relationships/image" Target="../media/image830.png"/><Relationship Id="rId15" Type="http://schemas.openxmlformats.org/officeDocument/2006/relationships/image" Target="../media/image96.png"/><Relationship Id="rId10" Type="http://schemas.openxmlformats.org/officeDocument/2006/relationships/image" Target="../media/image860.png"/><Relationship Id="rId4" Type="http://schemas.openxmlformats.org/officeDocument/2006/relationships/image" Target="../media/image550.png"/><Relationship Id="rId9" Type="http://schemas.openxmlformats.org/officeDocument/2006/relationships/image" Target="../media/image850.png"/><Relationship Id="rId14" Type="http://schemas.openxmlformats.org/officeDocument/2006/relationships/image" Target="../media/image9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2.png"/><Relationship Id="rId18" Type="http://schemas.openxmlformats.org/officeDocument/2006/relationships/image" Target="../media/image106.png"/><Relationship Id="rId3" Type="http://schemas.openxmlformats.org/officeDocument/2006/relationships/image" Target="../media/image410.png"/><Relationship Id="rId7" Type="http://schemas.openxmlformats.org/officeDocument/2006/relationships/image" Target="../media/image811.png"/><Relationship Id="rId12" Type="http://schemas.openxmlformats.org/officeDocument/2006/relationships/image" Target="../media/image101.png"/><Relationship Id="rId17" Type="http://schemas.openxmlformats.org/officeDocument/2006/relationships/image" Target="../media/image105.png"/><Relationship Id="rId2" Type="http://schemas.openxmlformats.org/officeDocument/2006/relationships/image" Target="../media/image97.png"/><Relationship Id="rId16" Type="http://schemas.openxmlformats.org/officeDocument/2006/relationships/image" Target="../media/image1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0.png"/><Relationship Id="rId11" Type="http://schemas.openxmlformats.org/officeDocument/2006/relationships/image" Target="../media/image100.png"/><Relationship Id="rId5" Type="http://schemas.openxmlformats.org/officeDocument/2006/relationships/image" Target="../media/image611.png"/><Relationship Id="rId15" Type="http://schemas.openxmlformats.org/officeDocument/2006/relationships/image" Target="../media/image104.png"/><Relationship Id="rId10" Type="http://schemas.openxmlformats.org/officeDocument/2006/relationships/image" Target="../media/image119.png"/><Relationship Id="rId4" Type="http://schemas.openxmlformats.org/officeDocument/2006/relationships/image" Target="../media/image510.png"/><Relationship Id="rId9" Type="http://schemas.openxmlformats.org/officeDocument/2006/relationships/image" Target="../media/image99.png"/><Relationship Id="rId14" Type="http://schemas.openxmlformats.org/officeDocument/2006/relationships/image" Target="../media/image10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image" Target="../media/image190.png"/><Relationship Id="rId7" Type="http://schemas.openxmlformats.org/officeDocument/2006/relationships/image" Target="../media/image230.png"/><Relationship Id="rId12" Type="http://schemas.openxmlformats.org/officeDocument/2006/relationships/image" Target="../media/image28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0.png"/><Relationship Id="rId11" Type="http://schemas.openxmlformats.org/officeDocument/2006/relationships/image" Target="../media/image270.png"/><Relationship Id="rId5" Type="http://schemas.openxmlformats.org/officeDocument/2006/relationships/image" Target="../media/image210.png"/><Relationship Id="rId10" Type="http://schemas.openxmlformats.org/officeDocument/2006/relationships/image" Target="../media/image107.png"/><Relationship Id="rId4" Type="http://schemas.openxmlformats.org/officeDocument/2006/relationships/image" Target="../media/image200.png"/><Relationship Id="rId9" Type="http://schemas.openxmlformats.org/officeDocument/2006/relationships/image" Target="../media/image250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9.png"/><Relationship Id="rId18" Type="http://schemas.openxmlformats.org/officeDocument/2006/relationships/image" Target="../media/image114.png"/><Relationship Id="rId21" Type="http://schemas.openxmlformats.org/officeDocument/2006/relationships/image" Target="../media/image390.png"/><Relationship Id="rId12" Type="http://schemas.openxmlformats.org/officeDocument/2006/relationships/image" Target="../media/image108.png"/><Relationship Id="rId17" Type="http://schemas.openxmlformats.org/officeDocument/2006/relationships/image" Target="../media/image113.png"/><Relationship Id="rId2" Type="http://schemas.openxmlformats.org/officeDocument/2006/relationships/image" Target="../media/image97.png"/><Relationship Id="rId16" Type="http://schemas.openxmlformats.org/officeDocument/2006/relationships/image" Target="../media/image112.png"/><Relationship Id="rId20" Type="http://schemas.openxmlformats.org/officeDocument/2006/relationships/image" Target="../media/image380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290.png"/><Relationship Id="rId15" Type="http://schemas.openxmlformats.org/officeDocument/2006/relationships/image" Target="../media/image111.png"/><Relationship Id="rId10" Type="http://schemas.openxmlformats.org/officeDocument/2006/relationships/image" Target="../media/image860.png"/><Relationship Id="rId19" Type="http://schemas.openxmlformats.org/officeDocument/2006/relationships/image" Target="../media/image115.png"/><Relationship Id="rId9" Type="http://schemas.openxmlformats.org/officeDocument/2006/relationships/image" Target="../media/image850.png"/><Relationship Id="rId14" Type="http://schemas.openxmlformats.org/officeDocument/2006/relationships/image" Target="../media/image110.png"/><Relationship Id="rId22" Type="http://schemas.openxmlformats.org/officeDocument/2006/relationships/image" Target="../media/image40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411.png"/><Relationship Id="rId7" Type="http://schemas.openxmlformats.org/officeDocument/2006/relationships/image" Target="../media/image117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5" Type="http://schemas.openxmlformats.org/officeDocument/2006/relationships/image" Target="../media/image290.png"/><Relationship Id="rId4" Type="http://schemas.openxmlformats.org/officeDocument/2006/relationships/image" Target="../media/image4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13" Type="http://schemas.openxmlformats.org/officeDocument/2006/relationships/image" Target="../media/image511.png"/><Relationship Id="rId7" Type="http://schemas.openxmlformats.org/officeDocument/2006/relationships/image" Target="../media/image451.png"/><Relationship Id="rId12" Type="http://schemas.openxmlformats.org/officeDocument/2006/relationships/image" Target="../media/image50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0.png"/><Relationship Id="rId11" Type="http://schemas.openxmlformats.org/officeDocument/2006/relationships/image" Target="../media/image490.png"/><Relationship Id="rId5" Type="http://schemas.openxmlformats.org/officeDocument/2006/relationships/image" Target="../media/image611.png"/><Relationship Id="rId10" Type="http://schemas.openxmlformats.org/officeDocument/2006/relationships/image" Target="../media/image480.png"/><Relationship Id="rId4" Type="http://schemas.openxmlformats.org/officeDocument/2006/relationships/image" Target="../media/image510.png"/><Relationship Id="rId9" Type="http://schemas.openxmlformats.org/officeDocument/2006/relationships/image" Target="../media/image470.png"/><Relationship Id="rId14" Type="http://schemas.openxmlformats.org/officeDocument/2006/relationships/image" Target="../media/image5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C2225E-D397-4460-AAD4-25BD135D8825}"/>
              </a:ext>
            </a:extLst>
          </p:cNvPr>
          <p:cNvCxnSpPr>
            <a:cxnSpLocks/>
          </p:cNvCxnSpPr>
          <p:nvPr/>
        </p:nvCxnSpPr>
        <p:spPr>
          <a:xfrm>
            <a:off x="6540500" y="2857500"/>
            <a:ext cx="5245100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  <a:effectLst>
            <a:outerShdw blurRad="50800" dist="76200" dir="4740000" algn="t" rotWithShape="0">
              <a:prstClr val="black">
                <a:alpha val="67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858E8AF-3780-4C1D-AE11-FE9AA82D5DAD}"/>
              </a:ext>
            </a:extLst>
          </p:cNvPr>
          <p:cNvCxnSpPr>
            <a:cxnSpLocks/>
          </p:cNvCxnSpPr>
          <p:nvPr/>
        </p:nvCxnSpPr>
        <p:spPr>
          <a:xfrm>
            <a:off x="7480300" y="1371595"/>
            <a:ext cx="1536700" cy="148590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239CFAB-9B4D-4A49-AA86-E086EF9D1F35}"/>
              </a:ext>
            </a:extLst>
          </p:cNvPr>
          <p:cNvCxnSpPr>
            <a:cxnSpLocks/>
          </p:cNvCxnSpPr>
          <p:nvPr/>
        </p:nvCxnSpPr>
        <p:spPr>
          <a:xfrm>
            <a:off x="9017000" y="2857501"/>
            <a:ext cx="829316" cy="179069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6E3EA06-195E-4FD9-A574-AE6CAF398701}"/>
              </a:ext>
            </a:extLst>
          </p:cNvPr>
          <p:cNvCxnSpPr>
            <a:cxnSpLocks/>
          </p:cNvCxnSpPr>
          <p:nvPr/>
        </p:nvCxnSpPr>
        <p:spPr>
          <a:xfrm>
            <a:off x="9017000" y="901700"/>
            <a:ext cx="0" cy="3651250"/>
          </a:xfrm>
          <a:prstGeom prst="line">
            <a:avLst/>
          </a:prstGeom>
          <a:ln w="285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Arc 51">
            <a:extLst>
              <a:ext uri="{FF2B5EF4-FFF2-40B4-BE49-F238E27FC236}">
                <a16:creationId xmlns:a16="http://schemas.microsoft.com/office/drawing/2014/main" id="{CDAFBAE1-D8E1-4EFC-A1F9-E063FD012E88}"/>
              </a:ext>
            </a:extLst>
          </p:cNvPr>
          <p:cNvSpPr/>
          <p:nvPr/>
        </p:nvSpPr>
        <p:spPr>
          <a:xfrm rot="18929763">
            <a:off x="8484251" y="2286138"/>
            <a:ext cx="774642" cy="775421"/>
          </a:xfrm>
          <a:prstGeom prst="arc">
            <a:avLst>
              <a:gd name="adj1" fmla="val 16200000"/>
              <a:gd name="adj2" fmla="val 20577324"/>
            </a:avLst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46B7BB36-040C-45BD-9157-C9C998D72815}"/>
              </a:ext>
            </a:extLst>
          </p:cNvPr>
          <p:cNvSpPr/>
          <p:nvPr/>
        </p:nvSpPr>
        <p:spPr>
          <a:xfrm rot="7252125">
            <a:off x="8773439" y="2997379"/>
            <a:ext cx="812800" cy="736600"/>
          </a:xfrm>
          <a:prstGeom prst="arc">
            <a:avLst>
              <a:gd name="adj1" fmla="val 17815470"/>
              <a:gd name="adj2" fmla="val 21207589"/>
            </a:avLst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A8D65B-7FC2-4D3D-B7C6-82B52DAC0E9B}"/>
              </a:ext>
            </a:extLst>
          </p:cNvPr>
          <p:cNvSpPr txBox="1"/>
          <p:nvPr/>
        </p:nvSpPr>
        <p:spPr>
          <a:xfrm>
            <a:off x="8683010" y="1745324"/>
            <a:ext cx="247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err="1">
                <a:solidFill>
                  <a:srgbClr val="5C1051"/>
                </a:solidFill>
              </a:rPr>
              <a:t>i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89DFE4-5EF3-4B9E-96D8-DF6E916C8065}"/>
              </a:ext>
            </a:extLst>
          </p:cNvPr>
          <p:cNvSpPr txBox="1"/>
          <p:nvPr/>
        </p:nvSpPr>
        <p:spPr>
          <a:xfrm>
            <a:off x="5902401" y="2857500"/>
            <a:ext cx="2265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Plane of Separation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C01A54-5B65-4CB4-9FB5-03E56A422F27}"/>
              </a:ext>
            </a:extLst>
          </p:cNvPr>
          <p:cNvSpPr txBox="1"/>
          <p:nvPr/>
        </p:nvSpPr>
        <p:spPr>
          <a:xfrm>
            <a:off x="6027852" y="1433368"/>
            <a:ext cx="14985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Incident Ray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AF67FD-6D4B-4884-B0BA-E322A226144E}"/>
              </a:ext>
            </a:extLst>
          </p:cNvPr>
          <p:cNvSpPr txBox="1"/>
          <p:nvPr/>
        </p:nvSpPr>
        <p:spPr>
          <a:xfrm>
            <a:off x="9817100" y="4021230"/>
            <a:ext cx="1653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Refracted Ray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6F360-E245-4E1A-9EA4-766D142A91A2}"/>
              </a:ext>
            </a:extLst>
          </p:cNvPr>
          <p:cNvSpPr txBox="1"/>
          <p:nvPr/>
        </p:nvSpPr>
        <p:spPr>
          <a:xfrm rot="2896921">
            <a:off x="6564906" y="950791"/>
            <a:ext cx="2207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Angle of </a:t>
            </a:r>
            <a:r>
              <a:rPr lang="en-US" sz="2000" b="1" dirty="0" err="1">
                <a:solidFill>
                  <a:srgbClr val="5C1051"/>
                </a:solidFill>
              </a:rPr>
              <a:t>incedence</a:t>
            </a:r>
            <a:endParaRPr lang="en-US" b="1" dirty="0">
              <a:solidFill>
                <a:srgbClr val="5C105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DB1ED32-8F86-4ECB-9B1A-E4D7AD568C99}"/>
                  </a:ext>
                </a:extLst>
              </p:cNvPr>
              <p:cNvSpPr txBox="1"/>
              <p:nvPr/>
            </p:nvSpPr>
            <p:spPr>
              <a:xfrm rot="3818454">
                <a:off x="8537752" y="4870151"/>
                <a:ext cx="24752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b="1">
                    <a:solidFill>
                      <a:srgbClr val="5C1051"/>
                    </a:solidFill>
                  </a:rPr>
                  <a:t>Angle of Refraction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DB1ED32-8F86-4ECB-9B1A-E4D7AD568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818454">
                <a:off x="8537752" y="4870151"/>
                <a:ext cx="2475293" cy="400110"/>
              </a:xfrm>
              <a:prstGeom prst="rect">
                <a:avLst/>
              </a:prstGeom>
              <a:blipFill>
                <a:blip r:embed="rId2"/>
                <a:stretch>
                  <a:fillRect l="-8333" t="-2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98C9B421-AFAB-44FF-BE20-570C568ABC8C}"/>
              </a:ext>
            </a:extLst>
          </p:cNvPr>
          <p:cNvSpPr txBox="1"/>
          <p:nvPr/>
        </p:nvSpPr>
        <p:spPr>
          <a:xfrm rot="20012402">
            <a:off x="8885754" y="2090248"/>
            <a:ext cx="2251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Point of </a:t>
            </a:r>
            <a:r>
              <a:rPr lang="en-US" sz="2000" b="1" err="1">
                <a:solidFill>
                  <a:srgbClr val="5C1051"/>
                </a:solidFill>
              </a:rPr>
              <a:t>incedence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41B418-557F-4186-87B4-D2489E915015}"/>
              </a:ext>
            </a:extLst>
          </p:cNvPr>
          <p:cNvSpPr txBox="1"/>
          <p:nvPr/>
        </p:nvSpPr>
        <p:spPr>
          <a:xfrm>
            <a:off x="8091590" y="3251569"/>
            <a:ext cx="979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Normal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0E2F86-5B08-4AEA-A233-B569968989C4}"/>
              </a:ext>
            </a:extLst>
          </p:cNvPr>
          <p:cNvSpPr txBox="1"/>
          <p:nvPr/>
        </p:nvSpPr>
        <p:spPr>
          <a:xfrm>
            <a:off x="10622290" y="2036645"/>
            <a:ext cx="12731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Medium 1</a:t>
            </a:r>
          </a:p>
          <a:p>
            <a:pPr algn="l"/>
            <a:r>
              <a:rPr lang="en-US" sz="2000" b="1">
                <a:solidFill>
                  <a:srgbClr val="5C1051"/>
                </a:solidFill>
              </a:rPr>
              <a:t>Rarer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D8EA61-DE7C-48DC-884E-F75C02C3B8F1}"/>
              </a:ext>
            </a:extLst>
          </p:cNvPr>
          <p:cNvSpPr txBox="1"/>
          <p:nvPr/>
        </p:nvSpPr>
        <p:spPr>
          <a:xfrm>
            <a:off x="10643704" y="2884305"/>
            <a:ext cx="12731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Medium 2</a:t>
            </a:r>
          </a:p>
          <a:p>
            <a:pPr algn="l"/>
            <a:r>
              <a:rPr lang="en-US" sz="2000" b="1">
                <a:solidFill>
                  <a:srgbClr val="5C1051"/>
                </a:solidFill>
              </a:rPr>
              <a:t>Denser</a:t>
            </a:r>
            <a:endParaRPr lang="en-US" b="1">
              <a:solidFill>
                <a:srgbClr val="5C105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D735CBD-65F1-4751-8D4E-8812E65E36B3}"/>
                  </a:ext>
                </a:extLst>
              </p:cNvPr>
              <p:cNvSpPr txBox="1"/>
              <p:nvPr/>
            </p:nvSpPr>
            <p:spPr>
              <a:xfrm>
                <a:off x="1340118" y="1568984"/>
                <a:ext cx="1442959" cy="6138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D735CBD-65F1-4751-8D4E-8812E65E36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118" y="1568984"/>
                <a:ext cx="1442959" cy="6138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57B15C1-0058-4D69-948B-A6A7B547BF15}"/>
                  </a:ext>
                </a:extLst>
              </p:cNvPr>
              <p:cNvSpPr txBox="1"/>
              <p:nvPr/>
            </p:nvSpPr>
            <p:spPr>
              <a:xfrm>
                <a:off x="1070213" y="2350682"/>
                <a:ext cx="41628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𝒓𝒆𝒇𝒓𝒂𝒄𝒕𝒊𝒗𝒆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𝒊𝒏𝒅𝒆𝒙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</m:oMath>
                  </m:oMathPara>
                </a14:m>
                <a:endParaRPr lang="en-US" b="1" i="1">
                  <a:solidFill>
                    <a:srgbClr val="5C1051"/>
                  </a:solidFill>
                  <a:latin typeface="Cambria Math" panose="02040503050406030204" pitchFamily="18" charset="0"/>
                </a:endParaRPr>
              </a:p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𝒔𝒆𝒄𝒐𝒏𝒅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𝒎𝒆𝒅𝒊𝒖𝒎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𝒇𝒊𝒓𝒔𝒕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57B15C1-0058-4D69-948B-A6A7B547BF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213" y="2350682"/>
                <a:ext cx="4162847" cy="646331"/>
              </a:xfrm>
              <a:prstGeom prst="rect">
                <a:avLst/>
              </a:prstGeom>
              <a:blipFill>
                <a:blip r:embed="rId4"/>
                <a:stretch>
                  <a:fillRect b="-6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7EE12D-D3F0-4DF3-9A06-F00AC65A0C3A}"/>
                  </a:ext>
                </a:extLst>
              </p:cNvPr>
              <p:cNvSpPr txBox="1"/>
              <p:nvPr/>
            </p:nvSpPr>
            <p:spPr>
              <a:xfrm>
                <a:off x="969481" y="3365677"/>
                <a:ext cx="6423883" cy="12706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𝒎𝒆𝒊𝒅𝒖𝒎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𝒂𝒊𝒓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\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𝒆𝒎𝒑𝒕𝒚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𝒔𝒑𝒂𝒄𝒆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=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b>
                      </m:sSub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𝒂𝒃𝒔𝒐𝒍𝒖𝒕𝒆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𝒓𝒆𝒇𝒓𝒂𝒄𝒕𝒊𝒗𝒆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𝒊𝒏𝒅𝒆𝒙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1" i="1" dirty="0">
                  <a:solidFill>
                    <a:srgbClr val="5C1051"/>
                  </a:solidFill>
                  <a:latin typeface="Cambria Math" panose="02040503050406030204" pitchFamily="18" charset="0"/>
                </a:endParaRPr>
              </a:p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𝒔𝒆𝒄𝒐𝒏𝒅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𝒎𝒆𝒅𝒊𝒖𝒎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7EE12D-D3F0-4DF3-9A06-F00AC65A0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481" y="3365677"/>
                <a:ext cx="6423883" cy="12706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FCF9A819-1A25-409D-9B0B-9241FED6CD2D}"/>
              </a:ext>
            </a:extLst>
          </p:cNvPr>
          <p:cNvSpPr txBox="1"/>
          <p:nvPr/>
        </p:nvSpPr>
        <p:spPr>
          <a:xfrm>
            <a:off x="1898695" y="5766892"/>
            <a:ext cx="56277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>
                <a:solidFill>
                  <a:srgbClr val="5C1051"/>
                </a:solidFill>
              </a:rPr>
              <a:t>R</a:t>
            </a:r>
            <a:r>
              <a:rPr lang="en-US" sz="2800" b="1">
                <a:solidFill>
                  <a:srgbClr val="5C1051"/>
                </a:solidFill>
              </a:rPr>
              <a:t>arer to </a:t>
            </a:r>
            <a:r>
              <a:rPr lang="en-US" sz="4400" b="1">
                <a:solidFill>
                  <a:srgbClr val="5C1051"/>
                </a:solidFill>
              </a:rPr>
              <a:t>D</a:t>
            </a:r>
            <a:r>
              <a:rPr lang="en-US" sz="2800" b="1">
                <a:solidFill>
                  <a:srgbClr val="5C1051"/>
                </a:solidFill>
              </a:rPr>
              <a:t>enser </a:t>
            </a:r>
            <a:r>
              <a:rPr lang="en-US" sz="4400" b="1">
                <a:solidFill>
                  <a:srgbClr val="5C1051"/>
                </a:solidFill>
              </a:rPr>
              <a:t>C</a:t>
            </a:r>
            <a:r>
              <a:rPr lang="en-US" sz="2800" b="1">
                <a:solidFill>
                  <a:srgbClr val="5C1051"/>
                </a:solidFill>
              </a:rPr>
              <a:t>loser to </a:t>
            </a:r>
            <a:r>
              <a:rPr lang="en-US" sz="4000" b="1">
                <a:solidFill>
                  <a:srgbClr val="5C1051"/>
                </a:solidFill>
              </a:rPr>
              <a:t>N</a:t>
            </a:r>
            <a:r>
              <a:rPr lang="en-US" sz="2800" b="1">
                <a:solidFill>
                  <a:srgbClr val="5C1051"/>
                </a:solidFill>
              </a:rPr>
              <a:t>ormal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150BF6F-5D5C-4A0E-8A65-99A29F11E7D9}"/>
                  </a:ext>
                </a:extLst>
              </p:cNvPr>
              <p:cNvSpPr txBox="1"/>
              <p:nvPr/>
            </p:nvSpPr>
            <p:spPr>
              <a:xfrm>
                <a:off x="3145368" y="4924393"/>
                <a:ext cx="2013565" cy="9361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  <a:p>
                <a:pPr algn="l"/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150BF6F-5D5C-4A0E-8A65-99A29F11E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368" y="4924393"/>
                <a:ext cx="2013565" cy="9361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Heading 8">
            <a:extLst>
              <a:ext uri="{FF2B5EF4-FFF2-40B4-BE49-F238E27FC236}">
                <a16:creationId xmlns:a16="http://schemas.microsoft.com/office/drawing/2014/main" id="{ECEB811B-FAFB-77BF-9944-20FFB32D6905}"/>
              </a:ext>
            </a:extLst>
          </p:cNvPr>
          <p:cNvSpPr txBox="1"/>
          <p:nvPr/>
        </p:nvSpPr>
        <p:spPr>
          <a:xfrm>
            <a:off x="241467" y="124888"/>
            <a:ext cx="370332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Refraction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997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4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BC160176-E06B-4ABB-B447-8CA13C7A2D69}"/>
              </a:ext>
            </a:extLst>
          </p:cNvPr>
          <p:cNvSpPr/>
          <p:nvPr/>
        </p:nvSpPr>
        <p:spPr>
          <a:xfrm>
            <a:off x="6744062" y="437605"/>
            <a:ext cx="5180131" cy="4325464"/>
          </a:xfrm>
          <a:prstGeom prst="triangle">
            <a:avLst>
              <a:gd name="adj" fmla="val 47338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86DF80E-65E7-471E-8A2F-A47DA018EB53}"/>
              </a:ext>
            </a:extLst>
          </p:cNvPr>
          <p:cNvCxnSpPr>
            <a:cxnSpLocks/>
          </p:cNvCxnSpPr>
          <p:nvPr/>
        </p:nvCxnSpPr>
        <p:spPr>
          <a:xfrm flipV="1">
            <a:off x="4389928" y="3257787"/>
            <a:ext cx="3203660" cy="73442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617A504-FDA5-4584-A035-E052E3093F37}"/>
              </a:ext>
            </a:extLst>
          </p:cNvPr>
          <p:cNvCxnSpPr>
            <a:cxnSpLocks/>
          </p:cNvCxnSpPr>
          <p:nvPr/>
        </p:nvCxnSpPr>
        <p:spPr>
          <a:xfrm>
            <a:off x="6773457" y="2892237"/>
            <a:ext cx="2155373" cy="1001486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A70D099-4173-4072-9C8B-62A26C0CC419}"/>
              </a:ext>
            </a:extLst>
          </p:cNvPr>
          <p:cNvCxnSpPr>
            <a:cxnSpLocks/>
          </p:cNvCxnSpPr>
          <p:nvPr/>
        </p:nvCxnSpPr>
        <p:spPr>
          <a:xfrm flipV="1">
            <a:off x="7646455" y="3229464"/>
            <a:ext cx="3267183" cy="4118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9A1D7E-8677-48EB-BA95-4623BC04F420}"/>
              </a:ext>
            </a:extLst>
          </p:cNvPr>
          <p:cNvCxnSpPr>
            <a:cxnSpLocks/>
          </p:cNvCxnSpPr>
          <p:nvPr/>
        </p:nvCxnSpPr>
        <p:spPr>
          <a:xfrm flipV="1">
            <a:off x="8865688" y="2994077"/>
            <a:ext cx="2696740" cy="947937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E3520F3-B155-4B4B-8FCE-B8A7355B788D}"/>
              </a:ext>
            </a:extLst>
          </p:cNvPr>
          <p:cNvCxnSpPr>
            <a:cxnSpLocks/>
          </p:cNvCxnSpPr>
          <p:nvPr/>
        </p:nvCxnSpPr>
        <p:spPr>
          <a:xfrm>
            <a:off x="10962834" y="3223980"/>
            <a:ext cx="1061891" cy="48194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1815B12-3F4C-47EC-B68F-62B918C228C7}"/>
              </a:ext>
            </a:extLst>
          </p:cNvPr>
          <p:cNvSpPr txBox="1"/>
          <p:nvPr/>
        </p:nvSpPr>
        <p:spPr>
          <a:xfrm>
            <a:off x="6594924" y="4763069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DDC682-2951-4AE7-93DA-172FFB87E86F}"/>
              </a:ext>
            </a:extLst>
          </p:cNvPr>
          <p:cNvSpPr txBox="1"/>
          <p:nvPr/>
        </p:nvSpPr>
        <p:spPr>
          <a:xfrm>
            <a:off x="11666023" y="4862558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9FF9F2-D316-4C46-A434-2E56326CB832}"/>
              </a:ext>
            </a:extLst>
          </p:cNvPr>
          <p:cNvSpPr txBox="1"/>
          <p:nvPr/>
        </p:nvSpPr>
        <p:spPr>
          <a:xfrm>
            <a:off x="6206306" y="2286878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N’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8BB0B5-0DBA-487F-86D8-285B1FD93CC8}"/>
              </a:ext>
            </a:extLst>
          </p:cNvPr>
          <p:cNvSpPr txBox="1"/>
          <p:nvPr/>
        </p:nvSpPr>
        <p:spPr>
          <a:xfrm>
            <a:off x="9551477" y="2271653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11D886-B575-4C0F-A13F-55C9BDBA9780}"/>
              </a:ext>
            </a:extLst>
          </p:cNvPr>
          <p:cNvSpPr txBox="1"/>
          <p:nvPr/>
        </p:nvSpPr>
        <p:spPr>
          <a:xfrm>
            <a:off x="11632086" y="2605249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N”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040D9B-D11E-4885-B297-49203941165A}"/>
              </a:ext>
            </a:extLst>
          </p:cNvPr>
          <p:cNvSpPr txBox="1"/>
          <p:nvPr/>
        </p:nvSpPr>
        <p:spPr>
          <a:xfrm>
            <a:off x="4242418" y="3957655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79E7D0-2CA5-4AE7-8262-B91CBC964898}"/>
              </a:ext>
            </a:extLst>
          </p:cNvPr>
          <p:cNvSpPr txBox="1"/>
          <p:nvPr/>
        </p:nvSpPr>
        <p:spPr>
          <a:xfrm>
            <a:off x="7132680" y="3248073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122572-0671-4228-8779-1965372651D7}"/>
              </a:ext>
            </a:extLst>
          </p:cNvPr>
          <p:cNvSpPr txBox="1"/>
          <p:nvPr/>
        </p:nvSpPr>
        <p:spPr>
          <a:xfrm>
            <a:off x="10737818" y="3257787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FF0000"/>
                </a:solidFill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235E7D-94F8-4002-A0BC-AD8BD472F72B}"/>
                  </a:ext>
                </a:extLst>
              </p:cNvPr>
              <p:cNvSpPr txBox="1"/>
              <p:nvPr/>
            </p:nvSpPr>
            <p:spPr>
              <a:xfrm>
                <a:off x="6476254" y="2958243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235E7D-94F8-4002-A0BC-AD8BD472F7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254" y="2958243"/>
                <a:ext cx="537756" cy="400110"/>
              </a:xfrm>
              <a:prstGeom prst="rect">
                <a:avLst/>
              </a:prstGeom>
              <a:blipFill>
                <a:blip r:embed="rId2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A70736D-C098-45EA-B96D-549C45C4ECFA}"/>
                  </a:ext>
                </a:extLst>
              </p:cNvPr>
              <p:cNvSpPr txBox="1"/>
              <p:nvPr/>
            </p:nvSpPr>
            <p:spPr>
              <a:xfrm>
                <a:off x="8216710" y="3193909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A70736D-C098-45EA-B96D-549C45C4EC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6710" y="3193909"/>
                <a:ext cx="537756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B096BB7-76FD-483B-9F2D-96C99914DD5C}"/>
                  </a:ext>
                </a:extLst>
              </p:cNvPr>
              <p:cNvSpPr txBox="1"/>
              <p:nvPr/>
            </p:nvSpPr>
            <p:spPr>
              <a:xfrm>
                <a:off x="11155834" y="3016640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B096BB7-76FD-483B-9F2D-96C99914D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5834" y="3016640"/>
                <a:ext cx="537756" cy="400110"/>
              </a:xfrm>
              <a:prstGeom prst="rect">
                <a:avLst/>
              </a:prstGeom>
              <a:blipFill>
                <a:blip r:embed="rId4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5F76E7F-8C69-48A1-8BB6-CD184B15F51B}"/>
              </a:ext>
            </a:extLst>
          </p:cNvPr>
          <p:cNvCxnSpPr>
            <a:cxnSpLocks/>
          </p:cNvCxnSpPr>
          <p:nvPr/>
        </p:nvCxnSpPr>
        <p:spPr>
          <a:xfrm flipV="1">
            <a:off x="7504263" y="2495371"/>
            <a:ext cx="2896740" cy="767385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5A0A46F-BF03-40D1-A991-A432D009F116}"/>
              </a:ext>
            </a:extLst>
          </p:cNvPr>
          <p:cNvCxnSpPr>
            <a:cxnSpLocks/>
          </p:cNvCxnSpPr>
          <p:nvPr/>
        </p:nvCxnSpPr>
        <p:spPr>
          <a:xfrm>
            <a:off x="8937836" y="2308842"/>
            <a:ext cx="2690973" cy="1217624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294604B-8867-4254-B54F-7DFC94237E89}"/>
              </a:ext>
            </a:extLst>
          </p:cNvPr>
          <p:cNvSpPr txBox="1"/>
          <p:nvPr/>
        </p:nvSpPr>
        <p:spPr>
          <a:xfrm>
            <a:off x="11658412" y="3741959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FF0000"/>
                </a:solidFill>
              </a:rPr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C5AE0D1-3F12-4A47-A83D-19DB82B14265}"/>
                  </a:ext>
                </a:extLst>
              </p:cNvPr>
              <p:cNvSpPr txBox="1"/>
              <p:nvPr/>
            </p:nvSpPr>
            <p:spPr>
              <a:xfrm>
                <a:off x="9678844" y="3158298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C5AE0D1-3F12-4A47-A83D-19DB82B142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8844" y="3158298"/>
                <a:ext cx="537756" cy="400110"/>
              </a:xfrm>
              <a:prstGeom prst="rect">
                <a:avLst/>
              </a:prstGeom>
              <a:blipFill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>
            <a:extLst>
              <a:ext uri="{FF2B5EF4-FFF2-40B4-BE49-F238E27FC236}">
                <a16:creationId xmlns:a16="http://schemas.microsoft.com/office/drawing/2014/main" id="{23CD4A6C-3196-468A-9718-6E0FBB42E367}"/>
              </a:ext>
            </a:extLst>
          </p:cNvPr>
          <p:cNvSpPr txBox="1"/>
          <p:nvPr/>
        </p:nvSpPr>
        <p:spPr>
          <a:xfrm>
            <a:off x="8742290" y="4011240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C327B81-C1B5-43E1-B54C-B650D0399B3F}"/>
                  </a:ext>
                </a:extLst>
              </p:cNvPr>
              <p:cNvSpPr txBox="1"/>
              <p:nvPr/>
            </p:nvSpPr>
            <p:spPr>
              <a:xfrm>
                <a:off x="8893963" y="2363940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𝜹</m:t>
                      </m:r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C327B81-C1B5-43E1-B54C-B650D0399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963" y="2363940"/>
                <a:ext cx="537756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91A799F-5F52-4530-92D3-A0E221D3F5F2}"/>
                  </a:ext>
                </a:extLst>
              </p:cNvPr>
              <p:cNvSpPr txBox="1"/>
              <p:nvPr/>
            </p:nvSpPr>
            <p:spPr>
              <a:xfrm>
                <a:off x="8029441" y="2944608"/>
                <a:ext cx="11622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91A799F-5F52-4530-92D3-A0E221D3F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9441" y="2944608"/>
                <a:ext cx="1162298" cy="400110"/>
              </a:xfrm>
              <a:prstGeom prst="rect">
                <a:avLst/>
              </a:prstGeom>
              <a:blipFill>
                <a:blip r:embed="rId7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84467A9-DB7F-45EE-A9D2-0CE0BC91F04F}"/>
                  </a:ext>
                </a:extLst>
              </p:cNvPr>
              <p:cNvSpPr txBox="1"/>
              <p:nvPr/>
            </p:nvSpPr>
            <p:spPr>
              <a:xfrm>
                <a:off x="9400799" y="2841640"/>
                <a:ext cx="11622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84467A9-DB7F-45EE-A9D2-0CE0BC91F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0799" y="2841640"/>
                <a:ext cx="1162298" cy="400110"/>
              </a:xfrm>
              <a:prstGeom prst="rect">
                <a:avLst/>
              </a:prstGeom>
              <a:blipFill>
                <a:blip r:embed="rId8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82746825-CD65-41D0-BE03-233DA7DD684B}"/>
              </a:ext>
            </a:extLst>
          </p:cNvPr>
          <p:cNvSpPr txBox="1"/>
          <p:nvPr/>
        </p:nvSpPr>
        <p:spPr>
          <a:xfrm>
            <a:off x="9004305" y="37495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36CCB6F-97B9-49C6-B7AF-EE42B64271EC}"/>
                  </a:ext>
                </a:extLst>
              </p:cNvPr>
              <p:cNvSpPr txBox="1"/>
              <p:nvPr/>
            </p:nvSpPr>
            <p:spPr>
              <a:xfrm>
                <a:off x="400243" y="762206"/>
                <a:ext cx="1563120" cy="659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sub>
                      </m:sSub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36CCB6F-97B9-49C6-B7AF-EE42B6427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243" y="762206"/>
                <a:ext cx="1563120" cy="65915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4429598-1DA2-4C59-9E14-A13EEB3F65F8}"/>
                  </a:ext>
                </a:extLst>
              </p:cNvPr>
              <p:cNvSpPr txBox="1"/>
              <p:nvPr/>
            </p:nvSpPr>
            <p:spPr>
              <a:xfrm>
                <a:off x="350626" y="1437975"/>
                <a:ext cx="15247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𝑭𝒓𝒐𝒎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𝚫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𝐐𝐑𝐌</m:t>
                      </m:r>
                    </m:oMath>
                  </m:oMathPara>
                </a14:m>
                <a:endParaRPr lang="en-US" b="1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4429598-1DA2-4C59-9E14-A13EEB3F6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26" y="1437975"/>
                <a:ext cx="1524776" cy="369332"/>
              </a:xfrm>
              <a:prstGeom prst="rect">
                <a:avLst/>
              </a:prstGeom>
              <a:blipFill>
                <a:blip r:embed="rId10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5AFBED3-A440-4AAB-B0DA-7CF2D03E8131}"/>
                  </a:ext>
                </a:extLst>
              </p:cNvPr>
              <p:cNvSpPr txBox="1"/>
              <p:nvPr/>
            </p:nvSpPr>
            <p:spPr>
              <a:xfrm>
                <a:off x="610929" y="1800484"/>
                <a:ext cx="23596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𝜹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5AFBED3-A440-4AAB-B0DA-7CF2D03E8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929" y="1800484"/>
                <a:ext cx="235968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F0897B4-1B71-4794-8DE8-0F1A6A9D5D3B}"/>
                  </a:ext>
                </a:extLst>
              </p:cNvPr>
              <p:cNvSpPr txBox="1"/>
              <p:nvPr/>
            </p:nvSpPr>
            <p:spPr>
              <a:xfrm>
                <a:off x="2821320" y="1810198"/>
                <a:ext cx="23532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F0897B4-1B71-4794-8DE8-0F1A6A9D5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1320" y="1810198"/>
                <a:ext cx="2353273" cy="369332"/>
              </a:xfrm>
              <a:prstGeom prst="rect">
                <a:avLst/>
              </a:prstGeom>
              <a:blipFill>
                <a:blip r:embed="rId1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23559E1-BB87-42A6-A1FE-B62862F8B088}"/>
                  </a:ext>
                </a:extLst>
              </p:cNvPr>
              <p:cNvSpPr txBox="1"/>
              <p:nvPr/>
            </p:nvSpPr>
            <p:spPr>
              <a:xfrm>
                <a:off x="400243" y="2347659"/>
                <a:ext cx="1486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𝑭𝒓𝒐𝒎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𝚫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𝐐𝐑𝐍</m:t>
                      </m:r>
                    </m:oMath>
                  </m:oMathPara>
                </a14:m>
                <a:endParaRPr lang="en-US" b="1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23559E1-BB87-42A6-A1FE-B62862F8B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243" y="2347659"/>
                <a:ext cx="1486304" cy="369332"/>
              </a:xfrm>
              <a:prstGeom prst="rect">
                <a:avLst/>
              </a:prstGeom>
              <a:blipFill>
                <a:blip r:embed="rId13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A15C8B7-FDCC-4C1A-9301-1277A1C43EDC}"/>
                  </a:ext>
                </a:extLst>
              </p:cNvPr>
              <p:cNvSpPr txBox="1"/>
              <p:nvPr/>
            </p:nvSpPr>
            <p:spPr>
              <a:xfrm>
                <a:off x="639317" y="2800324"/>
                <a:ext cx="22988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𝟏𝟖𝟎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A15C8B7-FDCC-4C1A-9301-1277A1C43E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317" y="2800324"/>
                <a:ext cx="229889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2B129595-3C9F-4A01-9FA7-97A51D0423F8}"/>
                  </a:ext>
                </a:extLst>
              </p:cNvPr>
              <p:cNvSpPr txBox="1"/>
              <p:nvPr/>
            </p:nvSpPr>
            <p:spPr>
              <a:xfrm>
                <a:off x="477223" y="3252989"/>
                <a:ext cx="30588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𝑭𝒓𝒐𝒎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𝐐𝐮𝐚𝐝𝐫𝐢𝐥𝐚𝐭𝐞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𝐫𝐚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𝐐𝐍𝐑𝐀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2B129595-3C9F-4A01-9FA7-97A51D042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23" y="3252989"/>
                <a:ext cx="3058851" cy="369332"/>
              </a:xfrm>
              <a:prstGeom prst="rect">
                <a:avLst/>
              </a:prstGeom>
              <a:blipFill>
                <a:blip r:embed="rId15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498C3667-F247-4436-B213-9F02F35478D5}"/>
                  </a:ext>
                </a:extLst>
              </p:cNvPr>
              <p:cNvSpPr txBox="1"/>
              <p:nvPr/>
            </p:nvSpPr>
            <p:spPr>
              <a:xfrm>
                <a:off x="415869" y="3649380"/>
                <a:ext cx="3044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𝟑𝟔𝟎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498C3667-F247-4436-B213-9F02F3547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869" y="3649380"/>
                <a:ext cx="3044423" cy="369332"/>
              </a:xfrm>
              <a:prstGeom prst="rect">
                <a:avLst/>
              </a:prstGeom>
              <a:blipFill>
                <a:blip r:embed="rId1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3BCE67E-081F-4F0B-9042-2A14EFE40CE8}"/>
                  </a:ext>
                </a:extLst>
              </p:cNvPr>
              <p:cNvSpPr txBox="1"/>
              <p:nvPr/>
            </p:nvSpPr>
            <p:spPr>
              <a:xfrm>
                <a:off x="439006" y="4045771"/>
                <a:ext cx="29626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𝟗𝟎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𝟗𝟎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𝟑𝟔𝟎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3BCE67E-081F-4F0B-9042-2A14EFE40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06" y="4045771"/>
                <a:ext cx="2962671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071E06-A474-4022-BED0-F58D21F328B1}"/>
                  </a:ext>
                </a:extLst>
              </p:cNvPr>
              <p:cNvSpPr txBox="1"/>
              <p:nvPr/>
            </p:nvSpPr>
            <p:spPr>
              <a:xfrm>
                <a:off x="588695" y="4466670"/>
                <a:ext cx="1859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𝟏𝟖𝟎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071E06-A474-4022-BED0-F58D21F32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695" y="4466670"/>
                <a:ext cx="1859805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0EC5FD7-5CD0-47B0-920A-EEA987BA5375}"/>
                  </a:ext>
                </a:extLst>
              </p:cNvPr>
              <p:cNvSpPr txBox="1"/>
              <p:nvPr/>
            </p:nvSpPr>
            <p:spPr>
              <a:xfrm>
                <a:off x="400243" y="4934002"/>
                <a:ext cx="27926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=∠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0EC5FD7-5CD0-47B0-920A-EEA987BA53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243" y="4934002"/>
                <a:ext cx="2792624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3D4DE42-1D04-4328-B6FD-892DAFA4E225}"/>
                  </a:ext>
                </a:extLst>
              </p:cNvPr>
              <p:cNvSpPr txBox="1"/>
              <p:nvPr/>
            </p:nvSpPr>
            <p:spPr>
              <a:xfrm>
                <a:off x="400243" y="5386667"/>
                <a:ext cx="15871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3D4DE42-1D04-4328-B6FD-892DAFA4E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243" y="5386667"/>
                <a:ext cx="1587166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20194B6-7656-45AF-9722-9281091BA478}"/>
                  </a:ext>
                </a:extLst>
              </p:cNvPr>
              <p:cNvSpPr txBox="1"/>
              <p:nvPr/>
            </p:nvSpPr>
            <p:spPr>
              <a:xfrm>
                <a:off x="619918" y="6033958"/>
                <a:ext cx="17683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𝜹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20194B6-7656-45AF-9722-9281091BA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18" y="6033958"/>
                <a:ext cx="1768305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Heading 8">
            <a:extLst>
              <a:ext uri="{FF2B5EF4-FFF2-40B4-BE49-F238E27FC236}">
                <a16:creationId xmlns:a16="http://schemas.microsoft.com/office/drawing/2014/main" id="{6E09C35C-A321-FBF2-8CE1-CF44F8DA0E3C}"/>
              </a:ext>
            </a:extLst>
          </p:cNvPr>
          <p:cNvSpPr txBox="1"/>
          <p:nvPr/>
        </p:nvSpPr>
        <p:spPr>
          <a:xfrm>
            <a:off x="241467" y="124888"/>
            <a:ext cx="2146756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Prism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520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31" grpId="0"/>
      <p:bldP spid="32" grpId="0"/>
      <p:bldP spid="34" grpId="0"/>
      <p:bldP spid="49" grpId="0"/>
      <p:bldP spid="52" grpId="0"/>
      <p:bldP spid="53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BC160176-E06B-4ABB-B447-8CA13C7A2D69}"/>
              </a:ext>
            </a:extLst>
          </p:cNvPr>
          <p:cNvSpPr/>
          <p:nvPr/>
        </p:nvSpPr>
        <p:spPr>
          <a:xfrm>
            <a:off x="6744062" y="437605"/>
            <a:ext cx="5180131" cy="4325464"/>
          </a:xfrm>
          <a:prstGeom prst="triangle">
            <a:avLst>
              <a:gd name="adj" fmla="val 47338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86DF80E-65E7-471E-8A2F-A47DA018EB53}"/>
              </a:ext>
            </a:extLst>
          </p:cNvPr>
          <p:cNvCxnSpPr>
            <a:cxnSpLocks/>
          </p:cNvCxnSpPr>
          <p:nvPr/>
        </p:nvCxnSpPr>
        <p:spPr>
          <a:xfrm flipV="1">
            <a:off x="4389928" y="3257787"/>
            <a:ext cx="3203660" cy="73442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617A504-FDA5-4584-A035-E052E3093F37}"/>
              </a:ext>
            </a:extLst>
          </p:cNvPr>
          <p:cNvCxnSpPr>
            <a:cxnSpLocks/>
          </p:cNvCxnSpPr>
          <p:nvPr/>
        </p:nvCxnSpPr>
        <p:spPr>
          <a:xfrm>
            <a:off x="6773457" y="2892237"/>
            <a:ext cx="2155373" cy="1001486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A70D099-4173-4072-9C8B-62A26C0CC419}"/>
              </a:ext>
            </a:extLst>
          </p:cNvPr>
          <p:cNvCxnSpPr>
            <a:cxnSpLocks/>
          </p:cNvCxnSpPr>
          <p:nvPr/>
        </p:nvCxnSpPr>
        <p:spPr>
          <a:xfrm flipV="1">
            <a:off x="7646455" y="3229464"/>
            <a:ext cx="3267183" cy="4118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9A1D7E-8677-48EB-BA95-4623BC04F420}"/>
              </a:ext>
            </a:extLst>
          </p:cNvPr>
          <p:cNvCxnSpPr>
            <a:cxnSpLocks/>
          </p:cNvCxnSpPr>
          <p:nvPr/>
        </p:nvCxnSpPr>
        <p:spPr>
          <a:xfrm flipV="1">
            <a:off x="8865688" y="2994077"/>
            <a:ext cx="2696740" cy="947937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E3520F3-B155-4B4B-8FCE-B8A7355B788D}"/>
              </a:ext>
            </a:extLst>
          </p:cNvPr>
          <p:cNvCxnSpPr>
            <a:cxnSpLocks/>
          </p:cNvCxnSpPr>
          <p:nvPr/>
        </p:nvCxnSpPr>
        <p:spPr>
          <a:xfrm>
            <a:off x="10962834" y="3223980"/>
            <a:ext cx="1061891" cy="48194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1815B12-3F4C-47EC-B68F-62B918C228C7}"/>
              </a:ext>
            </a:extLst>
          </p:cNvPr>
          <p:cNvSpPr txBox="1"/>
          <p:nvPr/>
        </p:nvSpPr>
        <p:spPr>
          <a:xfrm>
            <a:off x="6594924" y="4763069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DDC682-2951-4AE7-93DA-172FFB87E86F}"/>
              </a:ext>
            </a:extLst>
          </p:cNvPr>
          <p:cNvSpPr txBox="1"/>
          <p:nvPr/>
        </p:nvSpPr>
        <p:spPr>
          <a:xfrm>
            <a:off x="11666023" y="4862558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9FF9F2-D316-4C46-A434-2E56326CB832}"/>
              </a:ext>
            </a:extLst>
          </p:cNvPr>
          <p:cNvSpPr txBox="1"/>
          <p:nvPr/>
        </p:nvSpPr>
        <p:spPr>
          <a:xfrm>
            <a:off x="6206306" y="2286878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N”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8BB0B5-0DBA-487F-86D8-285B1FD93CC8}"/>
              </a:ext>
            </a:extLst>
          </p:cNvPr>
          <p:cNvSpPr txBox="1"/>
          <p:nvPr/>
        </p:nvSpPr>
        <p:spPr>
          <a:xfrm>
            <a:off x="9551477" y="2271653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11D886-B575-4C0F-A13F-55C9BDBA9780}"/>
              </a:ext>
            </a:extLst>
          </p:cNvPr>
          <p:cNvSpPr txBox="1"/>
          <p:nvPr/>
        </p:nvSpPr>
        <p:spPr>
          <a:xfrm>
            <a:off x="11632086" y="2605249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N”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040D9B-D11E-4885-B297-49203941165A}"/>
              </a:ext>
            </a:extLst>
          </p:cNvPr>
          <p:cNvSpPr txBox="1"/>
          <p:nvPr/>
        </p:nvSpPr>
        <p:spPr>
          <a:xfrm>
            <a:off x="4242418" y="3957655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79E7D0-2CA5-4AE7-8262-B91CBC964898}"/>
              </a:ext>
            </a:extLst>
          </p:cNvPr>
          <p:cNvSpPr txBox="1"/>
          <p:nvPr/>
        </p:nvSpPr>
        <p:spPr>
          <a:xfrm>
            <a:off x="7132680" y="3248073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122572-0671-4228-8779-1965372651D7}"/>
              </a:ext>
            </a:extLst>
          </p:cNvPr>
          <p:cNvSpPr txBox="1"/>
          <p:nvPr/>
        </p:nvSpPr>
        <p:spPr>
          <a:xfrm>
            <a:off x="10737818" y="3257787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FF0000"/>
                </a:solidFill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235E7D-94F8-4002-A0BC-AD8BD472F72B}"/>
                  </a:ext>
                </a:extLst>
              </p:cNvPr>
              <p:cNvSpPr txBox="1"/>
              <p:nvPr/>
            </p:nvSpPr>
            <p:spPr>
              <a:xfrm>
                <a:off x="6476254" y="2958243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235E7D-94F8-4002-A0BC-AD8BD472F7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254" y="2958243"/>
                <a:ext cx="537756" cy="400110"/>
              </a:xfrm>
              <a:prstGeom prst="rect">
                <a:avLst/>
              </a:prstGeom>
              <a:blipFill>
                <a:blip r:embed="rId2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A70736D-C098-45EA-B96D-549C45C4ECFA}"/>
                  </a:ext>
                </a:extLst>
              </p:cNvPr>
              <p:cNvSpPr txBox="1"/>
              <p:nvPr/>
            </p:nvSpPr>
            <p:spPr>
              <a:xfrm>
                <a:off x="8216710" y="3193909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A70736D-C098-45EA-B96D-549C45C4EC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6710" y="3193909"/>
                <a:ext cx="537756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0343B3-FA57-4BE9-9B4F-FB496348732B}"/>
                  </a:ext>
                </a:extLst>
              </p:cNvPr>
              <p:cNvSpPr txBox="1"/>
              <p:nvPr/>
            </p:nvSpPr>
            <p:spPr>
              <a:xfrm>
                <a:off x="11359605" y="1863020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0343B3-FA57-4BE9-9B4F-FB49634873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9605" y="1863020"/>
                <a:ext cx="537756" cy="400110"/>
              </a:xfrm>
              <a:prstGeom prst="rect">
                <a:avLst/>
              </a:prstGeom>
              <a:blipFill>
                <a:blip r:embed="rId4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B096BB7-76FD-483B-9F2D-96C99914DD5C}"/>
                  </a:ext>
                </a:extLst>
              </p:cNvPr>
              <p:cNvSpPr txBox="1"/>
              <p:nvPr/>
            </p:nvSpPr>
            <p:spPr>
              <a:xfrm>
                <a:off x="11155834" y="3016640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B096BB7-76FD-483B-9F2D-96C99914D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5834" y="3016640"/>
                <a:ext cx="537756" cy="400110"/>
              </a:xfrm>
              <a:prstGeom prst="rect">
                <a:avLst/>
              </a:prstGeom>
              <a:blipFill>
                <a:blip r:embed="rId5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5F76E7F-8C69-48A1-8BB6-CD184B15F51B}"/>
              </a:ext>
            </a:extLst>
          </p:cNvPr>
          <p:cNvCxnSpPr>
            <a:cxnSpLocks/>
          </p:cNvCxnSpPr>
          <p:nvPr/>
        </p:nvCxnSpPr>
        <p:spPr>
          <a:xfrm flipV="1">
            <a:off x="7504263" y="2495371"/>
            <a:ext cx="2896740" cy="767385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5A0A46F-BF03-40D1-A991-A432D009F116}"/>
              </a:ext>
            </a:extLst>
          </p:cNvPr>
          <p:cNvCxnSpPr>
            <a:cxnSpLocks/>
          </p:cNvCxnSpPr>
          <p:nvPr/>
        </p:nvCxnSpPr>
        <p:spPr>
          <a:xfrm>
            <a:off x="8937836" y="2308842"/>
            <a:ext cx="2690973" cy="1217624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294604B-8867-4254-B54F-7DFC94237E89}"/>
              </a:ext>
            </a:extLst>
          </p:cNvPr>
          <p:cNvSpPr txBox="1"/>
          <p:nvPr/>
        </p:nvSpPr>
        <p:spPr>
          <a:xfrm>
            <a:off x="11658412" y="3741959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FF0000"/>
                </a:solidFill>
              </a:rPr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C5AE0D1-3F12-4A47-A83D-19DB82B14265}"/>
                  </a:ext>
                </a:extLst>
              </p:cNvPr>
              <p:cNvSpPr txBox="1"/>
              <p:nvPr/>
            </p:nvSpPr>
            <p:spPr>
              <a:xfrm>
                <a:off x="9678844" y="3158298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C5AE0D1-3F12-4A47-A83D-19DB82B142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8844" y="3158298"/>
                <a:ext cx="537756" cy="400110"/>
              </a:xfrm>
              <a:prstGeom prst="rect">
                <a:avLst/>
              </a:prstGeom>
              <a:blipFill>
                <a:blip r:embed="rId6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>
            <a:extLst>
              <a:ext uri="{FF2B5EF4-FFF2-40B4-BE49-F238E27FC236}">
                <a16:creationId xmlns:a16="http://schemas.microsoft.com/office/drawing/2014/main" id="{23CD4A6C-3196-468A-9718-6E0FBB42E367}"/>
              </a:ext>
            </a:extLst>
          </p:cNvPr>
          <p:cNvSpPr txBox="1"/>
          <p:nvPr/>
        </p:nvSpPr>
        <p:spPr>
          <a:xfrm>
            <a:off x="8742290" y="4011240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C327B81-C1B5-43E1-B54C-B650D0399B3F}"/>
                  </a:ext>
                </a:extLst>
              </p:cNvPr>
              <p:cNvSpPr txBox="1"/>
              <p:nvPr/>
            </p:nvSpPr>
            <p:spPr>
              <a:xfrm>
                <a:off x="8893963" y="2363940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𝜹</m:t>
                      </m:r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C327B81-C1B5-43E1-B54C-B650D0399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963" y="2363940"/>
                <a:ext cx="53775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91A799F-5F52-4530-92D3-A0E221D3F5F2}"/>
                  </a:ext>
                </a:extLst>
              </p:cNvPr>
              <p:cNvSpPr txBox="1"/>
              <p:nvPr/>
            </p:nvSpPr>
            <p:spPr>
              <a:xfrm>
                <a:off x="8029441" y="2944608"/>
                <a:ext cx="11622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91A799F-5F52-4530-92D3-A0E221D3F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9441" y="2944608"/>
                <a:ext cx="1162298" cy="400110"/>
              </a:xfrm>
              <a:prstGeom prst="rect">
                <a:avLst/>
              </a:prstGeom>
              <a:blipFill>
                <a:blip r:embed="rId8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84467A9-DB7F-45EE-A9D2-0CE0BC91F04F}"/>
                  </a:ext>
                </a:extLst>
              </p:cNvPr>
              <p:cNvSpPr txBox="1"/>
              <p:nvPr/>
            </p:nvSpPr>
            <p:spPr>
              <a:xfrm>
                <a:off x="9400799" y="2841640"/>
                <a:ext cx="11622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84467A9-DB7F-45EE-A9D2-0CE0BC91F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0799" y="2841640"/>
                <a:ext cx="1162298" cy="400110"/>
              </a:xfrm>
              <a:prstGeom prst="rect">
                <a:avLst/>
              </a:prstGeom>
              <a:blipFill>
                <a:blip r:embed="rId9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82746825-CD65-41D0-BE03-233DA7DD684B}"/>
              </a:ext>
            </a:extLst>
          </p:cNvPr>
          <p:cNvSpPr txBox="1"/>
          <p:nvPr/>
        </p:nvSpPr>
        <p:spPr>
          <a:xfrm>
            <a:off x="9004305" y="37495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6DC3034-7AAB-44DE-9527-99BD20CE0AFC}"/>
              </a:ext>
            </a:extLst>
          </p:cNvPr>
          <p:cNvCxnSpPr/>
          <p:nvPr/>
        </p:nvCxnSpPr>
        <p:spPr>
          <a:xfrm flipV="1">
            <a:off x="1577185" y="790046"/>
            <a:ext cx="0" cy="256989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6863BAF-F401-4E29-979B-95B07AFF6DB7}"/>
              </a:ext>
            </a:extLst>
          </p:cNvPr>
          <p:cNvCxnSpPr>
            <a:cxnSpLocks/>
          </p:cNvCxnSpPr>
          <p:nvPr/>
        </p:nvCxnSpPr>
        <p:spPr>
          <a:xfrm flipV="1">
            <a:off x="1568115" y="3279615"/>
            <a:ext cx="2349642" cy="4924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96EE3B8-F37A-4123-9DF2-32393F760E63}"/>
              </a:ext>
            </a:extLst>
          </p:cNvPr>
          <p:cNvSpPr/>
          <p:nvPr/>
        </p:nvSpPr>
        <p:spPr>
          <a:xfrm>
            <a:off x="1763081" y="1066366"/>
            <a:ext cx="2017325" cy="1620622"/>
          </a:xfrm>
          <a:custGeom>
            <a:avLst/>
            <a:gdLst>
              <a:gd name="connsiteX0" fmla="*/ 0 w 2088274"/>
              <a:gd name="connsiteY0" fmla="*/ 0 h 2010161"/>
              <a:gd name="connsiteX1" fmla="*/ 992777 w 2088274"/>
              <a:gd name="connsiteY1" fmla="*/ 1998617 h 2010161"/>
              <a:gd name="connsiteX2" fmla="*/ 1933303 w 2088274"/>
              <a:gd name="connsiteY2" fmla="*/ 809897 h 2010161"/>
              <a:gd name="connsiteX3" fmla="*/ 2076994 w 2088274"/>
              <a:gd name="connsiteY3" fmla="*/ 587828 h 201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8274" h="2010161">
                <a:moveTo>
                  <a:pt x="0" y="0"/>
                </a:moveTo>
                <a:cubicBezTo>
                  <a:pt x="335280" y="931817"/>
                  <a:pt x="670560" y="1863634"/>
                  <a:pt x="992777" y="1998617"/>
                </a:cubicBezTo>
                <a:cubicBezTo>
                  <a:pt x="1314994" y="2133600"/>
                  <a:pt x="1752600" y="1045028"/>
                  <a:pt x="1933303" y="809897"/>
                </a:cubicBezTo>
                <a:cubicBezTo>
                  <a:pt x="2114006" y="574766"/>
                  <a:pt x="2095500" y="581297"/>
                  <a:pt x="2076994" y="587828"/>
                </a:cubicBezTo>
              </a:path>
            </a:pathLst>
          </a:custGeom>
          <a:noFill/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E72D755-FBA4-4A6C-B520-35C6A91D3383}"/>
                  </a:ext>
                </a:extLst>
              </p:cNvPr>
              <p:cNvSpPr txBox="1"/>
              <p:nvPr/>
            </p:nvSpPr>
            <p:spPr>
              <a:xfrm>
                <a:off x="1923786" y="3409189"/>
                <a:ext cx="20308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→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E72D755-FBA4-4A6C-B520-35C6A91D3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3786" y="3409189"/>
                <a:ext cx="203085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5E252ED-6CCD-4917-B4D3-09E371F6CFB4}"/>
                  </a:ext>
                </a:extLst>
              </p:cNvPr>
              <p:cNvSpPr txBox="1"/>
              <p:nvPr/>
            </p:nvSpPr>
            <p:spPr>
              <a:xfrm>
                <a:off x="125604" y="1565683"/>
                <a:ext cx="20308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𝜹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↑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5E252ED-6CCD-4917-B4D3-09E371F6CF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04" y="1565683"/>
                <a:ext cx="203085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A955B7-4F30-4B67-8434-00D6A172E524}"/>
              </a:ext>
            </a:extLst>
          </p:cNvPr>
          <p:cNvCxnSpPr>
            <a:cxnSpLocks/>
          </p:cNvCxnSpPr>
          <p:nvPr/>
        </p:nvCxnSpPr>
        <p:spPr>
          <a:xfrm flipV="1">
            <a:off x="1526732" y="2710651"/>
            <a:ext cx="1298125" cy="25760"/>
          </a:xfrm>
          <a:prstGeom prst="line">
            <a:avLst/>
          </a:prstGeom>
          <a:ln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0B11453-EEE7-4D87-BD11-B219054F7955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2714133" y="2677681"/>
            <a:ext cx="7995" cy="579294"/>
          </a:xfrm>
          <a:prstGeom prst="line">
            <a:avLst/>
          </a:prstGeom>
          <a:ln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D6B2877-BB24-4D9D-92ED-E8BD70DC412F}"/>
                  </a:ext>
                </a:extLst>
              </p:cNvPr>
              <p:cNvSpPr txBox="1"/>
              <p:nvPr/>
            </p:nvSpPr>
            <p:spPr>
              <a:xfrm>
                <a:off x="207753" y="2593064"/>
                <a:ext cx="20308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D6B2877-BB24-4D9D-92ED-E8BD70DC4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753" y="2593064"/>
                <a:ext cx="2030854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8BEDE6A-3CB5-4A1F-84E8-75181FE17539}"/>
                  </a:ext>
                </a:extLst>
              </p:cNvPr>
              <p:cNvSpPr txBox="1"/>
              <p:nvPr/>
            </p:nvSpPr>
            <p:spPr>
              <a:xfrm>
                <a:off x="881100" y="4226684"/>
                <a:ext cx="20308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𝑴𝒊𝒏𝒊𝒎𝒖𝒎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𝑫𝒆𝒗𝒊𝒂𝒕𝒊𝒐𝒏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8BEDE6A-3CB5-4A1F-84E8-75181FE17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00" y="4226684"/>
                <a:ext cx="2030854" cy="369332"/>
              </a:xfrm>
              <a:prstGeom prst="rect">
                <a:avLst/>
              </a:prstGeom>
              <a:blipFill>
                <a:blip r:embed="rId13"/>
                <a:stretch>
                  <a:fillRect r="-3123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5847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1" grpId="0"/>
      <p:bldP spid="67" grpId="0"/>
      <p:bldP spid="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BC160176-E06B-4ABB-B447-8CA13C7A2D69}"/>
              </a:ext>
            </a:extLst>
          </p:cNvPr>
          <p:cNvSpPr/>
          <p:nvPr/>
        </p:nvSpPr>
        <p:spPr>
          <a:xfrm>
            <a:off x="6744062" y="437605"/>
            <a:ext cx="5180131" cy="4325464"/>
          </a:xfrm>
          <a:prstGeom prst="triangle">
            <a:avLst>
              <a:gd name="adj" fmla="val 47338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86DF80E-65E7-471E-8A2F-A47DA018EB53}"/>
              </a:ext>
            </a:extLst>
          </p:cNvPr>
          <p:cNvCxnSpPr>
            <a:cxnSpLocks/>
          </p:cNvCxnSpPr>
          <p:nvPr/>
        </p:nvCxnSpPr>
        <p:spPr>
          <a:xfrm flipV="1">
            <a:off x="4389928" y="3257787"/>
            <a:ext cx="3203660" cy="73442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617A504-FDA5-4584-A035-E052E3093F37}"/>
              </a:ext>
            </a:extLst>
          </p:cNvPr>
          <p:cNvCxnSpPr>
            <a:cxnSpLocks/>
          </p:cNvCxnSpPr>
          <p:nvPr/>
        </p:nvCxnSpPr>
        <p:spPr>
          <a:xfrm>
            <a:off x="6773457" y="2892237"/>
            <a:ext cx="2155373" cy="1001486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A70D099-4173-4072-9C8B-62A26C0CC419}"/>
              </a:ext>
            </a:extLst>
          </p:cNvPr>
          <p:cNvCxnSpPr>
            <a:cxnSpLocks/>
            <a:endCxn id="28" idx="0"/>
          </p:cNvCxnSpPr>
          <p:nvPr/>
        </p:nvCxnSpPr>
        <p:spPr>
          <a:xfrm flipV="1">
            <a:off x="7646455" y="3257787"/>
            <a:ext cx="3360241" cy="12857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9A1D7E-8677-48EB-BA95-4623BC04F420}"/>
              </a:ext>
            </a:extLst>
          </p:cNvPr>
          <p:cNvCxnSpPr>
            <a:cxnSpLocks/>
          </p:cNvCxnSpPr>
          <p:nvPr/>
        </p:nvCxnSpPr>
        <p:spPr>
          <a:xfrm flipV="1">
            <a:off x="8865688" y="2994077"/>
            <a:ext cx="2696740" cy="947937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E3520F3-B155-4B4B-8FCE-B8A7355B788D}"/>
              </a:ext>
            </a:extLst>
          </p:cNvPr>
          <p:cNvCxnSpPr>
            <a:cxnSpLocks/>
          </p:cNvCxnSpPr>
          <p:nvPr/>
        </p:nvCxnSpPr>
        <p:spPr>
          <a:xfrm>
            <a:off x="10947277" y="3253717"/>
            <a:ext cx="1061891" cy="48194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1815B12-3F4C-47EC-B68F-62B918C228C7}"/>
              </a:ext>
            </a:extLst>
          </p:cNvPr>
          <p:cNvSpPr txBox="1"/>
          <p:nvPr/>
        </p:nvSpPr>
        <p:spPr>
          <a:xfrm>
            <a:off x="6594924" y="4763069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DDC682-2951-4AE7-93DA-172FFB87E86F}"/>
              </a:ext>
            </a:extLst>
          </p:cNvPr>
          <p:cNvSpPr txBox="1"/>
          <p:nvPr/>
        </p:nvSpPr>
        <p:spPr>
          <a:xfrm>
            <a:off x="11666023" y="4862558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9FF9F2-D316-4C46-A434-2E56326CB832}"/>
              </a:ext>
            </a:extLst>
          </p:cNvPr>
          <p:cNvSpPr txBox="1"/>
          <p:nvPr/>
        </p:nvSpPr>
        <p:spPr>
          <a:xfrm>
            <a:off x="6206306" y="2286878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N”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11D886-B575-4C0F-A13F-55C9BDBA9780}"/>
              </a:ext>
            </a:extLst>
          </p:cNvPr>
          <p:cNvSpPr txBox="1"/>
          <p:nvPr/>
        </p:nvSpPr>
        <p:spPr>
          <a:xfrm>
            <a:off x="11632086" y="2605249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N”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040D9B-D11E-4885-B297-49203941165A}"/>
              </a:ext>
            </a:extLst>
          </p:cNvPr>
          <p:cNvSpPr txBox="1"/>
          <p:nvPr/>
        </p:nvSpPr>
        <p:spPr>
          <a:xfrm>
            <a:off x="4242418" y="3957655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79E7D0-2CA5-4AE7-8262-B91CBC964898}"/>
              </a:ext>
            </a:extLst>
          </p:cNvPr>
          <p:cNvSpPr txBox="1"/>
          <p:nvPr/>
        </p:nvSpPr>
        <p:spPr>
          <a:xfrm>
            <a:off x="7132680" y="3248073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122572-0671-4228-8779-1965372651D7}"/>
              </a:ext>
            </a:extLst>
          </p:cNvPr>
          <p:cNvSpPr txBox="1"/>
          <p:nvPr/>
        </p:nvSpPr>
        <p:spPr>
          <a:xfrm>
            <a:off x="10737818" y="3257787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FF0000"/>
                </a:solidFill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235E7D-94F8-4002-A0BC-AD8BD472F72B}"/>
                  </a:ext>
                </a:extLst>
              </p:cNvPr>
              <p:cNvSpPr txBox="1"/>
              <p:nvPr/>
            </p:nvSpPr>
            <p:spPr>
              <a:xfrm>
                <a:off x="6476254" y="2958243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235E7D-94F8-4002-A0BC-AD8BD472F7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254" y="2958243"/>
                <a:ext cx="537756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A70736D-C098-45EA-B96D-549C45C4ECFA}"/>
                  </a:ext>
                </a:extLst>
              </p:cNvPr>
              <p:cNvSpPr txBox="1"/>
              <p:nvPr/>
            </p:nvSpPr>
            <p:spPr>
              <a:xfrm>
                <a:off x="8216710" y="3193909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A70736D-C098-45EA-B96D-549C45C4EC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6710" y="3193909"/>
                <a:ext cx="537756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0343B3-FA57-4BE9-9B4F-FB496348732B}"/>
                  </a:ext>
                </a:extLst>
              </p:cNvPr>
              <p:cNvSpPr txBox="1"/>
              <p:nvPr/>
            </p:nvSpPr>
            <p:spPr>
              <a:xfrm>
                <a:off x="11359605" y="1863020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0343B3-FA57-4BE9-9B4F-FB49634873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9605" y="1863020"/>
                <a:ext cx="537756" cy="400110"/>
              </a:xfrm>
              <a:prstGeom prst="rect">
                <a:avLst/>
              </a:prstGeom>
              <a:blipFill>
                <a:blip r:embed="rId4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B096BB7-76FD-483B-9F2D-96C99914DD5C}"/>
                  </a:ext>
                </a:extLst>
              </p:cNvPr>
              <p:cNvSpPr txBox="1"/>
              <p:nvPr/>
            </p:nvSpPr>
            <p:spPr>
              <a:xfrm>
                <a:off x="11155834" y="3016640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B096BB7-76FD-483B-9F2D-96C99914D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5834" y="3016640"/>
                <a:ext cx="537756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5F76E7F-8C69-48A1-8BB6-CD184B15F51B}"/>
              </a:ext>
            </a:extLst>
          </p:cNvPr>
          <p:cNvCxnSpPr>
            <a:cxnSpLocks/>
          </p:cNvCxnSpPr>
          <p:nvPr/>
        </p:nvCxnSpPr>
        <p:spPr>
          <a:xfrm flipV="1">
            <a:off x="7504263" y="2495371"/>
            <a:ext cx="2896740" cy="767385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5A0A46F-BF03-40D1-A991-A432D009F116}"/>
              </a:ext>
            </a:extLst>
          </p:cNvPr>
          <p:cNvCxnSpPr>
            <a:cxnSpLocks/>
          </p:cNvCxnSpPr>
          <p:nvPr/>
        </p:nvCxnSpPr>
        <p:spPr>
          <a:xfrm>
            <a:off x="8937836" y="2308842"/>
            <a:ext cx="2690973" cy="1217624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294604B-8867-4254-B54F-7DFC94237E89}"/>
              </a:ext>
            </a:extLst>
          </p:cNvPr>
          <p:cNvSpPr txBox="1"/>
          <p:nvPr/>
        </p:nvSpPr>
        <p:spPr>
          <a:xfrm>
            <a:off x="11658412" y="3741959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FF0000"/>
                </a:solidFill>
              </a:rPr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C5AE0D1-3F12-4A47-A83D-19DB82B14265}"/>
                  </a:ext>
                </a:extLst>
              </p:cNvPr>
              <p:cNvSpPr txBox="1"/>
              <p:nvPr/>
            </p:nvSpPr>
            <p:spPr>
              <a:xfrm>
                <a:off x="9678844" y="3158298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C5AE0D1-3F12-4A47-A83D-19DB82B142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8844" y="3158298"/>
                <a:ext cx="537756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C327B81-C1B5-43E1-B54C-B650D0399B3F}"/>
                  </a:ext>
                </a:extLst>
              </p:cNvPr>
              <p:cNvSpPr txBox="1"/>
              <p:nvPr/>
            </p:nvSpPr>
            <p:spPr>
              <a:xfrm>
                <a:off x="8893963" y="2363940"/>
                <a:ext cx="5377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C327B81-C1B5-43E1-B54C-B650D0399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963" y="2363940"/>
                <a:ext cx="53775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82746825-CD65-41D0-BE03-233DA7DD684B}"/>
              </a:ext>
            </a:extLst>
          </p:cNvPr>
          <p:cNvSpPr txBox="1"/>
          <p:nvPr/>
        </p:nvSpPr>
        <p:spPr>
          <a:xfrm>
            <a:off x="9004305" y="37495"/>
            <a:ext cx="53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6DC3034-7AAB-44DE-9527-99BD20CE0AFC}"/>
              </a:ext>
            </a:extLst>
          </p:cNvPr>
          <p:cNvCxnSpPr/>
          <p:nvPr/>
        </p:nvCxnSpPr>
        <p:spPr>
          <a:xfrm flipV="1">
            <a:off x="1577185" y="790046"/>
            <a:ext cx="0" cy="256989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6863BAF-F401-4E29-979B-95B07AFF6DB7}"/>
              </a:ext>
            </a:extLst>
          </p:cNvPr>
          <p:cNvCxnSpPr>
            <a:cxnSpLocks/>
          </p:cNvCxnSpPr>
          <p:nvPr/>
        </p:nvCxnSpPr>
        <p:spPr>
          <a:xfrm flipV="1">
            <a:off x="1568115" y="3279615"/>
            <a:ext cx="2349642" cy="4924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96EE3B8-F37A-4123-9DF2-32393F760E63}"/>
              </a:ext>
            </a:extLst>
          </p:cNvPr>
          <p:cNvSpPr/>
          <p:nvPr/>
        </p:nvSpPr>
        <p:spPr>
          <a:xfrm>
            <a:off x="1763081" y="1066366"/>
            <a:ext cx="2017325" cy="1620622"/>
          </a:xfrm>
          <a:custGeom>
            <a:avLst/>
            <a:gdLst>
              <a:gd name="connsiteX0" fmla="*/ 0 w 2088274"/>
              <a:gd name="connsiteY0" fmla="*/ 0 h 2010161"/>
              <a:gd name="connsiteX1" fmla="*/ 992777 w 2088274"/>
              <a:gd name="connsiteY1" fmla="*/ 1998617 h 2010161"/>
              <a:gd name="connsiteX2" fmla="*/ 1933303 w 2088274"/>
              <a:gd name="connsiteY2" fmla="*/ 809897 h 2010161"/>
              <a:gd name="connsiteX3" fmla="*/ 2076994 w 2088274"/>
              <a:gd name="connsiteY3" fmla="*/ 587828 h 201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8274" h="2010161">
                <a:moveTo>
                  <a:pt x="0" y="0"/>
                </a:moveTo>
                <a:cubicBezTo>
                  <a:pt x="335280" y="931817"/>
                  <a:pt x="670560" y="1863634"/>
                  <a:pt x="992777" y="1998617"/>
                </a:cubicBezTo>
                <a:cubicBezTo>
                  <a:pt x="1314994" y="2133600"/>
                  <a:pt x="1752600" y="1045028"/>
                  <a:pt x="1933303" y="809897"/>
                </a:cubicBezTo>
                <a:cubicBezTo>
                  <a:pt x="2114006" y="574766"/>
                  <a:pt x="2095500" y="581297"/>
                  <a:pt x="2076994" y="587828"/>
                </a:cubicBezTo>
              </a:path>
            </a:pathLst>
          </a:custGeom>
          <a:noFill/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E72D755-FBA4-4A6C-B520-35C6A91D3383}"/>
                  </a:ext>
                </a:extLst>
              </p:cNvPr>
              <p:cNvSpPr txBox="1"/>
              <p:nvPr/>
            </p:nvSpPr>
            <p:spPr>
              <a:xfrm>
                <a:off x="1923786" y="3409189"/>
                <a:ext cx="20308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→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E72D755-FBA4-4A6C-B520-35C6A91D3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3786" y="3409189"/>
                <a:ext cx="203085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5E252ED-6CCD-4917-B4D3-09E371F6CFB4}"/>
                  </a:ext>
                </a:extLst>
              </p:cNvPr>
              <p:cNvSpPr txBox="1"/>
              <p:nvPr/>
            </p:nvSpPr>
            <p:spPr>
              <a:xfrm>
                <a:off x="125604" y="1565683"/>
                <a:ext cx="20308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𝜹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↑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5E252ED-6CCD-4917-B4D3-09E371F6CF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04" y="1565683"/>
                <a:ext cx="2030854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A955B7-4F30-4B67-8434-00D6A172E524}"/>
              </a:ext>
            </a:extLst>
          </p:cNvPr>
          <p:cNvCxnSpPr>
            <a:cxnSpLocks/>
          </p:cNvCxnSpPr>
          <p:nvPr/>
        </p:nvCxnSpPr>
        <p:spPr>
          <a:xfrm flipV="1">
            <a:off x="1526732" y="2710651"/>
            <a:ext cx="1298125" cy="25760"/>
          </a:xfrm>
          <a:prstGeom prst="line">
            <a:avLst/>
          </a:prstGeom>
          <a:ln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0B11453-EEE7-4D87-BD11-B219054F7955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2714133" y="2677681"/>
            <a:ext cx="7995" cy="579294"/>
          </a:xfrm>
          <a:prstGeom prst="line">
            <a:avLst/>
          </a:prstGeom>
          <a:ln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D6B2877-BB24-4D9D-92ED-E8BD70DC412F}"/>
                  </a:ext>
                </a:extLst>
              </p:cNvPr>
              <p:cNvSpPr txBox="1"/>
              <p:nvPr/>
            </p:nvSpPr>
            <p:spPr>
              <a:xfrm>
                <a:off x="207753" y="2593064"/>
                <a:ext cx="20308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D6B2877-BB24-4D9D-92ED-E8BD70DC4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753" y="2593064"/>
                <a:ext cx="203085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8BEDE6A-3CB5-4A1F-84E8-75181FE17539}"/>
                  </a:ext>
                </a:extLst>
              </p:cNvPr>
              <p:cNvSpPr txBox="1"/>
              <p:nvPr/>
            </p:nvSpPr>
            <p:spPr>
              <a:xfrm>
                <a:off x="511305" y="4119762"/>
                <a:ext cx="20308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𝑨𝒕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𝑴𝒊𝒏𝒊𝒎𝒖𝒎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𝑫𝒆𝒗𝒊𝒂𝒕𝒊𝒐𝒏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8BEDE6A-3CB5-4A1F-84E8-75181FE17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305" y="4119762"/>
                <a:ext cx="2030854" cy="369332"/>
              </a:xfrm>
              <a:prstGeom prst="rect">
                <a:avLst/>
              </a:prstGeom>
              <a:blipFill>
                <a:blip r:embed="rId11"/>
                <a:stretch>
                  <a:fillRect r="-4594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F66F67D-715B-4D56-8F97-9A8E8C189D47}"/>
                  </a:ext>
                </a:extLst>
              </p:cNvPr>
              <p:cNvSpPr txBox="1"/>
              <p:nvPr/>
            </p:nvSpPr>
            <p:spPr>
              <a:xfrm>
                <a:off x="108504" y="4635106"/>
                <a:ext cx="19437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F66F67D-715B-4D56-8F97-9A8E8C189D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04" y="4635106"/>
                <a:ext cx="1943757" cy="400110"/>
              </a:xfrm>
              <a:prstGeom prst="rect">
                <a:avLst/>
              </a:prstGeom>
              <a:blipFill>
                <a:blip r:embed="rId12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D878CD2-75F2-485A-BFA5-556148C16EA0}"/>
                  </a:ext>
                </a:extLst>
              </p:cNvPr>
              <p:cNvSpPr txBox="1"/>
              <p:nvPr/>
            </p:nvSpPr>
            <p:spPr>
              <a:xfrm>
                <a:off x="2220150" y="4601303"/>
                <a:ext cx="19437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D878CD2-75F2-485A-BFA5-556148C16E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0150" y="4601303"/>
                <a:ext cx="1943757" cy="400110"/>
              </a:xfrm>
              <a:prstGeom prst="rect">
                <a:avLst/>
              </a:prstGeom>
              <a:blipFill>
                <a:blip r:embed="rId13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3046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36CCB6F-97B9-49C6-B7AF-EE42B64271EC}"/>
                  </a:ext>
                </a:extLst>
              </p:cNvPr>
              <p:cNvSpPr txBox="1"/>
              <p:nvPr/>
            </p:nvSpPr>
            <p:spPr>
              <a:xfrm>
                <a:off x="6907345" y="3954949"/>
                <a:ext cx="1563120" cy="659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36CCB6F-97B9-49C6-B7AF-EE42B6427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345" y="3954949"/>
                <a:ext cx="1563120" cy="6591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4429598-1DA2-4C59-9E14-A13EEB3F65F8}"/>
                  </a:ext>
                </a:extLst>
              </p:cNvPr>
              <p:cNvSpPr txBox="1"/>
              <p:nvPr/>
            </p:nvSpPr>
            <p:spPr>
              <a:xfrm>
                <a:off x="356625" y="1228113"/>
                <a:ext cx="15247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𝑭𝒓𝒐𝒎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𝚫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𝐐𝐑𝐌</m:t>
                      </m:r>
                    </m:oMath>
                  </m:oMathPara>
                </a14:m>
                <a:endParaRPr lang="en-US" b="1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4429598-1DA2-4C59-9E14-A13EEB3F6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625" y="1228113"/>
                <a:ext cx="1524776" cy="369332"/>
              </a:xfrm>
              <a:prstGeom prst="rect">
                <a:avLst/>
              </a:prstGeom>
              <a:blipFill>
                <a:blip r:embed="rId3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5AFBED3-A440-4AAB-B0DA-7CF2D03E8131}"/>
                  </a:ext>
                </a:extLst>
              </p:cNvPr>
              <p:cNvSpPr txBox="1"/>
              <p:nvPr/>
            </p:nvSpPr>
            <p:spPr>
              <a:xfrm>
                <a:off x="616928" y="1590622"/>
                <a:ext cx="23596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𝜹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5AFBED3-A440-4AAB-B0DA-7CF2D03E8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928" y="1590622"/>
                <a:ext cx="235968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F0897B4-1B71-4794-8DE8-0F1A6A9D5D3B}"/>
                  </a:ext>
                </a:extLst>
              </p:cNvPr>
              <p:cNvSpPr txBox="1"/>
              <p:nvPr/>
            </p:nvSpPr>
            <p:spPr>
              <a:xfrm>
                <a:off x="2827319" y="1600336"/>
                <a:ext cx="23532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F0897B4-1B71-4794-8DE8-0F1A6A9D5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7319" y="1600336"/>
                <a:ext cx="2353273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23559E1-BB87-42A6-A1FE-B62862F8B088}"/>
                  </a:ext>
                </a:extLst>
              </p:cNvPr>
              <p:cNvSpPr txBox="1"/>
              <p:nvPr/>
            </p:nvSpPr>
            <p:spPr>
              <a:xfrm>
                <a:off x="406242" y="2137797"/>
                <a:ext cx="1486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𝑭𝒓𝒐𝒎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𝚫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𝐐𝐑𝐍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23559E1-BB87-42A6-A1FE-B62862F8B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242" y="2137797"/>
                <a:ext cx="1486304" cy="369332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A15C8B7-FDCC-4C1A-9301-1277A1C43EDC}"/>
                  </a:ext>
                </a:extLst>
              </p:cNvPr>
              <p:cNvSpPr txBox="1"/>
              <p:nvPr/>
            </p:nvSpPr>
            <p:spPr>
              <a:xfrm>
                <a:off x="645316" y="2590462"/>
                <a:ext cx="22988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𝟏𝟖𝟎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A15C8B7-FDCC-4C1A-9301-1277A1C43E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16" y="2590462"/>
                <a:ext cx="229889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2B129595-3C9F-4A01-9FA7-97A51D0423F8}"/>
                  </a:ext>
                </a:extLst>
              </p:cNvPr>
              <p:cNvSpPr txBox="1"/>
              <p:nvPr/>
            </p:nvSpPr>
            <p:spPr>
              <a:xfrm>
                <a:off x="483222" y="3043127"/>
                <a:ext cx="31838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𝑭𝒓𝒐𝒎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𝐐𝐮𝐚𝐝𝐫𝐢𝐥𝐚𝐭𝐞𝐫𝐚𝐥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𝐐𝐍𝐑𝐀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2B129595-3C9F-4A01-9FA7-97A51D042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22" y="3043127"/>
                <a:ext cx="3183885" cy="369332"/>
              </a:xfrm>
              <a:prstGeom prst="rect">
                <a:avLst/>
              </a:prstGeom>
              <a:blipFill>
                <a:blip r:embed="rId8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498C3667-F247-4436-B213-9F02F35478D5}"/>
                  </a:ext>
                </a:extLst>
              </p:cNvPr>
              <p:cNvSpPr txBox="1"/>
              <p:nvPr/>
            </p:nvSpPr>
            <p:spPr>
              <a:xfrm>
                <a:off x="421868" y="3439518"/>
                <a:ext cx="30444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𝟑𝟔𝟎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498C3667-F247-4436-B213-9F02F3547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868" y="3439518"/>
                <a:ext cx="3044423" cy="369332"/>
              </a:xfrm>
              <a:prstGeom prst="rect">
                <a:avLst/>
              </a:prstGeom>
              <a:blipFill>
                <a:blip r:embed="rId9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3BCE67E-081F-4F0B-9042-2A14EFE40CE8}"/>
                  </a:ext>
                </a:extLst>
              </p:cNvPr>
              <p:cNvSpPr txBox="1"/>
              <p:nvPr/>
            </p:nvSpPr>
            <p:spPr>
              <a:xfrm>
                <a:off x="445005" y="3835909"/>
                <a:ext cx="29626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𝟗𝟎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𝟗𝟎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𝟑𝟔𝟎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3BCE67E-081F-4F0B-9042-2A14EFE40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05" y="3835909"/>
                <a:ext cx="2962671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071E06-A474-4022-BED0-F58D21F328B1}"/>
                  </a:ext>
                </a:extLst>
              </p:cNvPr>
              <p:cNvSpPr txBox="1"/>
              <p:nvPr/>
            </p:nvSpPr>
            <p:spPr>
              <a:xfrm>
                <a:off x="594694" y="4256808"/>
                <a:ext cx="1859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𝟏𝟖𝟎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071E06-A474-4022-BED0-F58D21F32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94" y="4256808"/>
                <a:ext cx="185980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0EC5FD7-5CD0-47B0-920A-EEA987BA5375}"/>
                  </a:ext>
                </a:extLst>
              </p:cNvPr>
              <p:cNvSpPr txBox="1"/>
              <p:nvPr/>
            </p:nvSpPr>
            <p:spPr>
              <a:xfrm>
                <a:off x="406242" y="4724140"/>
                <a:ext cx="27926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=∠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+∠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0EC5FD7-5CD0-47B0-920A-EEA987BA53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242" y="4724140"/>
                <a:ext cx="2792624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3D4DE42-1D04-4328-B6FD-892DAFA4E225}"/>
                  </a:ext>
                </a:extLst>
              </p:cNvPr>
              <p:cNvSpPr txBox="1"/>
              <p:nvPr/>
            </p:nvSpPr>
            <p:spPr>
              <a:xfrm>
                <a:off x="406242" y="5176805"/>
                <a:ext cx="15871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3D4DE42-1D04-4328-B6FD-892DAFA4E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242" y="5176805"/>
                <a:ext cx="1587166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20194B6-7656-45AF-9722-9281091BA478}"/>
                  </a:ext>
                </a:extLst>
              </p:cNvPr>
              <p:cNvSpPr txBox="1"/>
              <p:nvPr/>
            </p:nvSpPr>
            <p:spPr>
              <a:xfrm>
                <a:off x="625917" y="5824096"/>
                <a:ext cx="17683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𝜹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20194B6-7656-45AF-9722-9281091BA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17" y="5824096"/>
                <a:ext cx="1768305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2EE4B8D-3965-4B41-9891-58CEFACC3CF3}"/>
                  </a:ext>
                </a:extLst>
              </p:cNvPr>
              <p:cNvSpPr txBox="1"/>
              <p:nvPr/>
            </p:nvSpPr>
            <p:spPr>
              <a:xfrm>
                <a:off x="6627268" y="384342"/>
                <a:ext cx="20308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𝑨𝒕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𝑴𝒊𝒏𝒊𝒎𝒖𝒎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𝑫𝒆𝒗𝒊𝒂𝒕𝒊𝒐𝒏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1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2EE4B8D-3965-4B41-9891-58CEFACC3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268" y="384342"/>
                <a:ext cx="2030854" cy="369332"/>
              </a:xfrm>
              <a:prstGeom prst="rect">
                <a:avLst/>
              </a:prstGeom>
              <a:blipFill>
                <a:blip r:embed="rId15"/>
                <a:stretch>
                  <a:fillRect r="-4624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FCAA6E2-BE27-42BB-B892-CB973731C369}"/>
                  </a:ext>
                </a:extLst>
              </p:cNvPr>
              <p:cNvSpPr txBox="1"/>
              <p:nvPr/>
            </p:nvSpPr>
            <p:spPr>
              <a:xfrm>
                <a:off x="6274743" y="818425"/>
                <a:ext cx="19437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FCAA6E2-BE27-42BB-B892-CB973731C3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743" y="818425"/>
                <a:ext cx="1943757" cy="400110"/>
              </a:xfrm>
              <a:prstGeom prst="rect">
                <a:avLst/>
              </a:prstGeom>
              <a:blipFill>
                <a:blip r:embed="rId16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18C5818-0BC2-4EDC-A2CB-73E128C9D1F7}"/>
                  </a:ext>
                </a:extLst>
              </p:cNvPr>
              <p:cNvSpPr txBox="1"/>
              <p:nvPr/>
            </p:nvSpPr>
            <p:spPr>
              <a:xfrm>
                <a:off x="8382323" y="1178702"/>
                <a:ext cx="19437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US" sz="2000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18C5818-0BC2-4EDC-A2CB-73E128C9D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323" y="1178702"/>
                <a:ext cx="1943757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43BBDE6-25D3-4A54-A7CF-08500600B543}"/>
                  </a:ext>
                </a:extLst>
              </p:cNvPr>
              <p:cNvSpPr txBox="1"/>
              <p:nvPr/>
            </p:nvSpPr>
            <p:spPr>
              <a:xfrm>
                <a:off x="6627268" y="1771726"/>
                <a:ext cx="15871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∠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43BBDE6-25D3-4A54-A7CF-08500600B5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268" y="1771726"/>
                <a:ext cx="1587166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A0158AE-4530-4D73-AD1E-A6D2F26A845C}"/>
                  </a:ext>
                </a:extLst>
              </p:cNvPr>
              <p:cNvSpPr txBox="1"/>
              <p:nvPr/>
            </p:nvSpPr>
            <p:spPr>
              <a:xfrm>
                <a:off x="8560618" y="1730096"/>
                <a:ext cx="11047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=∠</m:t>
                      </m:r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A0158AE-4530-4D73-AD1E-A6D2F26A84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0618" y="1730096"/>
                <a:ext cx="1104790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8B286CA-CFA1-4FCA-AE05-6B929C2D511E}"/>
                  </a:ext>
                </a:extLst>
              </p:cNvPr>
              <p:cNvSpPr txBox="1"/>
              <p:nvPr/>
            </p:nvSpPr>
            <p:spPr>
              <a:xfrm>
                <a:off x="10015658" y="1275828"/>
                <a:ext cx="814647" cy="609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8B286CA-CFA1-4FCA-AE05-6B929C2D51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5658" y="1275828"/>
                <a:ext cx="814647" cy="60991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65F8007-080B-45BF-AEF7-305BA2EF8E6D}"/>
                  </a:ext>
                </a:extLst>
              </p:cNvPr>
              <p:cNvSpPr txBox="1"/>
              <p:nvPr/>
            </p:nvSpPr>
            <p:spPr>
              <a:xfrm>
                <a:off x="6627268" y="2503664"/>
                <a:ext cx="17683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𝜹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65F8007-080B-45BF-AEF7-305BA2EF8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268" y="2503664"/>
                <a:ext cx="1768305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6E4A584-B007-4B02-9452-220A75EDF5CB}"/>
                  </a:ext>
                </a:extLst>
              </p:cNvPr>
              <p:cNvSpPr txBox="1"/>
              <p:nvPr/>
            </p:nvSpPr>
            <p:spPr>
              <a:xfrm>
                <a:off x="9057934" y="2474016"/>
                <a:ext cx="13628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6E4A584-B007-4B02-9452-220A75EDF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7934" y="2474016"/>
                <a:ext cx="1362874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EF78153-CBDA-40C4-B4BC-AD81D19B93EB}"/>
                  </a:ext>
                </a:extLst>
              </p:cNvPr>
              <p:cNvSpPr txBox="1"/>
              <p:nvPr/>
            </p:nvSpPr>
            <p:spPr>
              <a:xfrm>
                <a:off x="6909876" y="3122413"/>
                <a:ext cx="13628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EF78153-CBDA-40C4-B4BC-AD81D19B9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876" y="3122413"/>
                <a:ext cx="1362873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5FCF3D1-7556-4859-9037-7CF69FF830F9}"/>
                  </a:ext>
                </a:extLst>
              </p:cNvPr>
              <p:cNvSpPr txBox="1"/>
              <p:nvPr/>
            </p:nvSpPr>
            <p:spPr>
              <a:xfrm>
                <a:off x="9056042" y="2990357"/>
                <a:ext cx="1225014" cy="609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5FCF3D1-7556-4859-9037-7CF69FF830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042" y="2990357"/>
                <a:ext cx="1225014" cy="60991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2F7CEDB-B07C-4B71-AC77-70E1E152E691}"/>
                  </a:ext>
                </a:extLst>
              </p:cNvPr>
              <p:cNvSpPr txBox="1"/>
              <p:nvPr/>
            </p:nvSpPr>
            <p:spPr>
              <a:xfrm>
                <a:off x="8313820" y="3915195"/>
                <a:ext cx="1479892" cy="10117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num>
                            <m:den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num>
                            <m:den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2F7CEDB-B07C-4B71-AC77-70E1E152E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3820" y="3915195"/>
                <a:ext cx="1479892" cy="101175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552032A-3409-462A-A478-40D3253B95DD}"/>
                  </a:ext>
                </a:extLst>
              </p:cNvPr>
              <p:cNvSpPr txBox="1"/>
              <p:nvPr/>
            </p:nvSpPr>
            <p:spPr>
              <a:xfrm>
                <a:off x="7289565" y="5076296"/>
                <a:ext cx="1693092" cy="1011752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num>
                            <m:den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num>
                            <m:den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552032A-3409-462A-A478-40D3253B9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565" y="5076296"/>
                <a:ext cx="1693092" cy="101175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C82B949-1727-4675-82F1-E4BB55111D3A}"/>
                  </a:ext>
                </a:extLst>
              </p:cNvPr>
              <p:cNvSpPr txBox="1"/>
              <p:nvPr/>
            </p:nvSpPr>
            <p:spPr>
              <a:xfrm>
                <a:off x="318281" y="485625"/>
                <a:ext cx="1563120" cy="659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C82B949-1727-4675-82F1-E4BB55111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81" y="485625"/>
                <a:ext cx="1563120" cy="659155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6921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-0.51041 0.51759 " pathEditMode="relative" rAng="0" ptsTypes="AA">
                                      <p:cBhvr>
                                        <p:cTn id="24" dur="2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21" y="2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7.40741E-7 L -0.49323 0.49583 " pathEditMode="relative" rAng="0" ptsTypes="AA">
                                      <p:cBhvr>
                                        <p:cTn id="41" dur="20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61" y="2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7037E-7 L -0.54844 -0.49861 " pathEditMode="relative" rAng="0" ptsTypes="AA">
                                      <p:cBhvr>
                                        <p:cTn id="63" dur="20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22" y="-2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0" grpId="1"/>
      <p:bldP spid="42" grpId="0"/>
      <p:bldP spid="43" grpId="0"/>
      <p:bldP spid="45" grpId="0"/>
      <p:bldP spid="46" grpId="0"/>
      <p:bldP spid="46" grpId="1"/>
      <p:bldP spid="47" grpId="0"/>
      <p:bldP spid="48" grpId="0"/>
      <p:bldP spid="50" grpId="0"/>
      <p:bldP spid="50" grpId="1"/>
      <p:bldP spid="51" grpId="0"/>
      <p:bldP spid="54" grpId="0"/>
      <p:bldP spid="55" grpId="0"/>
      <p:bldP spid="67" grpId="0"/>
      <p:bldP spid="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C2225E-D397-4460-AAD4-25BD135D8825}"/>
              </a:ext>
            </a:extLst>
          </p:cNvPr>
          <p:cNvCxnSpPr>
            <a:cxnSpLocks/>
          </p:cNvCxnSpPr>
          <p:nvPr/>
        </p:nvCxnSpPr>
        <p:spPr>
          <a:xfrm>
            <a:off x="6540500" y="2857500"/>
            <a:ext cx="5245100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  <a:effectLst>
            <a:outerShdw blurRad="50800" dist="76200" dir="4740000" algn="t" rotWithShape="0">
              <a:prstClr val="black">
                <a:alpha val="67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858E8AF-3780-4C1D-AE11-FE9AA82D5DAD}"/>
              </a:ext>
            </a:extLst>
          </p:cNvPr>
          <p:cNvCxnSpPr>
            <a:cxnSpLocks/>
          </p:cNvCxnSpPr>
          <p:nvPr/>
        </p:nvCxnSpPr>
        <p:spPr>
          <a:xfrm>
            <a:off x="7480300" y="1371595"/>
            <a:ext cx="1536700" cy="148590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239CFAB-9B4D-4A49-AA86-E086EF9D1F35}"/>
              </a:ext>
            </a:extLst>
          </p:cNvPr>
          <p:cNvCxnSpPr>
            <a:cxnSpLocks/>
          </p:cNvCxnSpPr>
          <p:nvPr/>
        </p:nvCxnSpPr>
        <p:spPr>
          <a:xfrm>
            <a:off x="9017000" y="2857501"/>
            <a:ext cx="829316" cy="179069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6E3EA06-195E-4FD9-A574-AE6CAF398701}"/>
              </a:ext>
            </a:extLst>
          </p:cNvPr>
          <p:cNvCxnSpPr>
            <a:cxnSpLocks/>
          </p:cNvCxnSpPr>
          <p:nvPr/>
        </p:nvCxnSpPr>
        <p:spPr>
          <a:xfrm>
            <a:off x="9017000" y="901700"/>
            <a:ext cx="0" cy="3651250"/>
          </a:xfrm>
          <a:prstGeom prst="line">
            <a:avLst/>
          </a:prstGeom>
          <a:ln w="285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Arc 51">
            <a:extLst>
              <a:ext uri="{FF2B5EF4-FFF2-40B4-BE49-F238E27FC236}">
                <a16:creationId xmlns:a16="http://schemas.microsoft.com/office/drawing/2014/main" id="{CDAFBAE1-D8E1-4EFC-A1F9-E063FD012E88}"/>
              </a:ext>
            </a:extLst>
          </p:cNvPr>
          <p:cNvSpPr/>
          <p:nvPr/>
        </p:nvSpPr>
        <p:spPr>
          <a:xfrm rot="18929763">
            <a:off x="8484251" y="2286138"/>
            <a:ext cx="774642" cy="775421"/>
          </a:xfrm>
          <a:prstGeom prst="arc">
            <a:avLst>
              <a:gd name="adj1" fmla="val 16200000"/>
              <a:gd name="adj2" fmla="val 20577324"/>
            </a:avLst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46B7BB36-040C-45BD-9157-C9C998D72815}"/>
              </a:ext>
            </a:extLst>
          </p:cNvPr>
          <p:cNvSpPr/>
          <p:nvPr/>
        </p:nvSpPr>
        <p:spPr>
          <a:xfrm rot="7252125">
            <a:off x="8773439" y="2997379"/>
            <a:ext cx="812800" cy="736600"/>
          </a:xfrm>
          <a:prstGeom prst="arc">
            <a:avLst>
              <a:gd name="adj1" fmla="val 17815470"/>
              <a:gd name="adj2" fmla="val 21207589"/>
            </a:avLst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A8D65B-7FC2-4D3D-B7C6-82B52DAC0E9B}"/>
              </a:ext>
            </a:extLst>
          </p:cNvPr>
          <p:cNvSpPr txBox="1"/>
          <p:nvPr/>
        </p:nvSpPr>
        <p:spPr>
          <a:xfrm>
            <a:off x="8683010" y="1745324"/>
            <a:ext cx="247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err="1">
                <a:solidFill>
                  <a:srgbClr val="5C1051"/>
                </a:solidFill>
              </a:rPr>
              <a:t>i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89DFE4-5EF3-4B9E-96D8-DF6E916C8065}"/>
              </a:ext>
            </a:extLst>
          </p:cNvPr>
          <p:cNvSpPr txBox="1"/>
          <p:nvPr/>
        </p:nvSpPr>
        <p:spPr>
          <a:xfrm>
            <a:off x="5902401" y="2857500"/>
            <a:ext cx="2265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Plane of Separation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C01A54-5B65-4CB4-9FB5-03E56A422F27}"/>
              </a:ext>
            </a:extLst>
          </p:cNvPr>
          <p:cNvSpPr txBox="1"/>
          <p:nvPr/>
        </p:nvSpPr>
        <p:spPr>
          <a:xfrm>
            <a:off x="6027852" y="1433368"/>
            <a:ext cx="14985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Incident Ray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AF67FD-6D4B-4884-B0BA-E322A226144E}"/>
              </a:ext>
            </a:extLst>
          </p:cNvPr>
          <p:cNvSpPr txBox="1"/>
          <p:nvPr/>
        </p:nvSpPr>
        <p:spPr>
          <a:xfrm>
            <a:off x="9817100" y="4021230"/>
            <a:ext cx="1653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Refracted Ray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6F360-E245-4E1A-9EA4-766D142A91A2}"/>
              </a:ext>
            </a:extLst>
          </p:cNvPr>
          <p:cNvSpPr txBox="1"/>
          <p:nvPr/>
        </p:nvSpPr>
        <p:spPr>
          <a:xfrm rot="2896921">
            <a:off x="6564906" y="950791"/>
            <a:ext cx="2207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Angle of </a:t>
            </a:r>
            <a:r>
              <a:rPr lang="en-US" sz="2000" b="1" dirty="0" err="1">
                <a:solidFill>
                  <a:srgbClr val="5C1051"/>
                </a:solidFill>
              </a:rPr>
              <a:t>incedence</a:t>
            </a:r>
            <a:endParaRPr lang="en-US" b="1" dirty="0">
              <a:solidFill>
                <a:srgbClr val="5C105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DB1ED32-8F86-4ECB-9B1A-E4D7AD568C99}"/>
                  </a:ext>
                </a:extLst>
              </p:cNvPr>
              <p:cNvSpPr txBox="1"/>
              <p:nvPr/>
            </p:nvSpPr>
            <p:spPr>
              <a:xfrm rot="3818454">
                <a:off x="8537752" y="4870151"/>
                <a:ext cx="24752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b="1">
                    <a:solidFill>
                      <a:srgbClr val="5C1051"/>
                    </a:solidFill>
                  </a:rPr>
                  <a:t>Angle of Refraction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DB1ED32-8F86-4ECB-9B1A-E4D7AD568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818454">
                <a:off x="8537752" y="4870151"/>
                <a:ext cx="2475293" cy="400110"/>
              </a:xfrm>
              <a:prstGeom prst="rect">
                <a:avLst/>
              </a:prstGeom>
              <a:blipFill>
                <a:blip r:embed="rId2"/>
                <a:stretch>
                  <a:fillRect l="-8333" t="-2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98C9B421-AFAB-44FF-BE20-570C568ABC8C}"/>
              </a:ext>
            </a:extLst>
          </p:cNvPr>
          <p:cNvSpPr txBox="1"/>
          <p:nvPr/>
        </p:nvSpPr>
        <p:spPr>
          <a:xfrm rot="20012402">
            <a:off x="8885754" y="2090248"/>
            <a:ext cx="2251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Point of </a:t>
            </a:r>
            <a:r>
              <a:rPr lang="en-US" sz="2000" b="1" err="1">
                <a:solidFill>
                  <a:srgbClr val="5C1051"/>
                </a:solidFill>
              </a:rPr>
              <a:t>incedence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41B418-557F-4186-87B4-D2489E915015}"/>
              </a:ext>
            </a:extLst>
          </p:cNvPr>
          <p:cNvSpPr txBox="1"/>
          <p:nvPr/>
        </p:nvSpPr>
        <p:spPr>
          <a:xfrm>
            <a:off x="8091590" y="3251569"/>
            <a:ext cx="979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Normal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0E2F86-5B08-4AEA-A233-B569968989C4}"/>
              </a:ext>
            </a:extLst>
          </p:cNvPr>
          <p:cNvSpPr txBox="1"/>
          <p:nvPr/>
        </p:nvSpPr>
        <p:spPr>
          <a:xfrm>
            <a:off x="10622290" y="2036645"/>
            <a:ext cx="12731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Medium 1</a:t>
            </a:r>
          </a:p>
          <a:p>
            <a:pPr algn="l"/>
            <a:r>
              <a:rPr lang="en-US" sz="2000" b="1">
                <a:solidFill>
                  <a:srgbClr val="5C1051"/>
                </a:solidFill>
              </a:rPr>
              <a:t>Rarer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D8EA61-DE7C-48DC-884E-F75C02C3B8F1}"/>
              </a:ext>
            </a:extLst>
          </p:cNvPr>
          <p:cNvSpPr txBox="1"/>
          <p:nvPr/>
        </p:nvSpPr>
        <p:spPr>
          <a:xfrm>
            <a:off x="10643704" y="2884305"/>
            <a:ext cx="12731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Medium 2</a:t>
            </a:r>
          </a:p>
          <a:p>
            <a:pPr algn="l"/>
            <a:r>
              <a:rPr lang="en-US" sz="2000" b="1">
                <a:solidFill>
                  <a:srgbClr val="5C1051"/>
                </a:solidFill>
              </a:rPr>
              <a:t>Denser</a:t>
            </a:r>
            <a:endParaRPr lang="en-US" b="1">
              <a:solidFill>
                <a:srgbClr val="5C105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D735CBD-65F1-4751-8D4E-8812E65E36B3}"/>
                  </a:ext>
                </a:extLst>
              </p:cNvPr>
              <p:cNvSpPr txBox="1"/>
              <p:nvPr/>
            </p:nvSpPr>
            <p:spPr>
              <a:xfrm>
                <a:off x="1340118" y="1568984"/>
                <a:ext cx="1442959" cy="6138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D735CBD-65F1-4751-8D4E-8812E65E36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118" y="1568984"/>
                <a:ext cx="1442959" cy="6138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57B15C1-0058-4D69-948B-A6A7B547BF15}"/>
                  </a:ext>
                </a:extLst>
              </p:cNvPr>
              <p:cNvSpPr txBox="1"/>
              <p:nvPr/>
            </p:nvSpPr>
            <p:spPr>
              <a:xfrm>
                <a:off x="1070213" y="2350682"/>
                <a:ext cx="41628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𝒓𝒆𝒇𝒓𝒂𝒄𝒕𝒊𝒗𝒆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𝒊𝒏𝒅𝒆𝒙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</m:oMath>
                  </m:oMathPara>
                </a14:m>
                <a:endParaRPr lang="en-US" b="1" i="1">
                  <a:solidFill>
                    <a:srgbClr val="5C1051"/>
                  </a:solidFill>
                  <a:latin typeface="Cambria Math" panose="02040503050406030204" pitchFamily="18" charset="0"/>
                </a:endParaRPr>
              </a:p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𝒔𝒆𝒄𝒐𝒏𝒅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𝒎𝒆𝒅𝒊𝒖𝒎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𝒇𝒊𝒓𝒔𝒕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57B15C1-0058-4D69-948B-A6A7B547BF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213" y="2350682"/>
                <a:ext cx="4162847" cy="646331"/>
              </a:xfrm>
              <a:prstGeom prst="rect">
                <a:avLst/>
              </a:prstGeom>
              <a:blipFill>
                <a:blip r:embed="rId4"/>
                <a:stretch>
                  <a:fillRect b="-6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7EE12D-D3F0-4DF3-9A06-F00AC65A0C3A}"/>
                  </a:ext>
                </a:extLst>
              </p:cNvPr>
              <p:cNvSpPr txBox="1"/>
              <p:nvPr/>
            </p:nvSpPr>
            <p:spPr>
              <a:xfrm>
                <a:off x="969482" y="3365678"/>
                <a:ext cx="6080426" cy="12706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𝒎𝒆𝒊𝒅𝒖𝒎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𝒂𝒊𝒓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\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𝒆𝒎𝒑𝒕𝒚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𝒔𝒑𝒂𝒄𝒆</m:t>
                          </m:r>
                          <m:r>
                            <a:rPr lang="en-US" sz="28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=</m:t>
                          </m:r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b>
                      </m:sSub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𝒂𝒃𝒔𝒐𝒍𝒖𝒕𝒆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𝒓𝒆𝒇𝒓𝒂𝒄𝒕𝒊𝒗𝒆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𝒊𝒏𝒅𝒆𝒙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US" sz="28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1" i="1">
                  <a:solidFill>
                    <a:srgbClr val="5C1051"/>
                  </a:solidFill>
                  <a:latin typeface="Cambria Math" panose="02040503050406030204" pitchFamily="18" charset="0"/>
                </a:endParaRPr>
              </a:p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𝒔𝒆𝒄𝒐𝒏𝒅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𝒎𝒆𝒅𝒊𝒖𝒎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7EE12D-D3F0-4DF3-9A06-F00AC65A0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482" y="3365678"/>
                <a:ext cx="6080426" cy="1270604"/>
              </a:xfrm>
              <a:prstGeom prst="rect">
                <a:avLst/>
              </a:prstGeom>
              <a:blipFill>
                <a:blip r:embed="rId5"/>
                <a:stretch>
                  <a:fillRect r="-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FCF9A819-1A25-409D-9B0B-9241FED6CD2D}"/>
              </a:ext>
            </a:extLst>
          </p:cNvPr>
          <p:cNvSpPr txBox="1"/>
          <p:nvPr/>
        </p:nvSpPr>
        <p:spPr>
          <a:xfrm>
            <a:off x="1898695" y="5766892"/>
            <a:ext cx="56277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>
                <a:solidFill>
                  <a:srgbClr val="5C1051"/>
                </a:solidFill>
              </a:rPr>
              <a:t>R</a:t>
            </a:r>
            <a:r>
              <a:rPr lang="en-US" sz="2800" b="1">
                <a:solidFill>
                  <a:srgbClr val="5C1051"/>
                </a:solidFill>
              </a:rPr>
              <a:t>arer to </a:t>
            </a:r>
            <a:r>
              <a:rPr lang="en-US" sz="4400" b="1">
                <a:solidFill>
                  <a:srgbClr val="5C1051"/>
                </a:solidFill>
              </a:rPr>
              <a:t>D</a:t>
            </a:r>
            <a:r>
              <a:rPr lang="en-US" sz="2800" b="1">
                <a:solidFill>
                  <a:srgbClr val="5C1051"/>
                </a:solidFill>
              </a:rPr>
              <a:t>enser </a:t>
            </a:r>
            <a:r>
              <a:rPr lang="en-US" sz="4400" b="1">
                <a:solidFill>
                  <a:srgbClr val="5C1051"/>
                </a:solidFill>
              </a:rPr>
              <a:t>C</a:t>
            </a:r>
            <a:r>
              <a:rPr lang="en-US" sz="2800" b="1">
                <a:solidFill>
                  <a:srgbClr val="5C1051"/>
                </a:solidFill>
              </a:rPr>
              <a:t>loser to </a:t>
            </a:r>
            <a:r>
              <a:rPr lang="en-US" sz="4000" b="1">
                <a:solidFill>
                  <a:srgbClr val="5C1051"/>
                </a:solidFill>
              </a:rPr>
              <a:t>N</a:t>
            </a:r>
            <a:r>
              <a:rPr lang="en-US" sz="2800" b="1">
                <a:solidFill>
                  <a:srgbClr val="5C1051"/>
                </a:solidFill>
              </a:rPr>
              <a:t>ormal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150BF6F-5D5C-4A0E-8A65-99A29F11E7D9}"/>
                  </a:ext>
                </a:extLst>
              </p:cNvPr>
              <p:cNvSpPr txBox="1"/>
              <p:nvPr/>
            </p:nvSpPr>
            <p:spPr>
              <a:xfrm>
                <a:off x="3145368" y="4924393"/>
                <a:ext cx="2013565" cy="9361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  <a:p>
                <a:pPr algn="l"/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150BF6F-5D5C-4A0E-8A65-99A29F11E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368" y="4924393"/>
                <a:ext cx="2013565" cy="9361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Heading 8">
            <a:extLst>
              <a:ext uri="{FF2B5EF4-FFF2-40B4-BE49-F238E27FC236}">
                <a16:creationId xmlns:a16="http://schemas.microsoft.com/office/drawing/2014/main" id="{ECEB811B-FAFB-77BF-9944-20FFB32D6905}"/>
              </a:ext>
            </a:extLst>
          </p:cNvPr>
          <p:cNvSpPr txBox="1"/>
          <p:nvPr/>
        </p:nvSpPr>
        <p:spPr>
          <a:xfrm>
            <a:off x="241467" y="124888"/>
            <a:ext cx="370332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Refraction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771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D873868-4D6A-48B8-8E09-AFFE52E28A3F}"/>
              </a:ext>
            </a:extLst>
          </p:cNvPr>
          <p:cNvGrpSpPr/>
          <p:nvPr/>
        </p:nvGrpSpPr>
        <p:grpSpPr>
          <a:xfrm>
            <a:off x="583472" y="323668"/>
            <a:ext cx="4856481" cy="3918857"/>
            <a:chOff x="3184433" y="947782"/>
            <a:chExt cx="4856481" cy="3918857"/>
          </a:xfrm>
        </p:grpSpPr>
        <p:sp>
          <p:nvSpPr>
            <p:cNvPr id="6" name="Arc 5">
              <a:extLst>
                <a:ext uri="{FF2B5EF4-FFF2-40B4-BE49-F238E27FC236}">
                  <a16:creationId xmlns:a16="http://schemas.microsoft.com/office/drawing/2014/main" id="{90BF7FB3-EBE9-481C-AF2F-5F2D8E565495}"/>
                </a:ext>
              </a:extLst>
            </p:cNvPr>
            <p:cNvSpPr/>
            <p:nvPr/>
          </p:nvSpPr>
          <p:spPr>
            <a:xfrm rot="13365347">
              <a:off x="3184433" y="947782"/>
              <a:ext cx="3775165" cy="3918857"/>
            </a:xfrm>
            <a:prstGeom prst="arc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87352FD-E618-470B-9F5D-8AC184ABBF8B}"/>
                </a:ext>
              </a:extLst>
            </p:cNvPr>
            <p:cNvSpPr/>
            <p:nvPr/>
          </p:nvSpPr>
          <p:spPr>
            <a:xfrm>
              <a:off x="3701143" y="1596571"/>
              <a:ext cx="4339771" cy="2743200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3526D22-CEA8-4BF3-A3CF-B503CE7636EF}"/>
              </a:ext>
            </a:extLst>
          </p:cNvPr>
          <p:cNvGrpSpPr/>
          <p:nvPr/>
        </p:nvGrpSpPr>
        <p:grpSpPr>
          <a:xfrm>
            <a:off x="3749268" y="547586"/>
            <a:ext cx="7859260" cy="3918857"/>
            <a:chOff x="5331324" y="1026558"/>
            <a:chExt cx="7859260" cy="391885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E31DB12-BA5B-48C5-A959-BBEFBF60369A}"/>
                </a:ext>
              </a:extLst>
            </p:cNvPr>
            <p:cNvSpPr/>
            <p:nvPr/>
          </p:nvSpPr>
          <p:spPr>
            <a:xfrm>
              <a:off x="8621486" y="1536405"/>
              <a:ext cx="4569098" cy="2743200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DC624897-B209-49DA-812F-07DD8506FB46}"/>
                </a:ext>
              </a:extLst>
            </p:cNvPr>
            <p:cNvSpPr/>
            <p:nvPr/>
          </p:nvSpPr>
          <p:spPr>
            <a:xfrm rot="2473813">
              <a:off x="5331324" y="1026558"/>
              <a:ext cx="3974656" cy="3918857"/>
            </a:xfrm>
            <a:prstGeom prst="arc">
              <a:avLst>
                <a:gd name="adj1" fmla="val 16200000"/>
                <a:gd name="adj2" fmla="val 215651"/>
              </a:avLst>
            </a:prstGeom>
            <a:solidFill>
              <a:schemeClr val="bg1"/>
            </a:solidFill>
            <a:ln w="38100"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FB7476A-3337-4F66-ACC8-1082EE50D8CA}"/>
              </a:ext>
            </a:extLst>
          </p:cNvPr>
          <p:cNvSpPr txBox="1"/>
          <p:nvPr/>
        </p:nvSpPr>
        <p:spPr>
          <a:xfrm>
            <a:off x="262550" y="2507014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P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75E3F2-2AA2-4A3A-B9A8-01EA018A97DD}"/>
              </a:ext>
            </a:extLst>
          </p:cNvPr>
          <p:cNvSpPr txBox="1"/>
          <p:nvPr/>
        </p:nvSpPr>
        <p:spPr>
          <a:xfrm>
            <a:off x="7380316" y="2507014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P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6FFCA4-913D-45F6-A053-E0F0E51858E6}"/>
              </a:ext>
            </a:extLst>
          </p:cNvPr>
          <p:cNvSpPr txBox="1"/>
          <p:nvPr/>
        </p:nvSpPr>
        <p:spPr>
          <a:xfrm>
            <a:off x="10076277" y="3893823"/>
            <a:ext cx="1083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Concave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3FBCC9-09BD-4543-B198-2413FC46C608}"/>
              </a:ext>
            </a:extLst>
          </p:cNvPr>
          <p:cNvSpPr txBox="1"/>
          <p:nvPr/>
        </p:nvSpPr>
        <p:spPr>
          <a:xfrm>
            <a:off x="1530347" y="4002321"/>
            <a:ext cx="956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Convex</a:t>
            </a:r>
            <a:endParaRPr lang="en-US" b="1">
              <a:solidFill>
                <a:srgbClr val="5C105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263D42A-4ED9-44BA-9B59-0B2A265E8364}"/>
              </a:ext>
            </a:extLst>
          </p:cNvPr>
          <p:cNvCxnSpPr>
            <a:cxnSpLocks/>
          </p:cNvCxnSpPr>
          <p:nvPr/>
        </p:nvCxnSpPr>
        <p:spPr>
          <a:xfrm flipH="1">
            <a:off x="6295936" y="1696333"/>
            <a:ext cx="1237337" cy="808317"/>
          </a:xfrm>
          <a:prstGeom prst="straightConnector1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A1A209D-F1E5-4F38-8259-656D6E8515C9}"/>
              </a:ext>
            </a:extLst>
          </p:cNvPr>
          <p:cNvSpPr txBox="1"/>
          <p:nvPr/>
        </p:nvSpPr>
        <p:spPr>
          <a:xfrm>
            <a:off x="598225" y="2795291"/>
            <a:ext cx="2281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Center of Curvature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78D9A8-70BA-4E3C-A170-84A610B48572}"/>
              </a:ext>
            </a:extLst>
          </p:cNvPr>
          <p:cNvSpPr txBox="1"/>
          <p:nvPr/>
        </p:nvSpPr>
        <p:spPr>
          <a:xfrm rot="17388941">
            <a:off x="4674638" y="3629552"/>
            <a:ext cx="2533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Center of Curvature  C</a:t>
            </a:r>
            <a:endParaRPr lang="en-US" b="1">
              <a:solidFill>
                <a:srgbClr val="5C1051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93D546D-6957-4D6C-8D51-C35D3500A59D}"/>
              </a:ext>
            </a:extLst>
          </p:cNvPr>
          <p:cNvCxnSpPr>
            <a:cxnSpLocks/>
          </p:cNvCxnSpPr>
          <p:nvPr/>
        </p:nvCxnSpPr>
        <p:spPr>
          <a:xfrm flipH="1" flipV="1">
            <a:off x="678297" y="1592336"/>
            <a:ext cx="1345569" cy="788052"/>
          </a:xfrm>
          <a:prstGeom prst="straightConnector1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1EE8C9C-0764-4A48-BAEF-E3BDAACD1BDA}"/>
              </a:ext>
            </a:extLst>
          </p:cNvPr>
          <p:cNvSpPr txBox="1"/>
          <p:nvPr/>
        </p:nvSpPr>
        <p:spPr>
          <a:xfrm rot="19602397">
            <a:off x="6454202" y="1120631"/>
            <a:ext cx="2537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Radius of Curvature  R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37E177-9F68-4141-AD1E-1F51BE31DDFC}"/>
              </a:ext>
            </a:extLst>
          </p:cNvPr>
          <p:cNvSpPr txBox="1"/>
          <p:nvPr/>
        </p:nvSpPr>
        <p:spPr>
          <a:xfrm rot="20313350">
            <a:off x="1222779" y="833808"/>
            <a:ext cx="2537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Radius of Curvature  R</a:t>
            </a:r>
            <a:endParaRPr lang="en-US" b="1">
              <a:solidFill>
                <a:srgbClr val="5C105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FF5BB2E-03E7-4989-924A-A02CE00F47E3}"/>
              </a:ext>
            </a:extLst>
          </p:cNvPr>
          <p:cNvCxnSpPr>
            <a:cxnSpLocks/>
          </p:cNvCxnSpPr>
          <p:nvPr/>
        </p:nvCxnSpPr>
        <p:spPr>
          <a:xfrm flipV="1">
            <a:off x="172926" y="2397447"/>
            <a:ext cx="2349642" cy="49246"/>
          </a:xfrm>
          <a:prstGeom prst="straightConnector1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F1533AF-AB80-49BD-84E6-DAA405D7AEC7}"/>
              </a:ext>
            </a:extLst>
          </p:cNvPr>
          <p:cNvSpPr txBox="1"/>
          <p:nvPr/>
        </p:nvSpPr>
        <p:spPr>
          <a:xfrm>
            <a:off x="1885807" y="2418514"/>
            <a:ext cx="356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>
                <a:solidFill>
                  <a:srgbClr val="5C1051"/>
                </a:solidFill>
              </a:rPr>
              <a:t>C</a:t>
            </a:r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D5CB24-216E-4FDC-AD93-0916DE81DE09}"/>
              </a:ext>
            </a:extLst>
          </p:cNvPr>
          <p:cNvSpPr txBox="1"/>
          <p:nvPr/>
        </p:nvSpPr>
        <p:spPr>
          <a:xfrm>
            <a:off x="6140809" y="2011056"/>
            <a:ext cx="356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>
                <a:solidFill>
                  <a:srgbClr val="5C1051"/>
                </a:solidFill>
              </a:rPr>
              <a:t>C</a:t>
            </a:r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3EC962F-B3A8-460B-819A-663E57FD20D6}"/>
              </a:ext>
            </a:extLst>
          </p:cNvPr>
          <p:cNvCxnSpPr>
            <a:cxnSpLocks/>
          </p:cNvCxnSpPr>
          <p:nvPr/>
        </p:nvCxnSpPr>
        <p:spPr>
          <a:xfrm flipV="1">
            <a:off x="5978222" y="2456870"/>
            <a:ext cx="3082680" cy="79739"/>
          </a:xfrm>
          <a:prstGeom prst="straightConnector1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Heading 8">
            <a:extLst>
              <a:ext uri="{FF2B5EF4-FFF2-40B4-BE49-F238E27FC236}">
                <a16:creationId xmlns:a16="http://schemas.microsoft.com/office/drawing/2014/main" id="{4DF07B3B-8155-3D33-5305-4C7354CB445F}"/>
              </a:ext>
            </a:extLst>
          </p:cNvPr>
          <p:cNvSpPr txBox="1"/>
          <p:nvPr/>
        </p:nvSpPr>
        <p:spPr>
          <a:xfrm>
            <a:off x="241467" y="124888"/>
            <a:ext cx="370332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Spherical Refracting Surfaces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885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7" grpId="0"/>
      <p:bldP spid="19" grpId="0"/>
      <p:bldP spid="20" grpId="0"/>
      <p:bldP spid="22" grpId="0"/>
      <p:bldP spid="23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D873868-4D6A-48B8-8E09-AFFE52E28A3F}"/>
              </a:ext>
            </a:extLst>
          </p:cNvPr>
          <p:cNvGrpSpPr/>
          <p:nvPr/>
        </p:nvGrpSpPr>
        <p:grpSpPr>
          <a:xfrm>
            <a:off x="7035277" y="913060"/>
            <a:ext cx="4856481" cy="3918857"/>
            <a:chOff x="3184433" y="947782"/>
            <a:chExt cx="4856481" cy="3918857"/>
          </a:xfrm>
        </p:grpSpPr>
        <p:sp>
          <p:nvSpPr>
            <p:cNvPr id="6" name="Arc 5">
              <a:extLst>
                <a:ext uri="{FF2B5EF4-FFF2-40B4-BE49-F238E27FC236}">
                  <a16:creationId xmlns:a16="http://schemas.microsoft.com/office/drawing/2014/main" id="{90BF7FB3-EBE9-481C-AF2F-5F2D8E565495}"/>
                </a:ext>
              </a:extLst>
            </p:cNvPr>
            <p:cNvSpPr/>
            <p:nvPr/>
          </p:nvSpPr>
          <p:spPr>
            <a:xfrm rot="13365347">
              <a:off x="3184433" y="947782"/>
              <a:ext cx="3775165" cy="3918857"/>
            </a:xfrm>
            <a:prstGeom prst="arc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87352FD-E618-470B-9F5D-8AC184ABBF8B}"/>
                </a:ext>
              </a:extLst>
            </p:cNvPr>
            <p:cNvSpPr/>
            <p:nvPr/>
          </p:nvSpPr>
          <p:spPr>
            <a:xfrm>
              <a:off x="3701143" y="1596571"/>
              <a:ext cx="4339771" cy="2743200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FF5BB2E-03E7-4989-924A-A02CE00F47E3}"/>
              </a:ext>
            </a:extLst>
          </p:cNvPr>
          <p:cNvCxnSpPr>
            <a:cxnSpLocks/>
          </p:cNvCxnSpPr>
          <p:nvPr/>
        </p:nvCxnSpPr>
        <p:spPr>
          <a:xfrm>
            <a:off x="4198579" y="2770541"/>
            <a:ext cx="6147006" cy="42929"/>
          </a:xfrm>
          <a:prstGeom prst="straightConnector1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F1533AF-AB80-49BD-84E6-DAA405D7AEC7}"/>
              </a:ext>
            </a:extLst>
          </p:cNvPr>
          <p:cNvSpPr txBox="1"/>
          <p:nvPr/>
        </p:nvSpPr>
        <p:spPr>
          <a:xfrm>
            <a:off x="8625516" y="2903267"/>
            <a:ext cx="356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>
                <a:solidFill>
                  <a:srgbClr val="5C1051"/>
                </a:solidFill>
              </a:rPr>
              <a:t>C</a:t>
            </a:r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1C5BC2-7B9D-44AB-BA42-DA719B96E048}"/>
              </a:ext>
            </a:extLst>
          </p:cNvPr>
          <p:cNvSpPr txBox="1"/>
          <p:nvPr/>
        </p:nvSpPr>
        <p:spPr>
          <a:xfrm>
            <a:off x="6714355" y="2813470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P</a:t>
            </a:r>
            <a:endParaRPr lang="en-US" b="1">
              <a:solidFill>
                <a:srgbClr val="5C105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68B254-B4A6-48EB-93D2-81C652BDAA71}"/>
              </a:ext>
            </a:extLst>
          </p:cNvPr>
          <p:cNvCxnSpPr/>
          <p:nvPr/>
        </p:nvCxnSpPr>
        <p:spPr>
          <a:xfrm flipV="1">
            <a:off x="4751026" y="1953966"/>
            <a:ext cx="2521056" cy="81657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0BCD483-332C-4F16-BE1F-570E77C59540}"/>
              </a:ext>
            </a:extLst>
          </p:cNvPr>
          <p:cNvCxnSpPr/>
          <p:nvPr/>
        </p:nvCxnSpPr>
        <p:spPr>
          <a:xfrm>
            <a:off x="6531803" y="1523736"/>
            <a:ext cx="2254696" cy="1400436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125D682-83D1-4426-9B5A-83508475A667}"/>
              </a:ext>
            </a:extLst>
          </p:cNvPr>
          <p:cNvCxnSpPr>
            <a:cxnSpLocks/>
          </p:cNvCxnSpPr>
          <p:nvPr/>
        </p:nvCxnSpPr>
        <p:spPr>
          <a:xfrm>
            <a:off x="7259572" y="1953966"/>
            <a:ext cx="2605867" cy="81657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4FB2838-CDD7-44A3-AFD9-8CB44AD7B6A1}"/>
              </a:ext>
            </a:extLst>
          </p:cNvPr>
          <p:cNvSpPr txBox="1"/>
          <p:nvPr/>
        </p:nvSpPr>
        <p:spPr>
          <a:xfrm>
            <a:off x="4651795" y="2800053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O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E142B8-0DF3-4598-9986-7349692C47D6}"/>
              </a:ext>
            </a:extLst>
          </p:cNvPr>
          <p:cNvSpPr txBox="1"/>
          <p:nvPr/>
        </p:nvSpPr>
        <p:spPr>
          <a:xfrm>
            <a:off x="9674474" y="2872489"/>
            <a:ext cx="253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I</a:t>
            </a:r>
            <a:endParaRPr lang="en-US" b="1">
              <a:solidFill>
                <a:srgbClr val="5C105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24DA714-FBF9-4DB6-8EE1-9736C3AAA754}"/>
                  </a:ext>
                </a:extLst>
              </p:cNvPr>
              <p:cNvSpPr txBox="1"/>
              <p:nvPr/>
            </p:nvSpPr>
            <p:spPr>
              <a:xfrm>
                <a:off x="5462290" y="2421016"/>
                <a:ext cx="393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24DA714-FBF9-4DB6-8EE1-9736C3AAA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290" y="2421016"/>
                <a:ext cx="393056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91626DF-BAAF-4E92-88A7-2676BF0E356D}"/>
                  </a:ext>
                </a:extLst>
              </p:cNvPr>
              <p:cNvSpPr txBox="1"/>
              <p:nvPr/>
            </p:nvSpPr>
            <p:spPr>
              <a:xfrm>
                <a:off x="8881413" y="2464559"/>
                <a:ext cx="3946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91626DF-BAAF-4E92-88A7-2676BF0E35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1413" y="2464559"/>
                <a:ext cx="394659" cy="369332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17D53FE-421F-4153-8EB7-CD7718C9B9B7}"/>
                  </a:ext>
                </a:extLst>
              </p:cNvPr>
              <p:cNvSpPr txBox="1"/>
              <p:nvPr/>
            </p:nvSpPr>
            <p:spPr>
              <a:xfrm>
                <a:off x="7811900" y="2421016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17D53FE-421F-4153-8EB7-CD7718C9B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1900" y="2421016"/>
                <a:ext cx="377026" cy="369332"/>
              </a:xfrm>
              <a:prstGeom prst="rect">
                <a:avLst/>
              </a:prstGeom>
              <a:blipFill>
                <a:blip r:embed="rId4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B589B5D-141F-4C0D-90B0-5450F50F5742}"/>
              </a:ext>
            </a:extLst>
          </p:cNvPr>
          <p:cNvCxnSpPr>
            <a:cxnSpLocks/>
          </p:cNvCxnSpPr>
          <p:nvPr/>
        </p:nvCxnSpPr>
        <p:spPr>
          <a:xfrm>
            <a:off x="7251186" y="1953966"/>
            <a:ext cx="8386" cy="879925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D909EC7-22CF-4764-BC76-FDDA1496FC20}"/>
              </a:ext>
            </a:extLst>
          </p:cNvPr>
          <p:cNvSpPr txBox="1"/>
          <p:nvPr/>
        </p:nvSpPr>
        <p:spPr>
          <a:xfrm>
            <a:off x="7162549" y="1422847"/>
            <a:ext cx="360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Q</a:t>
            </a:r>
            <a:endParaRPr lang="en-US" b="1">
              <a:solidFill>
                <a:srgbClr val="5C105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0C5068D-E0CF-45FE-8848-DFDE458A85D0}"/>
                  </a:ext>
                </a:extLst>
              </p:cNvPr>
              <p:cNvSpPr txBox="1"/>
              <p:nvPr/>
            </p:nvSpPr>
            <p:spPr>
              <a:xfrm>
                <a:off x="6740142" y="3746398"/>
                <a:ext cx="531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0C5068D-E0CF-45FE-8848-DFDE458A8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142" y="3746398"/>
                <a:ext cx="531940" cy="400110"/>
              </a:xfrm>
              <a:prstGeom prst="rect">
                <a:avLst/>
              </a:prstGeom>
              <a:blipFill>
                <a:blip r:embed="rId5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B19D24B-D580-4D94-92FF-8D968AA793D8}"/>
                  </a:ext>
                </a:extLst>
              </p:cNvPr>
              <p:cNvSpPr txBox="1"/>
              <p:nvPr/>
            </p:nvSpPr>
            <p:spPr>
              <a:xfrm>
                <a:off x="7811900" y="3675376"/>
                <a:ext cx="531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B19D24B-D580-4D94-92FF-8D968AA79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1900" y="3675376"/>
                <a:ext cx="531940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386E4DE-AF76-488E-B977-10CD29FBFF1C}"/>
                  </a:ext>
                </a:extLst>
              </p:cNvPr>
              <p:cNvSpPr txBox="1"/>
              <p:nvPr/>
            </p:nvSpPr>
            <p:spPr>
              <a:xfrm>
                <a:off x="6389197" y="1655223"/>
                <a:ext cx="3369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386E4DE-AF76-488E-B977-10CD29FBF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197" y="1655223"/>
                <a:ext cx="336952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7E77856-86B3-4BB9-AA45-9B54CE33112E}"/>
                  </a:ext>
                </a:extLst>
              </p:cNvPr>
              <p:cNvSpPr txBox="1"/>
              <p:nvPr/>
            </p:nvSpPr>
            <p:spPr>
              <a:xfrm>
                <a:off x="7998810" y="2191453"/>
                <a:ext cx="3802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7E77856-86B3-4BB9-AA45-9B54CE331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8810" y="2191453"/>
                <a:ext cx="380232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42748C9-604A-4BB9-B6AE-45368AA077BD}"/>
                  </a:ext>
                </a:extLst>
              </p:cNvPr>
              <p:cNvSpPr txBox="1"/>
              <p:nvPr/>
            </p:nvSpPr>
            <p:spPr>
              <a:xfrm>
                <a:off x="184474" y="461520"/>
                <a:ext cx="1601529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𝒕𝒂𝒏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𝜶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𝑷𝑸</m:t>
                          </m:r>
                        </m:num>
                        <m:den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𝑷𝑶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42748C9-604A-4BB9-B6AE-45368AA077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474" y="461520"/>
                <a:ext cx="1601529" cy="67056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66E1CB0-B7B7-4889-A197-6E42D2502398}"/>
                  </a:ext>
                </a:extLst>
              </p:cNvPr>
              <p:cNvSpPr txBox="1"/>
              <p:nvPr/>
            </p:nvSpPr>
            <p:spPr>
              <a:xfrm>
                <a:off x="2276255" y="461520"/>
                <a:ext cx="1603131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𝒕𝒂𝒏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𝜷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𝑷𝑸</m:t>
                          </m:r>
                        </m:num>
                        <m:den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𝑷𝑰</m:t>
                          </m:r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66E1CB0-B7B7-4889-A197-6E42D2502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6255" y="461520"/>
                <a:ext cx="1603131" cy="67056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703F6A9-C4C7-4C5B-A891-C58B4286E44D}"/>
                  </a:ext>
                </a:extLst>
              </p:cNvPr>
              <p:cNvSpPr txBox="1"/>
              <p:nvPr/>
            </p:nvSpPr>
            <p:spPr>
              <a:xfrm>
                <a:off x="4644898" y="426707"/>
                <a:ext cx="1583895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𝒕𝒂𝒏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𝜸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𝑷𝑸</m:t>
                          </m:r>
                        </m:num>
                        <m:den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𝑷𝑪</m:t>
                          </m:r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703F6A9-C4C7-4C5B-A891-C58B4286E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898" y="426707"/>
                <a:ext cx="1583895" cy="66851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209F8C4-ADFF-496D-9FC4-624091F8D96F}"/>
                  </a:ext>
                </a:extLst>
              </p:cNvPr>
              <p:cNvSpPr txBox="1"/>
              <p:nvPr/>
            </p:nvSpPr>
            <p:spPr>
              <a:xfrm>
                <a:off x="1700237" y="598078"/>
                <a:ext cx="11026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/>
                  <a:t>=</a:t>
                </a:r>
                <a:r>
                  <a:rPr lang="en-US" b="1">
                    <a:solidFill>
                      <a:srgbClr val="5C105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𝜶</m:t>
                    </m:r>
                  </m:oMath>
                </a14:m>
                <a:endParaRPr lang="en-US"/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209F8C4-ADFF-496D-9FC4-624091F8D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237" y="598078"/>
                <a:ext cx="1102612" cy="369332"/>
              </a:xfrm>
              <a:prstGeom prst="rect">
                <a:avLst/>
              </a:prstGeom>
              <a:blipFill>
                <a:blip r:embed="rId12"/>
                <a:stretch>
                  <a:fillRect l="-4972" t="-8197" b="-245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39F2AA5-553A-4F7E-AAD1-4CBA49307466}"/>
                  </a:ext>
                </a:extLst>
              </p:cNvPr>
              <p:cNvSpPr txBox="1"/>
              <p:nvPr/>
            </p:nvSpPr>
            <p:spPr>
              <a:xfrm>
                <a:off x="3774039" y="647794"/>
                <a:ext cx="11026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/>
                  <a:t>=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𝜷</m:t>
                    </m:r>
                  </m:oMath>
                </a14:m>
                <a:endParaRPr lang="en-US"/>
              </a:p>
            </p:txBody>
          </p:sp>
        </mc:Choice>
        <mc:Fallback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39F2AA5-553A-4F7E-AAD1-4CBA49307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039" y="647794"/>
                <a:ext cx="1102612" cy="369332"/>
              </a:xfrm>
              <a:prstGeom prst="rect">
                <a:avLst/>
              </a:prstGeom>
              <a:blipFill>
                <a:blip r:embed="rId13"/>
                <a:stretch>
                  <a:fillRect l="-4420" t="-8197" b="-245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5CEE170-24F9-4B19-BAA8-A4AEFFB5214C}"/>
                  </a:ext>
                </a:extLst>
              </p:cNvPr>
              <p:cNvSpPr txBox="1"/>
              <p:nvPr/>
            </p:nvSpPr>
            <p:spPr>
              <a:xfrm>
                <a:off x="178350" y="1271840"/>
                <a:ext cx="11026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𝑭𝒓𝒐𝒎</m:t>
                      </m:r>
                      <m:r>
                        <a:rPr lang="en-US" sz="18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1" i="0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𝚫</m:t>
                      </m:r>
                      <m:r>
                        <a:rPr lang="en-US" sz="1800" b="1" i="0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𝐎𝐐𝐂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5CEE170-24F9-4B19-BAA8-A4AEFFB52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350" y="1271840"/>
                <a:ext cx="1102612" cy="369332"/>
              </a:xfrm>
              <a:prstGeom prst="rect">
                <a:avLst/>
              </a:prstGeom>
              <a:blipFill>
                <a:blip r:embed="rId14"/>
                <a:stretch>
                  <a:fillRect r="-33149" b="-1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C0F829E-BCB4-487F-BDF6-400B434343D4}"/>
                  </a:ext>
                </a:extLst>
              </p:cNvPr>
              <p:cNvSpPr txBox="1"/>
              <p:nvPr/>
            </p:nvSpPr>
            <p:spPr>
              <a:xfrm>
                <a:off x="264469" y="1727179"/>
                <a:ext cx="137090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dirty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b="1" i="1" dirty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dirty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𝜶</m:t>
                      </m:r>
                      <m:r>
                        <a:rPr lang="en-US" b="1" i="1" dirty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dirty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C0F829E-BCB4-487F-BDF6-400B434343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69" y="1727179"/>
                <a:ext cx="1370905" cy="369332"/>
              </a:xfrm>
              <a:prstGeom prst="rect">
                <a:avLst/>
              </a:prstGeom>
              <a:blipFill>
                <a:blip r:embed="rId15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D5CEF88-C175-4EA2-BB86-AAD4FB53D2DE}"/>
                  </a:ext>
                </a:extLst>
              </p:cNvPr>
              <p:cNvSpPr txBox="1"/>
              <p:nvPr/>
            </p:nvSpPr>
            <p:spPr>
              <a:xfrm>
                <a:off x="1664411" y="1572813"/>
                <a:ext cx="1960272" cy="6302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8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𝑷𝑸</m:t>
                          </m:r>
                        </m:num>
                        <m:den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𝑷𝑶</m:t>
                          </m:r>
                        </m:den>
                      </m:f>
                      <m:r>
                        <a:rPr lang="en-US" sz="18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𝑷𝑸</m:t>
                          </m:r>
                        </m:num>
                        <m:den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𝑷𝑪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D5CEF88-C175-4EA2-BB86-AAD4FB53D2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411" y="1572813"/>
                <a:ext cx="1960272" cy="63023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BC900DA-45F2-4511-9037-93D3DDA5B7CA}"/>
                  </a:ext>
                </a:extLst>
              </p:cNvPr>
              <p:cNvSpPr txBox="1"/>
              <p:nvPr/>
            </p:nvSpPr>
            <p:spPr>
              <a:xfrm>
                <a:off x="178350" y="2323549"/>
                <a:ext cx="110261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𝑭𝒓𝒐𝒎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0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𝚫</m:t>
                      </m:r>
                      <m:r>
                        <m:rPr>
                          <m:sty m:val="p"/>
                        </m:rPr>
                        <a:rPr lang="en-US" sz="2000" b="0" i="0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QCI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BC900DA-45F2-4511-9037-93D3DDA5B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350" y="2323549"/>
                <a:ext cx="1102612" cy="400110"/>
              </a:xfrm>
              <a:prstGeom prst="rect">
                <a:avLst/>
              </a:prstGeom>
              <a:blipFill>
                <a:blip r:embed="rId17"/>
                <a:stretch>
                  <a:fillRect r="-36464" b="-1060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0E8A093-15AE-4ED6-8F39-7066F57AA7F0}"/>
                  </a:ext>
                </a:extLst>
              </p:cNvPr>
              <p:cNvSpPr txBox="1"/>
              <p:nvPr/>
            </p:nvSpPr>
            <p:spPr>
              <a:xfrm>
                <a:off x="1728425" y="2295433"/>
                <a:ext cx="137090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𝜸</m:t>
                      </m:r>
                      <m:r>
                        <a:rPr lang="en-US" sz="18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8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0E8A093-15AE-4ED6-8F39-7066F57AA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425" y="2295433"/>
                <a:ext cx="1370905" cy="369332"/>
              </a:xfrm>
              <a:prstGeom prst="rect">
                <a:avLst/>
              </a:prstGeom>
              <a:blipFill>
                <a:blip r:embed="rId1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1641679-0C6F-4FA7-879F-8ECBDE6830D5}"/>
                  </a:ext>
                </a:extLst>
              </p:cNvPr>
              <p:cNvSpPr txBox="1"/>
              <p:nvPr/>
            </p:nvSpPr>
            <p:spPr>
              <a:xfrm>
                <a:off x="3259725" y="2337007"/>
                <a:ext cx="137090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𝜸</m:t>
                      </m:r>
                      <m:r>
                        <a:rPr lang="en-US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dirty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1641679-0C6F-4FA7-879F-8ECBDE683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725" y="2337007"/>
                <a:ext cx="1370905" cy="369332"/>
              </a:xfrm>
              <a:prstGeom prst="rect">
                <a:avLst/>
              </a:prstGeom>
              <a:blipFill>
                <a:blip r:embed="rId1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DCF016F-C516-4540-A5FF-3AD2B2916E70}"/>
                  </a:ext>
                </a:extLst>
              </p:cNvPr>
              <p:cNvSpPr txBox="1"/>
              <p:nvPr/>
            </p:nvSpPr>
            <p:spPr>
              <a:xfrm>
                <a:off x="178350" y="2793986"/>
                <a:ext cx="1960272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𝑷𝑸</m:t>
                          </m:r>
                        </m:num>
                        <m:den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𝑷𝑪</m:t>
                          </m:r>
                        </m:den>
                      </m:f>
                      <m:r>
                        <a:rPr lang="en-US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𝑷𝑸</m:t>
                          </m:r>
                        </m:num>
                        <m:den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𝑷𝑰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DCF016F-C516-4540-A5FF-3AD2B2916E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350" y="2793986"/>
                <a:ext cx="1960272" cy="6127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E0A0324-53E7-4334-B107-9002B547EBF4}"/>
                  </a:ext>
                </a:extLst>
              </p:cNvPr>
              <p:cNvSpPr txBox="1"/>
              <p:nvPr/>
            </p:nvSpPr>
            <p:spPr>
              <a:xfrm>
                <a:off x="178350" y="3558354"/>
                <a:ext cx="110261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𝑺𝒏𝒆𝒍</m:t>
                      </m:r>
                      <m:sSup>
                        <m:sSup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p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𝑳𝒂𝒘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E0A0324-53E7-4334-B107-9002B547EB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350" y="3558354"/>
                <a:ext cx="1102612" cy="400110"/>
              </a:xfrm>
              <a:prstGeom prst="rect">
                <a:avLst/>
              </a:prstGeom>
              <a:blipFill>
                <a:blip r:embed="rId21"/>
                <a:stretch>
                  <a:fillRect r="-4364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47C1D78-5C15-461D-AB3B-5D723462CFF2}"/>
                  </a:ext>
                </a:extLst>
              </p:cNvPr>
              <p:cNvSpPr txBox="1"/>
              <p:nvPr/>
            </p:nvSpPr>
            <p:spPr>
              <a:xfrm>
                <a:off x="1852402" y="3386923"/>
                <a:ext cx="2000740" cy="6591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47C1D78-5C15-461D-AB3B-5D723462C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402" y="3386923"/>
                <a:ext cx="2000740" cy="65915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A227593-1C49-44F2-86D9-A131A1245293}"/>
                  </a:ext>
                </a:extLst>
              </p:cNvPr>
              <p:cNvSpPr txBox="1"/>
              <p:nvPr/>
            </p:nvSpPr>
            <p:spPr>
              <a:xfrm>
                <a:off x="3928555" y="3500210"/>
                <a:ext cx="22027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𝑺𝒊𝒏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𝑺𝒊𝒏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A227593-1C49-44F2-86D9-A131A1245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555" y="3500210"/>
                <a:ext cx="2202719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851E3FB-7F3B-4D5F-BF4D-E2DB5A1B12F6}"/>
                  </a:ext>
                </a:extLst>
              </p:cNvPr>
              <p:cNvSpPr txBox="1"/>
              <p:nvPr/>
            </p:nvSpPr>
            <p:spPr>
              <a:xfrm>
                <a:off x="273912" y="4466166"/>
                <a:ext cx="3766287" cy="71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𝑷𝑸</m:t>
                              </m:r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𝑷𝑶</m:t>
                              </m:r>
                            </m:den>
                          </m:f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𝑷𝑸</m:t>
                              </m:r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𝑷𝑪</m:t>
                              </m:r>
                            </m:den>
                          </m:f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ctrlP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𝑷𝑸</m:t>
                              </m:r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𝑷𝑪</m:t>
                              </m:r>
                            </m:den>
                          </m:f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𝑷𝑸</m:t>
                              </m:r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𝑷𝑰</m:t>
                              </m:r>
                            </m:den>
                          </m:f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851E3FB-7F3B-4D5F-BF4D-E2DB5A1B1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912" y="4466166"/>
                <a:ext cx="3766287" cy="714683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09C2BC4-65E4-4947-8CBB-98C9AED39868}"/>
                  </a:ext>
                </a:extLst>
              </p:cNvPr>
              <p:cNvSpPr txBox="1"/>
              <p:nvPr/>
            </p:nvSpPr>
            <p:spPr>
              <a:xfrm>
                <a:off x="6371928" y="623862"/>
                <a:ext cx="92772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/>
                  <a:t>=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𝜸</m:t>
                    </m:r>
                  </m:oMath>
                </a14:m>
                <a:endParaRPr lang="en-US"/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09C2BC4-65E4-4947-8CBB-98C9AED39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28" y="623862"/>
                <a:ext cx="927725" cy="369332"/>
              </a:xfrm>
              <a:prstGeom prst="rect">
                <a:avLst/>
              </a:prstGeom>
              <a:blipFill>
                <a:blip r:embed="rId25"/>
                <a:stretch>
                  <a:fillRect l="-5263" t="-8197" b="-245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607A6CB-8583-448F-8D06-3DCA67CB2875}"/>
                  </a:ext>
                </a:extLst>
              </p:cNvPr>
              <p:cNvSpPr txBox="1"/>
              <p:nvPr/>
            </p:nvSpPr>
            <p:spPr>
              <a:xfrm>
                <a:off x="985238" y="4059678"/>
                <a:ext cx="15230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607A6CB-8583-448F-8D06-3DCA67CB2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238" y="4059678"/>
                <a:ext cx="1523045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58F0438-E741-4523-BD52-0B0CD08E4DBB}"/>
                  </a:ext>
                </a:extLst>
              </p:cNvPr>
              <p:cNvSpPr txBox="1"/>
              <p:nvPr/>
            </p:nvSpPr>
            <p:spPr>
              <a:xfrm>
                <a:off x="517561" y="5315602"/>
                <a:ext cx="2838277" cy="5706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𝑷𝑶</m:t>
                              </m:r>
                            </m:den>
                          </m:f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lang="en-US" b="1" i="1" dirty="0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den>
                          </m:f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𝑷𝑪</m:t>
                              </m:r>
                            </m:den>
                          </m:f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𝑷𝑰</m:t>
                              </m:r>
                            </m:den>
                          </m:f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58F0438-E741-4523-BD52-0B0CD08E4D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61" y="5315602"/>
                <a:ext cx="2838277" cy="57066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CBB9BE5-DE28-4B6C-AEA4-31C351A1DE8E}"/>
                  </a:ext>
                </a:extLst>
              </p:cNvPr>
              <p:cNvSpPr txBox="1"/>
              <p:nvPr/>
            </p:nvSpPr>
            <p:spPr>
              <a:xfrm>
                <a:off x="454904" y="6103867"/>
                <a:ext cx="2838277" cy="5706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𝑷𝑶</m:t>
                              </m:r>
                            </m:den>
                          </m:f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lang="en-US" b="1" i="1" dirty="0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den>
                          </m:f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𝑷𝑪</m:t>
                              </m:r>
                            </m:den>
                          </m:f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𝑷𝑰</m:t>
                              </m:r>
                            </m:den>
                          </m:f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CBB9BE5-DE28-4B6C-AEA4-31C351A1D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904" y="6103867"/>
                <a:ext cx="2838277" cy="57066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488087E-8496-4DBE-B8FD-8B7E31FB506B}"/>
                  </a:ext>
                </a:extLst>
              </p:cNvPr>
              <p:cNvSpPr txBox="1"/>
              <p:nvPr/>
            </p:nvSpPr>
            <p:spPr>
              <a:xfrm>
                <a:off x="4585079" y="4299434"/>
                <a:ext cx="2838277" cy="5706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𝑷𝑶</m:t>
                              </m:r>
                            </m:den>
                          </m:f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lang="en-US" b="1" i="1" dirty="0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den>
                          </m:f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𝑷𝑪</m:t>
                              </m:r>
                            </m:den>
                          </m:f>
                          <m:r>
                            <a:rPr lang="en-US" b="1" i="1" dirty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1" i="1" dirty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𝑷𝑰</m:t>
                              </m:r>
                            </m:den>
                          </m:f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488087E-8496-4DBE-B8FD-8B7E31FB50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5079" y="4299434"/>
                <a:ext cx="2838277" cy="57066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230799C-3158-4B62-AEAA-DB44683FF27A}"/>
                  </a:ext>
                </a:extLst>
              </p:cNvPr>
              <p:cNvSpPr txBox="1"/>
              <p:nvPr/>
            </p:nvSpPr>
            <p:spPr>
              <a:xfrm>
                <a:off x="4651795" y="5021971"/>
                <a:ext cx="2326278" cy="5706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𝑷𝑶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𝑷𝑰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𝑷𝑪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𝑷𝑪</m:t>
                          </m:r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230799C-3158-4B62-AEAA-DB44683FF2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795" y="5021971"/>
                <a:ext cx="2326278" cy="5706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FEF7E30-6607-4A9A-A2BA-731D91B1EA74}"/>
                  </a:ext>
                </a:extLst>
              </p:cNvPr>
              <p:cNvSpPr txBox="1"/>
              <p:nvPr/>
            </p:nvSpPr>
            <p:spPr>
              <a:xfrm>
                <a:off x="4751026" y="5716437"/>
                <a:ext cx="2196307" cy="5706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𝑷𝑶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𝑷𝑰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𝑷𝑪</m:t>
                          </m:r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FEF7E30-6607-4A9A-A2BA-731D91B1E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026" y="5716437"/>
                <a:ext cx="2196307" cy="57066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Heading 8">
            <a:extLst>
              <a:ext uri="{FF2B5EF4-FFF2-40B4-BE49-F238E27FC236}">
                <a16:creationId xmlns:a16="http://schemas.microsoft.com/office/drawing/2014/main" id="{527F2CD9-7A72-61DC-A0A3-B3B1FF857179}"/>
              </a:ext>
            </a:extLst>
          </p:cNvPr>
          <p:cNvSpPr txBox="1"/>
          <p:nvPr/>
        </p:nvSpPr>
        <p:spPr>
          <a:xfrm>
            <a:off x="241467" y="124888"/>
            <a:ext cx="3703320" cy="26630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Refraction At a spherical Surface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387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4" grpId="0"/>
      <p:bldP spid="32" grpId="0"/>
      <p:bldP spid="33" grpId="0"/>
      <p:bldP spid="34" grpId="0"/>
      <p:bldP spid="35" grpId="0"/>
      <p:bldP spid="36" grpId="0"/>
      <p:bldP spid="42" grpId="0"/>
      <p:bldP spid="43" grpId="0" build="p"/>
      <p:bldP spid="44" grpId="0" build="p"/>
      <p:bldP spid="45" grpId="0"/>
      <p:bldP spid="46" grpId="0"/>
      <p:bldP spid="47" grpId="0" build="p"/>
      <p:bldP spid="48" grpId="0" build="p"/>
      <p:bldP spid="49" grpId="0" build="p"/>
      <p:bldP spid="51" grpId="0" build="p"/>
      <p:bldP spid="52" grpId="0" build="p"/>
      <p:bldP spid="54" grpId="0" build="p"/>
      <p:bldP spid="55" grpId="0" build="p"/>
      <p:bldP spid="56" grpId="0" build="p"/>
      <p:bldP spid="57" grpId="0" build="p"/>
      <p:bldP spid="58" grpId="0" build="p"/>
      <p:bldP spid="59" grpId="0" build="p"/>
      <p:bldP spid="62" grpId="0" build="p"/>
      <p:bldP spid="63" grpId="0" build="p"/>
      <p:bldP spid="64" grpId="0" build="p"/>
      <p:bldP spid="66" grpId="0" build="p"/>
      <p:bldP spid="67" grpId="0" build="p"/>
      <p:bldP spid="69" grpId="0" build="p"/>
      <p:bldP spid="70" grpId="0" build="p"/>
      <p:bldP spid="71" grpId="0" build="p"/>
      <p:bldP spid="72" grpId="0" build="p"/>
      <p:bldP spid="73" grpId="0" build="p"/>
      <p:bldP spid="74" grpId="0" build="p"/>
      <p:bldP spid="7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D873868-4D6A-48B8-8E09-AFFE52E28A3F}"/>
              </a:ext>
            </a:extLst>
          </p:cNvPr>
          <p:cNvGrpSpPr/>
          <p:nvPr/>
        </p:nvGrpSpPr>
        <p:grpSpPr>
          <a:xfrm>
            <a:off x="7018863" y="598266"/>
            <a:ext cx="4856481" cy="3918857"/>
            <a:chOff x="3184433" y="947782"/>
            <a:chExt cx="4856481" cy="3918857"/>
          </a:xfrm>
        </p:grpSpPr>
        <p:sp>
          <p:nvSpPr>
            <p:cNvPr id="6" name="Arc 5">
              <a:extLst>
                <a:ext uri="{FF2B5EF4-FFF2-40B4-BE49-F238E27FC236}">
                  <a16:creationId xmlns:a16="http://schemas.microsoft.com/office/drawing/2014/main" id="{90BF7FB3-EBE9-481C-AF2F-5F2D8E565495}"/>
                </a:ext>
              </a:extLst>
            </p:cNvPr>
            <p:cNvSpPr/>
            <p:nvPr/>
          </p:nvSpPr>
          <p:spPr>
            <a:xfrm rot="13365347">
              <a:off x="3184433" y="947782"/>
              <a:ext cx="3775165" cy="3918857"/>
            </a:xfrm>
            <a:prstGeom prst="arc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87352FD-E618-470B-9F5D-8AC184ABBF8B}"/>
                </a:ext>
              </a:extLst>
            </p:cNvPr>
            <p:cNvSpPr/>
            <p:nvPr/>
          </p:nvSpPr>
          <p:spPr>
            <a:xfrm>
              <a:off x="3701143" y="1596571"/>
              <a:ext cx="4339771" cy="2743200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bg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FF5BB2E-03E7-4989-924A-A02CE00F47E3}"/>
              </a:ext>
            </a:extLst>
          </p:cNvPr>
          <p:cNvCxnSpPr>
            <a:cxnSpLocks/>
          </p:cNvCxnSpPr>
          <p:nvPr/>
        </p:nvCxnSpPr>
        <p:spPr>
          <a:xfrm>
            <a:off x="4228559" y="2455747"/>
            <a:ext cx="6147006" cy="42929"/>
          </a:xfrm>
          <a:prstGeom prst="straightConnector1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F1533AF-AB80-49BD-84E6-DAA405D7AEC7}"/>
              </a:ext>
            </a:extLst>
          </p:cNvPr>
          <p:cNvSpPr txBox="1"/>
          <p:nvPr/>
        </p:nvSpPr>
        <p:spPr>
          <a:xfrm>
            <a:off x="8655496" y="2588473"/>
            <a:ext cx="356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>
                <a:solidFill>
                  <a:srgbClr val="5C1051"/>
                </a:solidFill>
              </a:rPr>
              <a:t>C</a:t>
            </a:r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1C5BC2-7B9D-44AB-BA42-DA719B96E048}"/>
              </a:ext>
            </a:extLst>
          </p:cNvPr>
          <p:cNvSpPr txBox="1"/>
          <p:nvPr/>
        </p:nvSpPr>
        <p:spPr>
          <a:xfrm>
            <a:off x="6744335" y="2498676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P</a:t>
            </a:r>
            <a:endParaRPr lang="en-US" b="1">
              <a:solidFill>
                <a:srgbClr val="5C105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68B254-B4A6-48EB-93D2-81C652BDAA71}"/>
              </a:ext>
            </a:extLst>
          </p:cNvPr>
          <p:cNvCxnSpPr/>
          <p:nvPr/>
        </p:nvCxnSpPr>
        <p:spPr>
          <a:xfrm flipV="1">
            <a:off x="4781006" y="1639172"/>
            <a:ext cx="2521056" cy="81657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0BCD483-332C-4F16-BE1F-570E77C59540}"/>
              </a:ext>
            </a:extLst>
          </p:cNvPr>
          <p:cNvCxnSpPr/>
          <p:nvPr/>
        </p:nvCxnSpPr>
        <p:spPr>
          <a:xfrm>
            <a:off x="6561783" y="1208942"/>
            <a:ext cx="2254696" cy="1400436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125D682-83D1-4426-9B5A-83508475A667}"/>
              </a:ext>
            </a:extLst>
          </p:cNvPr>
          <p:cNvCxnSpPr>
            <a:cxnSpLocks/>
          </p:cNvCxnSpPr>
          <p:nvPr/>
        </p:nvCxnSpPr>
        <p:spPr>
          <a:xfrm>
            <a:off x="7289552" y="1639172"/>
            <a:ext cx="2605867" cy="81657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4FB2838-CDD7-44A3-AFD9-8CB44AD7B6A1}"/>
              </a:ext>
            </a:extLst>
          </p:cNvPr>
          <p:cNvSpPr txBox="1"/>
          <p:nvPr/>
        </p:nvSpPr>
        <p:spPr>
          <a:xfrm>
            <a:off x="4681775" y="2485259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O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E142B8-0DF3-4598-9986-7349692C47D6}"/>
              </a:ext>
            </a:extLst>
          </p:cNvPr>
          <p:cNvSpPr txBox="1"/>
          <p:nvPr/>
        </p:nvSpPr>
        <p:spPr>
          <a:xfrm>
            <a:off x="9704454" y="2557695"/>
            <a:ext cx="253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I</a:t>
            </a:r>
            <a:endParaRPr lang="en-US" b="1">
              <a:solidFill>
                <a:srgbClr val="5C105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24DA714-FBF9-4DB6-8EE1-9736C3AAA754}"/>
                  </a:ext>
                </a:extLst>
              </p:cNvPr>
              <p:cNvSpPr txBox="1"/>
              <p:nvPr/>
            </p:nvSpPr>
            <p:spPr>
              <a:xfrm>
                <a:off x="5492270" y="2106222"/>
                <a:ext cx="393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24DA714-FBF9-4DB6-8EE1-9736C3AAA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270" y="2106222"/>
                <a:ext cx="393056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91626DF-BAAF-4E92-88A7-2676BF0E356D}"/>
                  </a:ext>
                </a:extLst>
              </p:cNvPr>
              <p:cNvSpPr txBox="1"/>
              <p:nvPr/>
            </p:nvSpPr>
            <p:spPr>
              <a:xfrm>
                <a:off x="8911393" y="2149765"/>
                <a:ext cx="3946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91626DF-BAAF-4E92-88A7-2676BF0E35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1393" y="2149765"/>
                <a:ext cx="394659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17D53FE-421F-4153-8EB7-CD7718C9B9B7}"/>
                  </a:ext>
                </a:extLst>
              </p:cNvPr>
              <p:cNvSpPr txBox="1"/>
              <p:nvPr/>
            </p:nvSpPr>
            <p:spPr>
              <a:xfrm>
                <a:off x="7841880" y="2106222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17D53FE-421F-4153-8EB7-CD7718C9B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1880" y="2106222"/>
                <a:ext cx="377026" cy="369332"/>
              </a:xfrm>
              <a:prstGeom prst="rect">
                <a:avLst/>
              </a:prstGeom>
              <a:blipFill>
                <a:blip r:embed="rId4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B589B5D-141F-4C0D-90B0-5450F50F5742}"/>
              </a:ext>
            </a:extLst>
          </p:cNvPr>
          <p:cNvCxnSpPr>
            <a:cxnSpLocks/>
          </p:cNvCxnSpPr>
          <p:nvPr/>
        </p:nvCxnSpPr>
        <p:spPr>
          <a:xfrm>
            <a:off x="7281166" y="1639172"/>
            <a:ext cx="8386" cy="879925"/>
          </a:xfrm>
          <a:prstGeom prst="line">
            <a:avLst/>
          </a:prstGeom>
          <a:ln w="38100">
            <a:solidFill>
              <a:srgbClr val="0070C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D909EC7-22CF-4764-BC76-FDDA1496FC20}"/>
              </a:ext>
            </a:extLst>
          </p:cNvPr>
          <p:cNvSpPr txBox="1"/>
          <p:nvPr/>
        </p:nvSpPr>
        <p:spPr>
          <a:xfrm>
            <a:off x="7192529" y="1108053"/>
            <a:ext cx="360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Q</a:t>
            </a:r>
            <a:endParaRPr lang="en-US" b="1">
              <a:solidFill>
                <a:srgbClr val="5C105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B19D24B-D580-4D94-92FF-8D968AA793D8}"/>
                  </a:ext>
                </a:extLst>
              </p:cNvPr>
              <p:cNvSpPr txBox="1"/>
              <p:nvPr/>
            </p:nvSpPr>
            <p:spPr>
              <a:xfrm>
                <a:off x="8396350" y="3618923"/>
                <a:ext cx="531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B19D24B-D580-4D94-92FF-8D968AA79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6350" y="3618923"/>
                <a:ext cx="531940" cy="400110"/>
              </a:xfrm>
              <a:prstGeom prst="rect">
                <a:avLst/>
              </a:prstGeom>
              <a:blipFill>
                <a:blip r:embed="rId5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386E4DE-AF76-488E-B977-10CD29FBFF1C}"/>
                  </a:ext>
                </a:extLst>
              </p:cNvPr>
              <p:cNvSpPr txBox="1"/>
              <p:nvPr/>
            </p:nvSpPr>
            <p:spPr>
              <a:xfrm>
                <a:off x="6419177" y="1340429"/>
                <a:ext cx="3369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386E4DE-AF76-488E-B977-10CD29FBF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9177" y="1340429"/>
                <a:ext cx="336952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7E77856-86B3-4BB9-AA45-9B54CE33112E}"/>
                  </a:ext>
                </a:extLst>
              </p:cNvPr>
              <p:cNvSpPr txBox="1"/>
              <p:nvPr/>
            </p:nvSpPr>
            <p:spPr>
              <a:xfrm>
                <a:off x="8028790" y="1876659"/>
                <a:ext cx="3802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7E77856-86B3-4BB9-AA45-9B54CE331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790" y="1876659"/>
                <a:ext cx="380232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FEF7E30-6607-4A9A-A2BA-731D91B1EA74}"/>
                  </a:ext>
                </a:extLst>
              </p:cNvPr>
              <p:cNvSpPr txBox="1"/>
              <p:nvPr/>
            </p:nvSpPr>
            <p:spPr>
              <a:xfrm>
                <a:off x="674921" y="479356"/>
                <a:ext cx="2196307" cy="5706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𝑷𝑶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𝑷𝑰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𝑷𝑪</m:t>
                          </m:r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FEF7E30-6607-4A9A-A2BA-731D91B1E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921" y="479356"/>
                <a:ext cx="2196307" cy="5706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CEBB2C71-E1A7-46C6-8250-A4B650FD3799}"/>
              </a:ext>
            </a:extLst>
          </p:cNvPr>
          <p:cNvGrpSpPr/>
          <p:nvPr/>
        </p:nvGrpSpPr>
        <p:grpSpPr>
          <a:xfrm>
            <a:off x="4794344" y="2740387"/>
            <a:ext cx="2486822" cy="655352"/>
            <a:chOff x="5327568" y="390778"/>
            <a:chExt cx="4160489" cy="655352"/>
          </a:xfrm>
        </p:grpSpPr>
        <p:sp>
          <p:nvSpPr>
            <p:cNvPr id="53" name="Left Brace 52">
              <a:extLst>
                <a:ext uri="{FF2B5EF4-FFF2-40B4-BE49-F238E27FC236}">
                  <a16:creationId xmlns:a16="http://schemas.microsoft.com/office/drawing/2014/main" id="{F788982B-7AF1-4593-B6C5-3190CE03E0FE}"/>
                </a:ext>
              </a:extLst>
            </p:cNvPr>
            <p:cNvSpPr/>
            <p:nvPr/>
          </p:nvSpPr>
          <p:spPr>
            <a:xfrm rot="16200000">
              <a:off x="7241803" y="-1523457"/>
              <a:ext cx="332019" cy="4160489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DFC8F8FF-9326-414E-BBDD-4AF56B51154D}"/>
                    </a:ext>
                  </a:extLst>
                </p:cNvPr>
                <p:cNvSpPr txBox="1"/>
                <p:nvPr/>
              </p:nvSpPr>
              <p:spPr>
                <a:xfrm>
                  <a:off x="7223992" y="676798"/>
                  <a:ext cx="64686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</m:oMath>
                    </m:oMathPara>
                  </a14:m>
                  <a:endParaRPr lang="en-US" b="1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DFC8F8FF-9326-414E-BBDD-4AF56B5115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3992" y="676798"/>
                  <a:ext cx="646861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DB1B3DF-77FB-4B81-ACF2-6DB4358FC159}"/>
              </a:ext>
            </a:extLst>
          </p:cNvPr>
          <p:cNvGrpSpPr/>
          <p:nvPr/>
        </p:nvGrpSpPr>
        <p:grpSpPr>
          <a:xfrm>
            <a:off x="7361848" y="2812567"/>
            <a:ext cx="2486822" cy="614180"/>
            <a:chOff x="5937548" y="4166159"/>
            <a:chExt cx="1397526" cy="614180"/>
          </a:xfrm>
        </p:grpSpPr>
        <p:sp>
          <p:nvSpPr>
            <p:cNvPr id="77" name="Left Brace 76">
              <a:extLst>
                <a:ext uri="{FF2B5EF4-FFF2-40B4-BE49-F238E27FC236}">
                  <a16:creationId xmlns:a16="http://schemas.microsoft.com/office/drawing/2014/main" id="{A99431FF-19FE-4F24-9370-149C08104F4F}"/>
                </a:ext>
              </a:extLst>
            </p:cNvPr>
            <p:cNvSpPr/>
            <p:nvPr/>
          </p:nvSpPr>
          <p:spPr>
            <a:xfrm rot="16200000">
              <a:off x="6470301" y="3633406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F0C51461-778D-40FE-8731-34DA4BF8F98A}"/>
                    </a:ext>
                  </a:extLst>
                </p:cNvPr>
                <p:cNvSpPr txBox="1"/>
                <p:nvPr/>
              </p:nvSpPr>
              <p:spPr>
                <a:xfrm>
                  <a:off x="6455812" y="4411007"/>
                  <a:ext cx="3754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oMath>
                    </m:oMathPara>
                  </a14:m>
                  <a:endParaRPr lang="en-US" b="1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F0C51461-778D-40FE-8731-34DA4BF8F98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5812" y="4411007"/>
                  <a:ext cx="375423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DAF8721-0BA7-4632-9F1D-0E738E2F641E}"/>
              </a:ext>
            </a:extLst>
          </p:cNvPr>
          <p:cNvGrpSpPr/>
          <p:nvPr/>
        </p:nvGrpSpPr>
        <p:grpSpPr>
          <a:xfrm>
            <a:off x="7302062" y="3336763"/>
            <a:ext cx="1397526" cy="655351"/>
            <a:chOff x="7908527" y="4983830"/>
            <a:chExt cx="1397526" cy="655351"/>
          </a:xfrm>
        </p:grpSpPr>
        <p:sp>
          <p:nvSpPr>
            <p:cNvPr id="79" name="Left Brace 78">
              <a:extLst>
                <a:ext uri="{FF2B5EF4-FFF2-40B4-BE49-F238E27FC236}">
                  <a16:creationId xmlns:a16="http://schemas.microsoft.com/office/drawing/2014/main" id="{BAAC5D97-44DF-4521-BE97-957898124BBE}"/>
                </a:ext>
              </a:extLst>
            </p:cNvPr>
            <p:cNvSpPr/>
            <p:nvPr/>
          </p:nvSpPr>
          <p:spPr>
            <a:xfrm rot="16200000">
              <a:off x="8441280" y="4451077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5ECF90D-CE97-419D-8DA5-00D632C99714}"/>
                    </a:ext>
                  </a:extLst>
                </p:cNvPr>
                <p:cNvSpPr txBox="1"/>
                <p:nvPr/>
              </p:nvSpPr>
              <p:spPr>
                <a:xfrm>
                  <a:off x="8545543" y="5269849"/>
                  <a:ext cx="2028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oMath>
                    </m:oMathPara>
                  </a14:m>
                  <a:endParaRPr lang="en-US" b="1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5ECF90D-CE97-419D-8DA5-00D632C997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45543" y="5269849"/>
                  <a:ext cx="202870" cy="369332"/>
                </a:xfrm>
                <a:prstGeom prst="rect">
                  <a:avLst/>
                </a:prstGeom>
                <a:blipFill>
                  <a:blip r:embed="rId11"/>
                  <a:stretch>
                    <a:fillRect r="-323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ADD78B2B-35FF-4709-A0E2-AB007878C6F9}"/>
                  </a:ext>
                </a:extLst>
              </p:cNvPr>
              <p:cNvSpPr txBox="1"/>
              <p:nvPr/>
            </p:nvSpPr>
            <p:spPr>
              <a:xfrm>
                <a:off x="6607326" y="3585539"/>
                <a:ext cx="531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ADD78B2B-35FF-4709-A0E2-AB007878C6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7326" y="3585539"/>
                <a:ext cx="531940" cy="400110"/>
              </a:xfrm>
              <a:prstGeom prst="rect">
                <a:avLst/>
              </a:prstGeom>
              <a:blipFill>
                <a:blip r:embed="rId12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6D6C18C-0BBE-4377-A34F-171CF3EA178E}"/>
                  </a:ext>
                </a:extLst>
              </p:cNvPr>
              <p:cNvSpPr txBox="1"/>
              <p:nvPr/>
            </p:nvSpPr>
            <p:spPr>
              <a:xfrm>
                <a:off x="674921" y="1297879"/>
                <a:ext cx="2196307" cy="5706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6D6C18C-0BBE-4377-A34F-171CF3EA1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921" y="1297879"/>
                <a:ext cx="2196307" cy="57066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129D407A-869B-4A45-A108-25C21920A5C8}"/>
                  </a:ext>
                </a:extLst>
              </p:cNvPr>
              <p:cNvSpPr txBox="1"/>
              <p:nvPr/>
            </p:nvSpPr>
            <p:spPr>
              <a:xfrm>
                <a:off x="865122" y="2801224"/>
                <a:ext cx="2196307" cy="5706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129D407A-869B-4A45-A108-25C21920A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122" y="2801224"/>
                <a:ext cx="2196307" cy="57066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FBAA28F-74F4-44AC-94E6-46F281623BE2}"/>
                  </a:ext>
                </a:extLst>
              </p:cNvPr>
              <p:cNvSpPr txBox="1"/>
              <p:nvPr/>
            </p:nvSpPr>
            <p:spPr>
              <a:xfrm>
                <a:off x="720980" y="3760686"/>
                <a:ext cx="2340449" cy="5706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FBAA28F-74F4-44AC-94E6-46F281623B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980" y="3760686"/>
                <a:ext cx="2340449" cy="57066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A2CCFA3-F6DD-4362-B2B7-5E8552AE3C34}"/>
                  </a:ext>
                </a:extLst>
              </p:cNvPr>
              <p:cNvSpPr txBox="1"/>
              <p:nvPr/>
            </p:nvSpPr>
            <p:spPr>
              <a:xfrm>
                <a:off x="357196" y="4989452"/>
                <a:ext cx="10362629" cy="10245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en-US" sz="20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0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𝑹𝒆𝒇</m:t>
                              </m:r>
                              <m:r>
                                <a:rPr lang="en-US" sz="20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𝒊𝒏𝒅𝒆𝒙</m:t>
                              </m:r>
                              <m:r>
                                <a:rPr lang="en-US" sz="20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𝒐𝒇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𝑶𝒃𝒋𝒆𝒄𝒕</m:t>
                              </m:r>
                              <m:r>
                                <a:rPr lang="en-US" sz="20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𝑴𝒆𝒅𝒊𝒖𝒎</m:t>
                              </m:r>
                            </m:e>
                          </m:eqArr>
                        </m:num>
                        <m:den>
                          <m:r>
                            <a:rPr lang="en-US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𝑶𝒃𝒋𝒆𝒄𝒕</m:t>
                          </m:r>
                          <m:r>
                            <a:rPr lang="en-US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𝑫𝒊𝒔𝒕𝒂𝒏𝒄𝒆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𝑹𝒆𝒇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𝒊𝒏𝒅𝒆𝒙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𝒐𝒇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𝑰𝒎𝒂𝒈𝒆</m:t>
                              </m:r>
                              <m:r>
                                <a:rPr lang="en-US" sz="20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𝑴𝒆𝒅𝒊𝒖𝒎</m:t>
                              </m:r>
                            </m:e>
                          </m:eqArr>
                        </m:num>
                        <m:den>
                          <m:r>
                            <a:rPr lang="en-US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𝑰𝒎𝒂𝒈𝒆</m:t>
                          </m:r>
                          <m:r>
                            <a:rPr lang="en-US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𝑫𝒊𝒔𝒕𝒂𝒏𝒄𝒆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𝑹𝒆𝒇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𝒊𝒏𝒅𝒆𝒙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𝒐𝒇</m:t>
                              </m:r>
                            </m:e>
                            <m:e>
                              <m:r>
                                <a:rPr lang="en-US" sz="20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𝑰𝒎𝒂𝒈𝒆</m:t>
                              </m:r>
                              <m:r>
                                <a:rPr lang="en-US" sz="20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𝑴𝒆𝒅𝒊𝒖𝒎</m:t>
                              </m:r>
                            </m:e>
                          </m:eqArr>
                          <m:r>
                            <a:rPr lang="en-US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eqArr>
                            <m:eqArrPr>
                              <m:ctrlP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𝑹𝒆𝒇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𝒊𝒏𝒅𝒆𝒙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𝒐𝒇</m:t>
                              </m:r>
                            </m:e>
                            <m:e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𝑶𝒃𝒋𝒆𝒄𝒕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20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𝑴𝒆𝒅𝒊𝒖𝒎</m:t>
                              </m:r>
                            </m:e>
                          </m:eqArr>
                        </m:num>
                        <m:den>
                          <m:r>
                            <a:rPr lang="en-US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𝒓𝒂𝒅𝒊𝒖𝒔</m:t>
                          </m:r>
                          <m:r>
                            <a:rPr lang="en-US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𝒐𝒇𝒄𝒖𝒓𝒗𝒂𝒕𝒖𝒓𝒆</m:t>
                          </m:r>
                          <m:r>
                            <a:rPr lang="en-US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𝒐𝒇𝒊𝒎𝒂𝒈𝒆𝒎𝒆𝒅𝒊𝒖𝒎</m:t>
                          </m:r>
                        </m:den>
                      </m:f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A2CCFA3-F6DD-4362-B2B7-5E8552AE3C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96" y="4989452"/>
                <a:ext cx="10362629" cy="102457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5430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build="p"/>
      <p:bldP spid="83" grpId="0" build="p"/>
      <p:bldP spid="84" grpId="0" build="p"/>
      <p:bldP spid="8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FC5CB77A-D4E4-47B5-A17D-F286488CB3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2" t="12298" r="60840" b="11067"/>
          <a:stretch/>
        </p:blipFill>
        <p:spPr bwMode="auto">
          <a:xfrm>
            <a:off x="7290079" y="867321"/>
            <a:ext cx="1949073" cy="414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FF5BB2E-03E7-4989-924A-A02CE00F47E3}"/>
              </a:ext>
            </a:extLst>
          </p:cNvPr>
          <p:cNvCxnSpPr>
            <a:cxnSpLocks/>
          </p:cNvCxnSpPr>
          <p:nvPr/>
        </p:nvCxnSpPr>
        <p:spPr>
          <a:xfrm>
            <a:off x="5475443" y="3129440"/>
            <a:ext cx="6147006" cy="42929"/>
          </a:xfrm>
          <a:prstGeom prst="straightConnector1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71C5BC2-7B9D-44AB-BA42-DA719B96E048}"/>
              </a:ext>
            </a:extLst>
          </p:cNvPr>
          <p:cNvSpPr txBox="1"/>
          <p:nvPr/>
        </p:nvSpPr>
        <p:spPr>
          <a:xfrm>
            <a:off x="8191979" y="2772259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</a:t>
            </a:r>
            <a:endParaRPr lang="en-US" b="1" dirty="0">
              <a:solidFill>
                <a:srgbClr val="5C105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68B254-B4A6-48EB-93D2-81C652BDAA71}"/>
              </a:ext>
            </a:extLst>
          </p:cNvPr>
          <p:cNvCxnSpPr>
            <a:cxnSpLocks/>
          </p:cNvCxnSpPr>
          <p:nvPr/>
        </p:nvCxnSpPr>
        <p:spPr>
          <a:xfrm flipV="1">
            <a:off x="5776427" y="2214387"/>
            <a:ext cx="2508546" cy="85261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125D682-83D1-4426-9B5A-83508475A667}"/>
              </a:ext>
            </a:extLst>
          </p:cNvPr>
          <p:cNvCxnSpPr>
            <a:cxnSpLocks/>
          </p:cNvCxnSpPr>
          <p:nvPr/>
        </p:nvCxnSpPr>
        <p:spPr>
          <a:xfrm>
            <a:off x="8237132" y="2214387"/>
            <a:ext cx="3234224" cy="936517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4FB2838-CDD7-44A3-AFD9-8CB44AD7B6A1}"/>
              </a:ext>
            </a:extLst>
          </p:cNvPr>
          <p:cNvSpPr txBox="1"/>
          <p:nvPr/>
        </p:nvSpPr>
        <p:spPr>
          <a:xfrm>
            <a:off x="5677196" y="3096513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5C1051"/>
                </a:solidFill>
              </a:rPr>
              <a:t>O</a:t>
            </a:r>
            <a:endParaRPr lang="en-US" b="1">
              <a:solidFill>
                <a:srgbClr val="5C105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E142B8-0DF3-4598-9986-7349692C47D6}"/>
              </a:ext>
            </a:extLst>
          </p:cNvPr>
          <p:cNvSpPr txBox="1"/>
          <p:nvPr/>
        </p:nvSpPr>
        <p:spPr>
          <a:xfrm>
            <a:off x="11290797" y="3177472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I’</a:t>
            </a:r>
            <a:endParaRPr lang="en-US" b="1" dirty="0">
              <a:solidFill>
                <a:srgbClr val="5C105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B19D24B-D580-4D94-92FF-8D968AA793D8}"/>
                  </a:ext>
                </a:extLst>
              </p:cNvPr>
              <p:cNvSpPr txBox="1"/>
              <p:nvPr/>
            </p:nvSpPr>
            <p:spPr>
              <a:xfrm>
                <a:off x="8198781" y="3979203"/>
                <a:ext cx="531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B19D24B-D580-4D94-92FF-8D968AA79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8781" y="3979203"/>
                <a:ext cx="531940" cy="400110"/>
              </a:xfrm>
              <a:prstGeom prst="rect">
                <a:avLst/>
              </a:prstGeom>
              <a:blipFill>
                <a:blip r:embed="rId3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CEBB2C71-E1A7-46C6-8250-A4B650FD3799}"/>
              </a:ext>
            </a:extLst>
          </p:cNvPr>
          <p:cNvGrpSpPr/>
          <p:nvPr/>
        </p:nvGrpSpPr>
        <p:grpSpPr>
          <a:xfrm>
            <a:off x="5789765" y="3351641"/>
            <a:ext cx="2486822" cy="655352"/>
            <a:chOff x="5327568" y="390778"/>
            <a:chExt cx="4160489" cy="655352"/>
          </a:xfrm>
        </p:grpSpPr>
        <p:sp>
          <p:nvSpPr>
            <p:cNvPr id="53" name="Left Brace 52">
              <a:extLst>
                <a:ext uri="{FF2B5EF4-FFF2-40B4-BE49-F238E27FC236}">
                  <a16:creationId xmlns:a16="http://schemas.microsoft.com/office/drawing/2014/main" id="{F788982B-7AF1-4593-B6C5-3190CE03E0FE}"/>
                </a:ext>
              </a:extLst>
            </p:cNvPr>
            <p:cNvSpPr/>
            <p:nvPr/>
          </p:nvSpPr>
          <p:spPr>
            <a:xfrm rot="16200000">
              <a:off x="7241803" y="-1523457"/>
              <a:ext cx="332019" cy="4160489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DFC8F8FF-9326-414E-BBDD-4AF56B51154D}"/>
                    </a:ext>
                  </a:extLst>
                </p:cNvPr>
                <p:cNvSpPr txBox="1"/>
                <p:nvPr/>
              </p:nvSpPr>
              <p:spPr>
                <a:xfrm>
                  <a:off x="7223992" y="676798"/>
                  <a:ext cx="64686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</m:oMath>
                    </m:oMathPara>
                  </a14:m>
                  <a:endParaRPr lang="en-US" b="1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DFC8F8FF-9326-414E-BBDD-4AF56B5115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3992" y="676798"/>
                  <a:ext cx="646861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DB1B3DF-77FB-4B81-ACF2-6DB4358FC159}"/>
              </a:ext>
            </a:extLst>
          </p:cNvPr>
          <p:cNvGrpSpPr/>
          <p:nvPr/>
        </p:nvGrpSpPr>
        <p:grpSpPr>
          <a:xfrm>
            <a:off x="8336124" y="4470264"/>
            <a:ext cx="2316832" cy="614180"/>
            <a:chOff x="5937548" y="4166159"/>
            <a:chExt cx="1397526" cy="614180"/>
          </a:xfrm>
        </p:grpSpPr>
        <p:sp>
          <p:nvSpPr>
            <p:cNvPr id="77" name="Left Brace 76">
              <a:extLst>
                <a:ext uri="{FF2B5EF4-FFF2-40B4-BE49-F238E27FC236}">
                  <a16:creationId xmlns:a16="http://schemas.microsoft.com/office/drawing/2014/main" id="{A99431FF-19FE-4F24-9370-149C08104F4F}"/>
                </a:ext>
              </a:extLst>
            </p:cNvPr>
            <p:cNvSpPr/>
            <p:nvPr/>
          </p:nvSpPr>
          <p:spPr>
            <a:xfrm rot="16200000">
              <a:off x="6470301" y="3633406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F0C51461-778D-40FE-8731-34DA4BF8F98A}"/>
                    </a:ext>
                  </a:extLst>
                </p:cNvPr>
                <p:cNvSpPr txBox="1"/>
                <p:nvPr/>
              </p:nvSpPr>
              <p:spPr>
                <a:xfrm>
                  <a:off x="6455812" y="4411007"/>
                  <a:ext cx="3754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oMath>
                    </m:oMathPara>
                  </a14:m>
                  <a:endParaRPr lang="en-US" b="1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F0C51461-778D-40FE-8731-34DA4BF8F98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5812" y="4411007"/>
                  <a:ext cx="375423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DAF8721-0BA7-4632-9F1D-0E738E2F641E}"/>
              </a:ext>
            </a:extLst>
          </p:cNvPr>
          <p:cNvGrpSpPr/>
          <p:nvPr/>
        </p:nvGrpSpPr>
        <p:grpSpPr>
          <a:xfrm>
            <a:off x="8352440" y="3541442"/>
            <a:ext cx="3118916" cy="655351"/>
            <a:chOff x="7908527" y="4983830"/>
            <a:chExt cx="1397526" cy="655351"/>
          </a:xfrm>
        </p:grpSpPr>
        <p:sp>
          <p:nvSpPr>
            <p:cNvPr id="79" name="Left Brace 78">
              <a:extLst>
                <a:ext uri="{FF2B5EF4-FFF2-40B4-BE49-F238E27FC236}">
                  <a16:creationId xmlns:a16="http://schemas.microsoft.com/office/drawing/2014/main" id="{BAAC5D97-44DF-4521-BE97-957898124BBE}"/>
                </a:ext>
              </a:extLst>
            </p:cNvPr>
            <p:cNvSpPr/>
            <p:nvPr/>
          </p:nvSpPr>
          <p:spPr>
            <a:xfrm rot="16200000">
              <a:off x="8441280" y="4451077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5ECF90D-CE97-419D-8DA5-00D632C99714}"/>
                    </a:ext>
                  </a:extLst>
                </p:cNvPr>
                <p:cNvSpPr txBox="1"/>
                <p:nvPr/>
              </p:nvSpPr>
              <p:spPr>
                <a:xfrm>
                  <a:off x="8545543" y="5269849"/>
                  <a:ext cx="19982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5ECF90D-CE97-419D-8DA5-00D632C997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45543" y="5269849"/>
                  <a:ext cx="19982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ADD78B2B-35FF-4709-A0E2-AB007878C6F9}"/>
                  </a:ext>
                </a:extLst>
              </p:cNvPr>
              <p:cNvSpPr txBox="1"/>
              <p:nvPr/>
            </p:nvSpPr>
            <p:spPr>
              <a:xfrm>
                <a:off x="7424380" y="4166168"/>
                <a:ext cx="531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ADD78B2B-35FF-4709-A0E2-AB007878C6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4380" y="4166168"/>
                <a:ext cx="531940" cy="400110"/>
              </a:xfrm>
              <a:prstGeom prst="rect">
                <a:avLst/>
              </a:prstGeom>
              <a:blipFill>
                <a:blip r:embed="rId7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FBAA28F-74F4-44AC-94E6-46F281623BE2}"/>
                  </a:ext>
                </a:extLst>
              </p:cNvPr>
              <p:cNvSpPr txBox="1"/>
              <p:nvPr/>
            </p:nvSpPr>
            <p:spPr>
              <a:xfrm>
                <a:off x="2838165" y="2080951"/>
                <a:ext cx="2340448" cy="616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FBAA28F-74F4-44AC-94E6-46F281623B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165" y="2080951"/>
                <a:ext cx="2340448" cy="61600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A2CCFA3-F6DD-4362-B2B7-5E8552AE3C34}"/>
                  </a:ext>
                </a:extLst>
              </p:cNvPr>
              <p:cNvSpPr txBox="1"/>
              <p:nvPr/>
            </p:nvSpPr>
            <p:spPr>
              <a:xfrm>
                <a:off x="-771204" y="702611"/>
                <a:ext cx="9123642" cy="838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en-US" sz="16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6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𝑹𝒆𝒇</m:t>
                              </m:r>
                              <m:r>
                                <a:rPr lang="en-US" sz="16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𝒊𝒏𝒅𝒆𝒙</m:t>
                              </m:r>
                              <m:r>
                                <a:rPr lang="en-US" sz="16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𝒐𝒇</m:t>
                              </m:r>
                            </m:e>
                            <m:e>
                              <m:r>
                                <a:rPr lang="en-US" sz="16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𝑶𝒃𝒋𝒆𝒄𝒕</m:t>
                              </m:r>
                              <m:r>
                                <a:rPr lang="en-US" sz="16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𝑴𝒆𝒅𝒊𝒖𝒎</m:t>
                              </m:r>
                            </m:e>
                          </m:eqArr>
                        </m:num>
                        <m:den>
                          <m:r>
                            <a:rPr lang="en-US" sz="16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𝑶𝒃𝒋𝒆𝒄𝒕</m:t>
                          </m:r>
                          <m:r>
                            <a:rPr lang="en-US" sz="16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𝑫𝒊𝒔𝒕𝒂𝒏𝒄𝒆</m:t>
                          </m:r>
                        </m:den>
                      </m:f>
                      <m:r>
                        <a:rPr lang="en-US" sz="16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US" sz="1600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𝑹𝒆𝒇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𝒊𝒏𝒅𝒆𝒙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𝒐𝒇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US" sz="16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𝑰𝒎𝒂𝒈𝒆</m:t>
                              </m:r>
                              <m:r>
                                <a:rPr lang="en-US" sz="16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𝑴𝒆𝒅𝒊𝒖𝒎</m:t>
                              </m:r>
                            </m:e>
                          </m:eqArr>
                        </m:num>
                        <m:den>
                          <m:r>
                            <a:rPr lang="en-US" sz="16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𝑰𝒎𝒂𝒈𝒆</m:t>
                          </m:r>
                          <m:r>
                            <a:rPr lang="en-US" sz="16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𝑫𝒊𝒔𝒕𝒂𝒏𝒄𝒆</m:t>
                          </m:r>
                        </m:den>
                      </m:f>
                      <m:r>
                        <a:rPr lang="en-US" sz="16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US" sz="1600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eqArr>
                            <m:eqArrPr>
                              <m:ctrlP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𝑹𝒆𝒇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𝒊𝒏𝒅𝒆𝒙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𝒐𝒇</m:t>
                              </m:r>
                            </m:e>
                            <m:e>
                              <m:r>
                                <a:rPr lang="en-US" sz="16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𝑰𝒎𝒂𝒈𝒆</m:t>
                              </m:r>
                              <m:r>
                                <a:rPr lang="en-US" sz="1600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𝑴𝒆𝒅𝒊𝒖𝒎</m:t>
                              </m:r>
                            </m:e>
                          </m:eqArr>
                          <m:r>
                            <a:rPr lang="en-US" sz="16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eqArr>
                            <m:eqArrPr>
                              <m:ctrlP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𝑹𝒆𝒇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𝒊𝒏𝒅𝒆𝒙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𝒐𝒇</m:t>
                              </m:r>
                            </m:e>
                            <m:e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𝑶𝒃𝒋𝒆𝒄𝒕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600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𝑴𝒆𝒅𝒊𝒖𝒎</m:t>
                              </m:r>
                            </m:e>
                          </m:eqArr>
                        </m:num>
                        <m:den>
                          <m:r>
                            <a:rPr lang="en-US" sz="16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𝒓𝒂𝒅𝒊𝒖𝒔</m:t>
                          </m:r>
                          <m:r>
                            <a:rPr lang="en-US" sz="16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𝒐𝒇𝒄𝒖𝒓𝒗𝒂𝒕𝒖𝒓𝒆</m:t>
                          </m:r>
                          <m:r>
                            <a:rPr lang="en-US" sz="16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𝒐𝒇𝒊𝒎𝒂𝒈𝒆𝒎𝒆𝒅𝒊𝒖𝒎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A2CCFA3-F6DD-4362-B2B7-5E8552AE3C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71204" y="702611"/>
                <a:ext cx="9123642" cy="8382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2A4A8EFF-3D1C-483D-879A-277D977DB1A3}"/>
              </a:ext>
            </a:extLst>
          </p:cNvPr>
          <p:cNvSpPr txBox="1"/>
          <p:nvPr/>
        </p:nvSpPr>
        <p:spPr>
          <a:xfrm>
            <a:off x="10485870" y="3220147"/>
            <a:ext cx="253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I</a:t>
            </a:r>
            <a:endParaRPr lang="en-US" b="1" dirty="0">
              <a:solidFill>
                <a:srgbClr val="5C105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68EF83B-0B75-4E30-9AB8-7977282A4C6B}"/>
                  </a:ext>
                </a:extLst>
              </p:cNvPr>
              <p:cNvSpPr txBox="1"/>
              <p:nvPr/>
            </p:nvSpPr>
            <p:spPr>
              <a:xfrm>
                <a:off x="8845155" y="4194273"/>
                <a:ext cx="531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b="1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68EF83B-0B75-4E30-9AB8-7977282A4C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5155" y="4194273"/>
                <a:ext cx="531940" cy="400110"/>
              </a:xfrm>
              <a:prstGeom prst="rect">
                <a:avLst/>
              </a:prstGeom>
              <a:blipFill>
                <a:blip r:embed="rId10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1947FB8-058B-4CA6-BA4A-1D3C328EA4F8}"/>
              </a:ext>
            </a:extLst>
          </p:cNvPr>
          <p:cNvCxnSpPr>
            <a:cxnSpLocks/>
          </p:cNvCxnSpPr>
          <p:nvPr/>
        </p:nvCxnSpPr>
        <p:spPr>
          <a:xfrm>
            <a:off x="8288761" y="2247970"/>
            <a:ext cx="2247603" cy="87434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EC7225A-89A9-4E25-B93B-1EEC69CC62CA}"/>
                  </a:ext>
                </a:extLst>
              </p:cNvPr>
              <p:cNvSpPr txBox="1"/>
              <p:nvPr/>
            </p:nvSpPr>
            <p:spPr>
              <a:xfrm>
                <a:off x="142628" y="1719354"/>
                <a:ext cx="39004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𝒇𝒐𝒓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𝒇𝒊𝒓𝒔𝒕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𝒓𝒆𝒇𝒓𝒂𝒄𝒕𝒊𝒏𝒈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𝒔𝒖𝒓𝒇𝒂𝒄𝒆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EC7225A-89A9-4E25-B93B-1EEC69CC62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28" y="1719354"/>
                <a:ext cx="3900427" cy="369332"/>
              </a:xfrm>
              <a:prstGeom prst="rect">
                <a:avLst/>
              </a:prstGeom>
              <a:blipFill>
                <a:blip r:embed="rId11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4485FD0-89FE-4C4F-A51E-78F1B64A9469}"/>
                  </a:ext>
                </a:extLst>
              </p:cNvPr>
              <p:cNvSpPr txBox="1"/>
              <p:nvPr/>
            </p:nvSpPr>
            <p:spPr>
              <a:xfrm>
                <a:off x="2771455" y="3091450"/>
                <a:ext cx="2394951" cy="616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4485FD0-89FE-4C4F-A51E-78F1B64A9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455" y="3091450"/>
                <a:ext cx="2394951" cy="61600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B1CBD60-9EF7-4534-8C85-BAE9F1A6ABCD}"/>
                  </a:ext>
                </a:extLst>
              </p:cNvPr>
              <p:cNvSpPr txBox="1"/>
              <p:nvPr/>
            </p:nvSpPr>
            <p:spPr>
              <a:xfrm>
                <a:off x="-48875" y="2689218"/>
                <a:ext cx="4232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𝒇𝒐𝒓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𝑺𝒆𝒄𝒐𝒏𝒅</m:t>
                      </m:r>
                      <m:r>
                        <a:rPr lang="en-I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𝒓𝒆𝒇𝒓𝒂𝒄𝒕𝒊𝒏𝒈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𝒔𝒖𝒓𝒇𝒂𝒄𝒆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B1CBD60-9EF7-4534-8C85-BAE9F1A6A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8875" y="2689218"/>
                <a:ext cx="4232248" cy="369332"/>
              </a:xfrm>
              <a:prstGeom prst="rect">
                <a:avLst/>
              </a:prstGeom>
              <a:blipFill>
                <a:blip r:embed="rId1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4A99A09-4560-4E30-913B-31186EEC48AC}"/>
                  </a:ext>
                </a:extLst>
              </p:cNvPr>
              <p:cNvSpPr txBox="1"/>
              <p:nvPr/>
            </p:nvSpPr>
            <p:spPr>
              <a:xfrm>
                <a:off x="628628" y="4238408"/>
                <a:ext cx="4533100" cy="616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4A99A09-4560-4E30-913B-31186EEC48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28" y="4238408"/>
                <a:ext cx="4533100" cy="61600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754F2D1-2E38-4B3B-835E-3BD0BA7468C6}"/>
              </a:ext>
            </a:extLst>
          </p:cNvPr>
          <p:cNvCxnSpPr>
            <a:cxnSpLocks/>
          </p:cNvCxnSpPr>
          <p:nvPr/>
        </p:nvCxnSpPr>
        <p:spPr>
          <a:xfrm>
            <a:off x="1479268" y="4305466"/>
            <a:ext cx="319584" cy="548944"/>
          </a:xfrm>
          <a:prstGeom prst="line">
            <a:avLst/>
          </a:prstGeom>
          <a:ln w="9525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D7FD1B6B-75AE-4F83-A066-6B6B175F280F}"/>
              </a:ext>
            </a:extLst>
          </p:cNvPr>
          <p:cNvCxnSpPr>
            <a:cxnSpLocks/>
          </p:cNvCxnSpPr>
          <p:nvPr/>
        </p:nvCxnSpPr>
        <p:spPr>
          <a:xfrm>
            <a:off x="2083477" y="4271937"/>
            <a:ext cx="319584" cy="548944"/>
          </a:xfrm>
          <a:prstGeom prst="line">
            <a:avLst/>
          </a:prstGeom>
          <a:ln w="9525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2A237E56-2BB3-487C-B51B-F4BDAA3DC258}"/>
                  </a:ext>
                </a:extLst>
              </p:cNvPr>
              <p:cNvSpPr txBox="1"/>
              <p:nvPr/>
            </p:nvSpPr>
            <p:spPr>
              <a:xfrm>
                <a:off x="628628" y="5056333"/>
                <a:ext cx="3674019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) (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)   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2A237E56-2BB3-487C-B51B-F4BDAA3DC2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28" y="5056333"/>
                <a:ext cx="3674019" cy="6580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9C4FBF7-1FCE-449E-8E6D-3F273F1C0C48}"/>
                  </a:ext>
                </a:extLst>
              </p:cNvPr>
              <p:cNvSpPr txBox="1"/>
              <p:nvPr/>
            </p:nvSpPr>
            <p:spPr>
              <a:xfrm>
                <a:off x="720643" y="5756104"/>
                <a:ext cx="3644075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5C105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den>
                          </m:f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(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)   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9C4FBF7-1FCE-449E-8E6D-3F273F1C0C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643" y="5756104"/>
                <a:ext cx="3644075" cy="6580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44412E3-142A-4E04-B8C1-C1C167B58C8C}"/>
                  </a:ext>
                </a:extLst>
              </p:cNvPr>
              <p:cNvSpPr txBox="1"/>
              <p:nvPr/>
            </p:nvSpPr>
            <p:spPr>
              <a:xfrm>
                <a:off x="5654332" y="5491309"/>
                <a:ext cx="3311227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(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)   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44412E3-142A-4E04-B8C1-C1C167B58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4332" y="5491309"/>
                <a:ext cx="3311227" cy="6580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A1C072-368A-BAFB-06C9-F4A318166142}"/>
                  </a:ext>
                </a:extLst>
              </p:cNvPr>
              <p:cNvSpPr txBox="1"/>
              <p:nvPr/>
            </p:nvSpPr>
            <p:spPr>
              <a:xfrm>
                <a:off x="56864" y="3650881"/>
                <a:ext cx="22701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𝒂𝒅𝒅𝒊𝒏𝒈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𝒂𝒃𝒐𝒗𝒆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𝒕𝒘𝒐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A1C072-368A-BAFB-06C9-F4A318166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4" y="3650881"/>
                <a:ext cx="2270173" cy="369332"/>
              </a:xfrm>
              <a:prstGeom prst="rect">
                <a:avLst/>
              </a:prstGeom>
              <a:blipFill>
                <a:blip r:embed="rId18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Heading 8">
            <a:extLst>
              <a:ext uri="{FF2B5EF4-FFF2-40B4-BE49-F238E27FC236}">
                <a16:creationId xmlns:a16="http://schemas.microsoft.com/office/drawing/2014/main" id="{A8C2E44E-60AA-F5EB-0CB0-EFD5081F4252}"/>
              </a:ext>
            </a:extLst>
          </p:cNvPr>
          <p:cNvSpPr txBox="1"/>
          <p:nvPr/>
        </p:nvSpPr>
        <p:spPr>
          <a:xfrm>
            <a:off x="241467" y="124888"/>
            <a:ext cx="370332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Lens maker’s formula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064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2" grpId="0"/>
      <p:bldP spid="33" grpId="0"/>
      <p:bldP spid="44" grpId="0"/>
      <p:bldP spid="81" grpId="0"/>
      <p:bldP spid="84" grpId="0"/>
      <p:bldP spid="65" grpId="0"/>
      <p:bldP spid="66" grpId="0"/>
      <p:bldP spid="68" grpId="0"/>
      <p:bldP spid="69" grpId="0"/>
      <p:bldP spid="70" grpId="0"/>
      <p:bldP spid="71" grpId="0"/>
      <p:bldP spid="73" grpId="0"/>
      <p:bldP spid="74" grpId="0"/>
      <p:bldP spid="87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E5F619CC-312B-41CE-8D3B-9A55BD07B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723900"/>
            <a:ext cx="76200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Heading 8">
            <a:extLst>
              <a:ext uri="{FF2B5EF4-FFF2-40B4-BE49-F238E27FC236}">
                <a16:creationId xmlns:a16="http://schemas.microsoft.com/office/drawing/2014/main" id="{4D65D2C2-17C9-D8FD-7DF2-BA5630D8DC92}"/>
              </a:ext>
            </a:extLst>
          </p:cNvPr>
          <p:cNvSpPr txBox="1"/>
          <p:nvPr/>
        </p:nvSpPr>
        <p:spPr>
          <a:xfrm>
            <a:off x="241467" y="124888"/>
            <a:ext cx="370332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Different Lenses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47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E5F619CC-312B-41CE-8D3B-9A55BD07B7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-1740" r="54823" b="1740"/>
          <a:stretch/>
        </p:blipFill>
        <p:spPr bwMode="auto">
          <a:xfrm>
            <a:off x="2017059" y="495300"/>
            <a:ext cx="3079376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B4F4559-339B-413C-B8AA-3D6178633680}"/>
              </a:ext>
            </a:extLst>
          </p:cNvPr>
          <p:cNvCxnSpPr>
            <a:cxnSpLocks/>
          </p:cNvCxnSpPr>
          <p:nvPr/>
        </p:nvCxnSpPr>
        <p:spPr>
          <a:xfrm>
            <a:off x="1458245" y="1444334"/>
            <a:ext cx="2559422" cy="106083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AD51AC8-1D2F-4674-8429-9697D4B0074B}"/>
              </a:ext>
            </a:extLst>
          </p:cNvPr>
          <p:cNvCxnSpPr>
            <a:cxnSpLocks/>
          </p:cNvCxnSpPr>
          <p:nvPr/>
        </p:nvCxnSpPr>
        <p:spPr>
          <a:xfrm>
            <a:off x="1331636" y="1725688"/>
            <a:ext cx="2559422" cy="106083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099231-A954-4950-998A-2C584D86145F}"/>
              </a:ext>
            </a:extLst>
          </p:cNvPr>
          <p:cNvCxnSpPr>
            <a:cxnSpLocks/>
          </p:cNvCxnSpPr>
          <p:nvPr/>
        </p:nvCxnSpPr>
        <p:spPr>
          <a:xfrm>
            <a:off x="1252680" y="2007042"/>
            <a:ext cx="2559422" cy="106083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33D0600-97CA-4838-B576-933F12C71B33}"/>
              </a:ext>
            </a:extLst>
          </p:cNvPr>
          <p:cNvCxnSpPr>
            <a:cxnSpLocks/>
          </p:cNvCxnSpPr>
          <p:nvPr/>
        </p:nvCxnSpPr>
        <p:spPr>
          <a:xfrm>
            <a:off x="1117453" y="2288396"/>
            <a:ext cx="2559422" cy="106083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17412DD-DD17-4862-800D-79681F376648}"/>
              </a:ext>
            </a:extLst>
          </p:cNvPr>
          <p:cNvCxnSpPr>
            <a:cxnSpLocks/>
          </p:cNvCxnSpPr>
          <p:nvPr/>
        </p:nvCxnSpPr>
        <p:spPr>
          <a:xfrm>
            <a:off x="938417" y="2565112"/>
            <a:ext cx="2559422" cy="106083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6F145FB-98EF-4468-B2B9-9744572A8795}"/>
              </a:ext>
            </a:extLst>
          </p:cNvPr>
          <p:cNvCxnSpPr>
            <a:cxnSpLocks/>
          </p:cNvCxnSpPr>
          <p:nvPr/>
        </p:nvCxnSpPr>
        <p:spPr>
          <a:xfrm>
            <a:off x="3982811" y="2505170"/>
            <a:ext cx="2353857" cy="156630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B295097-98F1-4DC8-A11A-EEAA2687C7A8}"/>
              </a:ext>
            </a:extLst>
          </p:cNvPr>
          <p:cNvCxnSpPr>
            <a:cxnSpLocks/>
          </p:cNvCxnSpPr>
          <p:nvPr/>
        </p:nvCxnSpPr>
        <p:spPr>
          <a:xfrm>
            <a:off x="3856202" y="2786524"/>
            <a:ext cx="2480466" cy="128495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01BA62D-839C-4A00-821C-15AC27C104DA}"/>
              </a:ext>
            </a:extLst>
          </p:cNvPr>
          <p:cNvCxnSpPr>
            <a:cxnSpLocks/>
          </p:cNvCxnSpPr>
          <p:nvPr/>
        </p:nvCxnSpPr>
        <p:spPr>
          <a:xfrm>
            <a:off x="3777246" y="3067878"/>
            <a:ext cx="2559422" cy="106083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479D05F-6D38-4386-A23E-5104CA8B38CD}"/>
              </a:ext>
            </a:extLst>
          </p:cNvPr>
          <p:cNvCxnSpPr>
            <a:cxnSpLocks/>
          </p:cNvCxnSpPr>
          <p:nvPr/>
        </p:nvCxnSpPr>
        <p:spPr>
          <a:xfrm>
            <a:off x="3642019" y="3349232"/>
            <a:ext cx="2694649" cy="72224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6B26452-A790-462E-BDD3-72E6D77F778C}"/>
              </a:ext>
            </a:extLst>
          </p:cNvPr>
          <p:cNvCxnSpPr>
            <a:cxnSpLocks/>
          </p:cNvCxnSpPr>
          <p:nvPr/>
        </p:nvCxnSpPr>
        <p:spPr>
          <a:xfrm>
            <a:off x="3488922" y="3630586"/>
            <a:ext cx="2791302" cy="44088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4">
            <a:extLst>
              <a:ext uri="{FF2B5EF4-FFF2-40B4-BE49-F238E27FC236}">
                <a16:creationId xmlns:a16="http://schemas.microsoft.com/office/drawing/2014/main" id="{959DAA7F-D65F-4C24-939C-7F686E75DD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67" t="3521" r="12281"/>
          <a:stretch/>
        </p:blipFill>
        <p:spPr bwMode="auto">
          <a:xfrm>
            <a:off x="8328908" y="1016098"/>
            <a:ext cx="2480466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1E3ED5A-9C7B-4AC7-B978-BEA1EA9A5428}"/>
              </a:ext>
            </a:extLst>
          </p:cNvPr>
          <p:cNvCxnSpPr>
            <a:cxnSpLocks/>
          </p:cNvCxnSpPr>
          <p:nvPr/>
        </p:nvCxnSpPr>
        <p:spPr>
          <a:xfrm>
            <a:off x="7202040" y="1674393"/>
            <a:ext cx="2559422" cy="106083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96EAA71-5F9E-44FD-AA4F-14AA6EC088C3}"/>
              </a:ext>
            </a:extLst>
          </p:cNvPr>
          <p:cNvCxnSpPr>
            <a:cxnSpLocks/>
          </p:cNvCxnSpPr>
          <p:nvPr/>
        </p:nvCxnSpPr>
        <p:spPr>
          <a:xfrm>
            <a:off x="7075431" y="1955747"/>
            <a:ext cx="2559422" cy="106083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F2BAAAC-6E34-4EA1-80BB-22F5B54F1E0D}"/>
              </a:ext>
            </a:extLst>
          </p:cNvPr>
          <p:cNvCxnSpPr>
            <a:cxnSpLocks/>
          </p:cNvCxnSpPr>
          <p:nvPr/>
        </p:nvCxnSpPr>
        <p:spPr>
          <a:xfrm>
            <a:off x="6996475" y="2237101"/>
            <a:ext cx="2559422" cy="106083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7B2D482-BD69-437F-9FBE-50F291B2260D}"/>
              </a:ext>
            </a:extLst>
          </p:cNvPr>
          <p:cNvCxnSpPr>
            <a:cxnSpLocks/>
          </p:cNvCxnSpPr>
          <p:nvPr/>
        </p:nvCxnSpPr>
        <p:spPr>
          <a:xfrm>
            <a:off x="6861248" y="2518455"/>
            <a:ext cx="2559422" cy="106083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CFFDE31-0944-4331-B4C7-454EF823E2EF}"/>
              </a:ext>
            </a:extLst>
          </p:cNvPr>
          <p:cNvCxnSpPr>
            <a:cxnSpLocks/>
          </p:cNvCxnSpPr>
          <p:nvPr/>
        </p:nvCxnSpPr>
        <p:spPr>
          <a:xfrm>
            <a:off x="6682212" y="2795171"/>
            <a:ext cx="2559422" cy="106083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5694D04-D4CB-4776-B80D-7D1F67DDBA0E}"/>
              </a:ext>
            </a:extLst>
          </p:cNvPr>
          <p:cNvCxnSpPr>
            <a:cxnSpLocks/>
          </p:cNvCxnSpPr>
          <p:nvPr/>
        </p:nvCxnSpPr>
        <p:spPr>
          <a:xfrm>
            <a:off x="9708444" y="2735229"/>
            <a:ext cx="2568040" cy="21497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60BD06C-7D76-447C-85A9-D365CCC66C62}"/>
              </a:ext>
            </a:extLst>
          </p:cNvPr>
          <p:cNvCxnSpPr>
            <a:cxnSpLocks/>
          </p:cNvCxnSpPr>
          <p:nvPr/>
        </p:nvCxnSpPr>
        <p:spPr>
          <a:xfrm>
            <a:off x="9599805" y="3055405"/>
            <a:ext cx="2438794" cy="42753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C3998FC-27D3-4F02-9B13-FC65DA6A6789}"/>
              </a:ext>
            </a:extLst>
          </p:cNvPr>
          <p:cNvCxnSpPr>
            <a:cxnSpLocks/>
          </p:cNvCxnSpPr>
          <p:nvPr/>
        </p:nvCxnSpPr>
        <p:spPr>
          <a:xfrm>
            <a:off x="9512697" y="3315590"/>
            <a:ext cx="2406225" cy="113538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A62F5BC-76DA-42AD-A1B6-8E78169B04CF}"/>
              </a:ext>
            </a:extLst>
          </p:cNvPr>
          <p:cNvCxnSpPr>
            <a:cxnSpLocks/>
          </p:cNvCxnSpPr>
          <p:nvPr/>
        </p:nvCxnSpPr>
        <p:spPr>
          <a:xfrm>
            <a:off x="9350882" y="3541059"/>
            <a:ext cx="2036533" cy="154998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8D4B5C2-19BE-48E9-A2C2-DBBAC991D1E3}"/>
              </a:ext>
            </a:extLst>
          </p:cNvPr>
          <p:cNvCxnSpPr>
            <a:cxnSpLocks/>
          </p:cNvCxnSpPr>
          <p:nvPr/>
        </p:nvCxnSpPr>
        <p:spPr>
          <a:xfrm>
            <a:off x="9171846" y="3817775"/>
            <a:ext cx="1827505" cy="166322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BD43A434-1DCB-4333-AA4C-9293BF89F9B8}"/>
              </a:ext>
            </a:extLst>
          </p:cNvPr>
          <p:cNvCxnSpPr>
            <a:cxnSpLocks/>
          </p:cNvCxnSpPr>
          <p:nvPr/>
        </p:nvCxnSpPr>
        <p:spPr>
          <a:xfrm>
            <a:off x="7453554" y="2288396"/>
            <a:ext cx="1827505" cy="1663229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7CD3D96-A0D0-45BF-97DC-95BDA6D3BC45}"/>
              </a:ext>
            </a:extLst>
          </p:cNvPr>
          <p:cNvCxnSpPr>
            <a:cxnSpLocks/>
          </p:cNvCxnSpPr>
          <p:nvPr/>
        </p:nvCxnSpPr>
        <p:spPr>
          <a:xfrm>
            <a:off x="7453554" y="2288396"/>
            <a:ext cx="1939466" cy="1362032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B7FC0D96-AB56-40DD-B324-F31D50448D31}"/>
              </a:ext>
            </a:extLst>
          </p:cNvPr>
          <p:cNvCxnSpPr>
            <a:cxnSpLocks/>
          </p:cNvCxnSpPr>
          <p:nvPr/>
        </p:nvCxnSpPr>
        <p:spPr>
          <a:xfrm>
            <a:off x="7481900" y="2312876"/>
            <a:ext cx="2066075" cy="720368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081BB717-9ADF-43B8-A179-4E3F99E19057}"/>
              </a:ext>
            </a:extLst>
          </p:cNvPr>
          <p:cNvCxnSpPr>
            <a:cxnSpLocks/>
          </p:cNvCxnSpPr>
          <p:nvPr/>
        </p:nvCxnSpPr>
        <p:spPr>
          <a:xfrm>
            <a:off x="7535351" y="2351842"/>
            <a:ext cx="2256052" cy="373169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Heading 8">
            <a:extLst>
              <a:ext uri="{FF2B5EF4-FFF2-40B4-BE49-F238E27FC236}">
                <a16:creationId xmlns:a16="http://schemas.microsoft.com/office/drawing/2014/main" id="{C6BDDB6A-87BE-82A5-AE3F-ED88BC1907BA}"/>
              </a:ext>
            </a:extLst>
          </p:cNvPr>
          <p:cNvSpPr txBox="1"/>
          <p:nvPr/>
        </p:nvSpPr>
        <p:spPr>
          <a:xfrm>
            <a:off x="241467" y="124888"/>
            <a:ext cx="370332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Focus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8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E5F619CC-312B-41CE-8D3B-9A55BD07B7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-1740" r="54823" b="1740"/>
          <a:stretch/>
        </p:blipFill>
        <p:spPr bwMode="auto">
          <a:xfrm>
            <a:off x="2017059" y="495300"/>
            <a:ext cx="3079376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B4F4559-339B-413C-B8AA-3D6178633680}"/>
              </a:ext>
            </a:extLst>
          </p:cNvPr>
          <p:cNvCxnSpPr>
            <a:cxnSpLocks/>
          </p:cNvCxnSpPr>
          <p:nvPr/>
        </p:nvCxnSpPr>
        <p:spPr>
          <a:xfrm>
            <a:off x="673216" y="2500094"/>
            <a:ext cx="2911472" cy="1836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AD51AC8-1D2F-4674-8429-9697D4B0074B}"/>
              </a:ext>
            </a:extLst>
          </p:cNvPr>
          <p:cNvCxnSpPr>
            <a:cxnSpLocks/>
          </p:cNvCxnSpPr>
          <p:nvPr/>
        </p:nvCxnSpPr>
        <p:spPr>
          <a:xfrm>
            <a:off x="673216" y="2745137"/>
            <a:ext cx="2872290" cy="2238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099231-A954-4950-998A-2C584D86145F}"/>
              </a:ext>
            </a:extLst>
          </p:cNvPr>
          <p:cNvCxnSpPr>
            <a:cxnSpLocks/>
          </p:cNvCxnSpPr>
          <p:nvPr/>
        </p:nvCxnSpPr>
        <p:spPr>
          <a:xfrm>
            <a:off x="657408" y="3004110"/>
            <a:ext cx="2888098" cy="5129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33D0600-97CA-4838-B576-933F12C71B33}"/>
              </a:ext>
            </a:extLst>
          </p:cNvPr>
          <p:cNvCxnSpPr>
            <a:cxnSpLocks/>
          </p:cNvCxnSpPr>
          <p:nvPr/>
        </p:nvCxnSpPr>
        <p:spPr>
          <a:xfrm>
            <a:off x="673216" y="3268000"/>
            <a:ext cx="2872290" cy="5129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17412DD-DD17-4862-800D-79681F376648}"/>
              </a:ext>
            </a:extLst>
          </p:cNvPr>
          <p:cNvCxnSpPr>
            <a:cxnSpLocks/>
          </p:cNvCxnSpPr>
          <p:nvPr/>
        </p:nvCxnSpPr>
        <p:spPr>
          <a:xfrm>
            <a:off x="673216" y="3554465"/>
            <a:ext cx="2883531" cy="2482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6F145FB-98EF-4468-B2B9-9744572A8795}"/>
              </a:ext>
            </a:extLst>
          </p:cNvPr>
          <p:cNvCxnSpPr>
            <a:cxnSpLocks/>
          </p:cNvCxnSpPr>
          <p:nvPr/>
        </p:nvCxnSpPr>
        <p:spPr>
          <a:xfrm>
            <a:off x="3581062" y="2528712"/>
            <a:ext cx="2202556" cy="58619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B295097-98F1-4DC8-A11A-EEAA2687C7A8}"/>
              </a:ext>
            </a:extLst>
          </p:cNvPr>
          <p:cNvCxnSpPr>
            <a:cxnSpLocks/>
          </p:cNvCxnSpPr>
          <p:nvPr/>
        </p:nvCxnSpPr>
        <p:spPr>
          <a:xfrm>
            <a:off x="3524854" y="2778810"/>
            <a:ext cx="2198665" cy="33609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01BA62D-839C-4A00-821C-15AC27C104DA}"/>
              </a:ext>
            </a:extLst>
          </p:cNvPr>
          <p:cNvCxnSpPr>
            <a:cxnSpLocks/>
          </p:cNvCxnSpPr>
          <p:nvPr/>
        </p:nvCxnSpPr>
        <p:spPr>
          <a:xfrm>
            <a:off x="3524854" y="3036460"/>
            <a:ext cx="2601105" cy="7844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479D05F-6D38-4386-A23E-5104CA8B38CD}"/>
              </a:ext>
            </a:extLst>
          </p:cNvPr>
          <p:cNvCxnSpPr>
            <a:cxnSpLocks/>
          </p:cNvCxnSpPr>
          <p:nvPr/>
        </p:nvCxnSpPr>
        <p:spPr>
          <a:xfrm flipV="1">
            <a:off x="3456056" y="3133849"/>
            <a:ext cx="2253395" cy="18007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6B26452-A790-462E-BDD3-72E6D77F778C}"/>
              </a:ext>
            </a:extLst>
          </p:cNvPr>
          <p:cNvCxnSpPr>
            <a:cxnSpLocks/>
          </p:cNvCxnSpPr>
          <p:nvPr/>
        </p:nvCxnSpPr>
        <p:spPr>
          <a:xfrm flipV="1">
            <a:off x="3504939" y="3074350"/>
            <a:ext cx="2147749" cy="49906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4">
            <a:extLst>
              <a:ext uri="{FF2B5EF4-FFF2-40B4-BE49-F238E27FC236}">
                <a16:creationId xmlns:a16="http://schemas.microsoft.com/office/drawing/2014/main" id="{959DAA7F-D65F-4C24-939C-7F686E75DD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67" t="3521" r="12281"/>
          <a:stretch/>
        </p:blipFill>
        <p:spPr bwMode="auto">
          <a:xfrm>
            <a:off x="8328908" y="1016098"/>
            <a:ext cx="2480466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1E3ED5A-9C7B-4AC7-B978-BEA1EA9A5428}"/>
              </a:ext>
            </a:extLst>
          </p:cNvPr>
          <p:cNvCxnSpPr>
            <a:cxnSpLocks/>
          </p:cNvCxnSpPr>
          <p:nvPr/>
        </p:nvCxnSpPr>
        <p:spPr>
          <a:xfrm flipV="1">
            <a:off x="6658972" y="2775980"/>
            <a:ext cx="2734048" cy="1028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96EAA71-5F9E-44FD-AA4F-14AA6EC088C3}"/>
              </a:ext>
            </a:extLst>
          </p:cNvPr>
          <p:cNvCxnSpPr>
            <a:cxnSpLocks/>
          </p:cNvCxnSpPr>
          <p:nvPr/>
        </p:nvCxnSpPr>
        <p:spPr>
          <a:xfrm>
            <a:off x="6598873" y="2994277"/>
            <a:ext cx="2763100" cy="2898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F2BAAAC-6E34-4EA1-80BB-22F5B54F1E0D}"/>
              </a:ext>
            </a:extLst>
          </p:cNvPr>
          <p:cNvCxnSpPr>
            <a:cxnSpLocks/>
          </p:cNvCxnSpPr>
          <p:nvPr/>
        </p:nvCxnSpPr>
        <p:spPr>
          <a:xfrm>
            <a:off x="6611520" y="3293299"/>
            <a:ext cx="278150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7B2D482-BD69-437F-9FBE-50F291B2260D}"/>
              </a:ext>
            </a:extLst>
          </p:cNvPr>
          <p:cNvCxnSpPr>
            <a:cxnSpLocks/>
          </p:cNvCxnSpPr>
          <p:nvPr/>
        </p:nvCxnSpPr>
        <p:spPr>
          <a:xfrm>
            <a:off x="6577175" y="3552348"/>
            <a:ext cx="2843495" cy="2694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CFFDE31-0944-4331-B4C7-454EF823E2EF}"/>
              </a:ext>
            </a:extLst>
          </p:cNvPr>
          <p:cNvCxnSpPr>
            <a:cxnSpLocks/>
            <a:endCxn id="108" idx="2"/>
          </p:cNvCxnSpPr>
          <p:nvPr/>
        </p:nvCxnSpPr>
        <p:spPr>
          <a:xfrm>
            <a:off x="6535432" y="3817041"/>
            <a:ext cx="2841971" cy="4569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5694D04-D4CB-4776-B80D-7D1F67DDBA0E}"/>
              </a:ext>
            </a:extLst>
          </p:cNvPr>
          <p:cNvCxnSpPr>
            <a:cxnSpLocks/>
          </p:cNvCxnSpPr>
          <p:nvPr/>
        </p:nvCxnSpPr>
        <p:spPr>
          <a:xfrm flipV="1">
            <a:off x="9366116" y="1825220"/>
            <a:ext cx="2168637" cy="95078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60BD06C-7D76-447C-85A9-D365CCC66C62}"/>
              </a:ext>
            </a:extLst>
          </p:cNvPr>
          <p:cNvCxnSpPr>
            <a:cxnSpLocks/>
          </p:cNvCxnSpPr>
          <p:nvPr/>
        </p:nvCxnSpPr>
        <p:spPr>
          <a:xfrm flipV="1">
            <a:off x="9326691" y="2449812"/>
            <a:ext cx="2192093" cy="60559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C3998FC-27D3-4F02-9B13-FC65DA6A6789}"/>
              </a:ext>
            </a:extLst>
          </p:cNvPr>
          <p:cNvCxnSpPr>
            <a:cxnSpLocks/>
          </p:cNvCxnSpPr>
          <p:nvPr/>
        </p:nvCxnSpPr>
        <p:spPr>
          <a:xfrm>
            <a:off x="9326691" y="3275090"/>
            <a:ext cx="2265092" cy="2495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A62F5BC-76DA-42AD-A1B6-8E78169B04CF}"/>
              </a:ext>
            </a:extLst>
          </p:cNvPr>
          <p:cNvCxnSpPr>
            <a:cxnSpLocks/>
          </p:cNvCxnSpPr>
          <p:nvPr/>
        </p:nvCxnSpPr>
        <p:spPr>
          <a:xfrm>
            <a:off x="9363564" y="3568988"/>
            <a:ext cx="2321164" cy="38263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8D4B5C2-19BE-48E9-A2C2-DBBAC991D1E3}"/>
              </a:ext>
            </a:extLst>
          </p:cNvPr>
          <p:cNvCxnSpPr>
            <a:cxnSpLocks/>
          </p:cNvCxnSpPr>
          <p:nvPr/>
        </p:nvCxnSpPr>
        <p:spPr>
          <a:xfrm>
            <a:off x="9326877" y="3857234"/>
            <a:ext cx="2217813" cy="105006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BD43A434-1DCB-4333-AA4C-9293BF89F9B8}"/>
              </a:ext>
            </a:extLst>
          </p:cNvPr>
          <p:cNvCxnSpPr>
            <a:cxnSpLocks/>
          </p:cNvCxnSpPr>
          <p:nvPr/>
        </p:nvCxnSpPr>
        <p:spPr>
          <a:xfrm>
            <a:off x="7925351" y="3351004"/>
            <a:ext cx="1436622" cy="238961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7CD3D96-A0D0-45BF-97DC-95BDA6D3BC45}"/>
              </a:ext>
            </a:extLst>
          </p:cNvPr>
          <p:cNvCxnSpPr>
            <a:cxnSpLocks/>
          </p:cNvCxnSpPr>
          <p:nvPr/>
        </p:nvCxnSpPr>
        <p:spPr>
          <a:xfrm flipV="1">
            <a:off x="8024360" y="3271801"/>
            <a:ext cx="1337613" cy="52079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B7FC0D96-AB56-40DD-B324-F31D50448D31}"/>
              </a:ext>
            </a:extLst>
          </p:cNvPr>
          <p:cNvCxnSpPr>
            <a:cxnSpLocks/>
          </p:cNvCxnSpPr>
          <p:nvPr/>
        </p:nvCxnSpPr>
        <p:spPr>
          <a:xfrm flipV="1">
            <a:off x="7998922" y="3026513"/>
            <a:ext cx="1346041" cy="297367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081BB717-9ADF-43B8-A179-4E3F99E19057}"/>
              </a:ext>
            </a:extLst>
          </p:cNvPr>
          <p:cNvCxnSpPr>
            <a:cxnSpLocks/>
          </p:cNvCxnSpPr>
          <p:nvPr/>
        </p:nvCxnSpPr>
        <p:spPr>
          <a:xfrm flipV="1">
            <a:off x="7925351" y="2745137"/>
            <a:ext cx="1552726" cy="610731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319ADBD7-14B4-4CD5-8DD9-9CEAF2E1CC18}"/>
              </a:ext>
            </a:extLst>
          </p:cNvPr>
          <p:cNvCxnSpPr>
            <a:cxnSpLocks/>
            <a:endCxn id="108" idx="2"/>
          </p:cNvCxnSpPr>
          <p:nvPr/>
        </p:nvCxnSpPr>
        <p:spPr>
          <a:xfrm>
            <a:off x="7925351" y="3321539"/>
            <a:ext cx="1452052" cy="541199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64FEDBD-E1A1-4F28-BFBE-7E6B7F9D5AB3}"/>
              </a:ext>
            </a:extLst>
          </p:cNvPr>
          <p:cNvGrpSpPr/>
          <p:nvPr/>
        </p:nvGrpSpPr>
        <p:grpSpPr>
          <a:xfrm>
            <a:off x="3684512" y="4015129"/>
            <a:ext cx="2049336" cy="655351"/>
            <a:chOff x="7908527" y="4983830"/>
            <a:chExt cx="1397526" cy="655351"/>
          </a:xfrm>
        </p:grpSpPr>
        <p:sp>
          <p:nvSpPr>
            <p:cNvPr id="103" name="Left Brace 102">
              <a:extLst>
                <a:ext uri="{FF2B5EF4-FFF2-40B4-BE49-F238E27FC236}">
                  <a16:creationId xmlns:a16="http://schemas.microsoft.com/office/drawing/2014/main" id="{4E8FBBA9-0927-47B1-826B-098D2F1F64A9}"/>
                </a:ext>
              </a:extLst>
            </p:cNvPr>
            <p:cNvSpPr/>
            <p:nvPr/>
          </p:nvSpPr>
          <p:spPr>
            <a:xfrm rot="16200000">
              <a:off x="8441280" y="4451077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D238447-4D55-411D-A015-EBE1C4CCE136}"/>
                </a:ext>
              </a:extLst>
            </p:cNvPr>
            <p:cNvSpPr txBox="1"/>
            <p:nvPr/>
          </p:nvSpPr>
          <p:spPr>
            <a:xfrm>
              <a:off x="8545543" y="5269849"/>
              <a:ext cx="1762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>
                  <a:solidFill>
                    <a:srgbClr val="FF0000"/>
                  </a:solidFill>
                </a:rPr>
                <a:t>f</a:t>
              </a: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0FAB7BCC-A51B-448C-8DA5-77AFEFDE28D3}"/>
              </a:ext>
            </a:extLst>
          </p:cNvPr>
          <p:cNvSpPr txBox="1"/>
          <p:nvPr/>
        </p:nvSpPr>
        <p:spPr>
          <a:xfrm>
            <a:off x="7796240" y="3365205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F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4DC468C-3A43-44DD-B49E-B322DBBDB9AE}"/>
              </a:ext>
            </a:extLst>
          </p:cNvPr>
          <p:cNvSpPr txBox="1"/>
          <p:nvPr/>
        </p:nvSpPr>
        <p:spPr>
          <a:xfrm>
            <a:off x="5432162" y="3238550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F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BC5936C-70D7-44BA-A4F1-EBCB5562FA2B}"/>
              </a:ext>
            </a:extLst>
          </p:cNvPr>
          <p:cNvSpPr txBox="1"/>
          <p:nvPr/>
        </p:nvSpPr>
        <p:spPr>
          <a:xfrm>
            <a:off x="3547323" y="3198673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1A1FEBD-D95E-4398-990F-AD412A7B3342}"/>
              </a:ext>
            </a:extLst>
          </p:cNvPr>
          <p:cNvSpPr txBox="1"/>
          <p:nvPr/>
        </p:nvSpPr>
        <p:spPr>
          <a:xfrm>
            <a:off x="9216942" y="3462628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</a:t>
            </a:r>
            <a:endParaRPr lang="en-US" b="1" dirty="0">
              <a:solidFill>
                <a:srgbClr val="5C1051"/>
              </a:solidFill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776A4C3-AD76-488A-8D73-D35A5557C795}"/>
              </a:ext>
            </a:extLst>
          </p:cNvPr>
          <p:cNvGrpSpPr/>
          <p:nvPr/>
        </p:nvGrpSpPr>
        <p:grpSpPr>
          <a:xfrm>
            <a:off x="7925351" y="4027124"/>
            <a:ext cx="1401340" cy="655351"/>
            <a:chOff x="7908527" y="4983830"/>
            <a:chExt cx="1397526" cy="655351"/>
          </a:xfrm>
        </p:grpSpPr>
        <p:sp>
          <p:nvSpPr>
            <p:cNvPr id="111" name="Left Brace 110">
              <a:extLst>
                <a:ext uri="{FF2B5EF4-FFF2-40B4-BE49-F238E27FC236}">
                  <a16:creationId xmlns:a16="http://schemas.microsoft.com/office/drawing/2014/main" id="{A0100C49-B78E-4DC5-A5B7-1F5DB9A28FEA}"/>
                </a:ext>
              </a:extLst>
            </p:cNvPr>
            <p:cNvSpPr/>
            <p:nvPr/>
          </p:nvSpPr>
          <p:spPr>
            <a:xfrm rot="16200000">
              <a:off x="8441280" y="4451077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90F2833-53E9-457D-9C73-4BA76FB5B5A6}"/>
                </a:ext>
              </a:extLst>
            </p:cNvPr>
            <p:cNvSpPr txBox="1"/>
            <p:nvPr/>
          </p:nvSpPr>
          <p:spPr>
            <a:xfrm>
              <a:off x="8545543" y="5269849"/>
              <a:ext cx="1762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>
                  <a:solidFill>
                    <a:srgbClr val="FF0000"/>
                  </a:solidFill>
                </a:rPr>
                <a:t>f</a:t>
              </a:r>
            </a:p>
          </p:txBody>
        </p:sp>
      </p:grp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91243A1E-7C89-4E29-B492-E9368F6AE466}"/>
              </a:ext>
            </a:extLst>
          </p:cNvPr>
          <p:cNvCxnSpPr>
            <a:cxnSpLocks/>
          </p:cNvCxnSpPr>
          <p:nvPr/>
        </p:nvCxnSpPr>
        <p:spPr>
          <a:xfrm>
            <a:off x="235680" y="3073162"/>
            <a:ext cx="6147006" cy="42929"/>
          </a:xfrm>
          <a:prstGeom prst="straightConnector1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5FC397D9-6699-413B-AC53-6DC0FEE99A31}"/>
              </a:ext>
            </a:extLst>
          </p:cNvPr>
          <p:cNvCxnSpPr>
            <a:cxnSpLocks/>
          </p:cNvCxnSpPr>
          <p:nvPr/>
        </p:nvCxnSpPr>
        <p:spPr>
          <a:xfrm flipV="1">
            <a:off x="6658972" y="3290895"/>
            <a:ext cx="5476449" cy="14201"/>
          </a:xfrm>
          <a:prstGeom prst="straightConnector1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Heading 8">
            <a:extLst>
              <a:ext uri="{FF2B5EF4-FFF2-40B4-BE49-F238E27FC236}">
                <a16:creationId xmlns:a16="http://schemas.microsoft.com/office/drawing/2014/main" id="{A3465AF5-5D5E-5DFE-67D0-56799605EABD}"/>
              </a:ext>
            </a:extLst>
          </p:cNvPr>
          <p:cNvSpPr txBox="1"/>
          <p:nvPr/>
        </p:nvSpPr>
        <p:spPr>
          <a:xfrm>
            <a:off x="241467" y="124888"/>
            <a:ext cx="370332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Principal Focus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22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5FF0EF5-58F3-4EC1-8846-175D90C849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-1740" r="54823" b="1740"/>
          <a:stretch/>
        </p:blipFill>
        <p:spPr bwMode="auto">
          <a:xfrm>
            <a:off x="1904518" y="-264356"/>
            <a:ext cx="3079376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F80ADC5-7607-413A-BB1E-757320F464FC}"/>
              </a:ext>
            </a:extLst>
          </p:cNvPr>
          <p:cNvCxnSpPr>
            <a:cxnSpLocks/>
          </p:cNvCxnSpPr>
          <p:nvPr/>
        </p:nvCxnSpPr>
        <p:spPr>
          <a:xfrm>
            <a:off x="560675" y="1740438"/>
            <a:ext cx="2911472" cy="1836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F197608-2B87-48C1-A39A-672B944E45B8}"/>
              </a:ext>
            </a:extLst>
          </p:cNvPr>
          <p:cNvCxnSpPr>
            <a:cxnSpLocks/>
          </p:cNvCxnSpPr>
          <p:nvPr/>
        </p:nvCxnSpPr>
        <p:spPr>
          <a:xfrm>
            <a:off x="560675" y="1985481"/>
            <a:ext cx="2872290" cy="2238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544FC03-1F46-4873-89BA-5247037AA3CE}"/>
              </a:ext>
            </a:extLst>
          </p:cNvPr>
          <p:cNvCxnSpPr>
            <a:cxnSpLocks/>
          </p:cNvCxnSpPr>
          <p:nvPr/>
        </p:nvCxnSpPr>
        <p:spPr>
          <a:xfrm>
            <a:off x="544867" y="2244454"/>
            <a:ext cx="2888098" cy="5129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8D82EBF-2F17-466C-8435-F804CABF631A}"/>
              </a:ext>
            </a:extLst>
          </p:cNvPr>
          <p:cNvCxnSpPr>
            <a:cxnSpLocks/>
          </p:cNvCxnSpPr>
          <p:nvPr/>
        </p:nvCxnSpPr>
        <p:spPr>
          <a:xfrm>
            <a:off x="560675" y="2508344"/>
            <a:ext cx="2872290" cy="5129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7B54F92-DBEA-4143-930C-BEF0E8C230C2}"/>
              </a:ext>
            </a:extLst>
          </p:cNvPr>
          <p:cNvCxnSpPr>
            <a:cxnSpLocks/>
          </p:cNvCxnSpPr>
          <p:nvPr/>
        </p:nvCxnSpPr>
        <p:spPr>
          <a:xfrm>
            <a:off x="560675" y="2794809"/>
            <a:ext cx="2883531" cy="2482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FD11644-10B5-4F2E-AAB7-761DC502419F}"/>
              </a:ext>
            </a:extLst>
          </p:cNvPr>
          <p:cNvCxnSpPr>
            <a:cxnSpLocks/>
          </p:cNvCxnSpPr>
          <p:nvPr/>
        </p:nvCxnSpPr>
        <p:spPr>
          <a:xfrm>
            <a:off x="3468521" y="1769056"/>
            <a:ext cx="2202556" cy="58619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C48DB75-2C86-4417-A50B-511DA4AA431D}"/>
              </a:ext>
            </a:extLst>
          </p:cNvPr>
          <p:cNvCxnSpPr>
            <a:cxnSpLocks/>
          </p:cNvCxnSpPr>
          <p:nvPr/>
        </p:nvCxnSpPr>
        <p:spPr>
          <a:xfrm>
            <a:off x="3412313" y="2019154"/>
            <a:ext cx="2198665" cy="33609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ADC5E49-BAD6-4AA0-81BF-D29EB2B9B1C8}"/>
              </a:ext>
            </a:extLst>
          </p:cNvPr>
          <p:cNvCxnSpPr>
            <a:cxnSpLocks/>
          </p:cNvCxnSpPr>
          <p:nvPr/>
        </p:nvCxnSpPr>
        <p:spPr>
          <a:xfrm>
            <a:off x="3412313" y="2276804"/>
            <a:ext cx="2601105" cy="7844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162EDB9-321F-4FF9-BB3B-1E53B3EC3260}"/>
              </a:ext>
            </a:extLst>
          </p:cNvPr>
          <p:cNvCxnSpPr>
            <a:cxnSpLocks/>
          </p:cNvCxnSpPr>
          <p:nvPr/>
        </p:nvCxnSpPr>
        <p:spPr>
          <a:xfrm flipV="1">
            <a:off x="3343515" y="2374193"/>
            <a:ext cx="2253395" cy="18007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8F14DD0-12FE-4409-B6D4-0879B166FBCB}"/>
              </a:ext>
            </a:extLst>
          </p:cNvPr>
          <p:cNvCxnSpPr>
            <a:cxnSpLocks/>
          </p:cNvCxnSpPr>
          <p:nvPr/>
        </p:nvCxnSpPr>
        <p:spPr>
          <a:xfrm flipV="1">
            <a:off x="3392398" y="2314694"/>
            <a:ext cx="2147749" cy="49906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70472A-71F0-466A-B258-E565520A44FF}"/>
              </a:ext>
            </a:extLst>
          </p:cNvPr>
          <p:cNvGrpSpPr/>
          <p:nvPr/>
        </p:nvGrpSpPr>
        <p:grpSpPr>
          <a:xfrm>
            <a:off x="3571971" y="3255473"/>
            <a:ext cx="2049336" cy="655351"/>
            <a:chOff x="7908527" y="4983830"/>
            <a:chExt cx="1397526" cy="655351"/>
          </a:xfrm>
        </p:grpSpPr>
        <p:sp>
          <p:nvSpPr>
            <p:cNvPr id="14" name="Left Brace 13">
              <a:extLst>
                <a:ext uri="{FF2B5EF4-FFF2-40B4-BE49-F238E27FC236}">
                  <a16:creationId xmlns:a16="http://schemas.microsoft.com/office/drawing/2014/main" id="{D92D27FC-1775-46C2-9856-036E66394B5C}"/>
                </a:ext>
              </a:extLst>
            </p:cNvPr>
            <p:cNvSpPr/>
            <p:nvPr/>
          </p:nvSpPr>
          <p:spPr>
            <a:xfrm rot="16200000">
              <a:off x="8441280" y="4451077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87C8632-AD73-4567-ACD8-8B375DEA7AEC}"/>
                </a:ext>
              </a:extLst>
            </p:cNvPr>
            <p:cNvSpPr txBox="1"/>
            <p:nvPr/>
          </p:nvSpPr>
          <p:spPr>
            <a:xfrm>
              <a:off x="8545543" y="5269849"/>
              <a:ext cx="329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>
                  <a:solidFill>
                    <a:srgbClr val="FF0000"/>
                  </a:solidFill>
                </a:rPr>
                <a:t>v=f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47A5040-5769-4C99-A0E8-FBB9555BD024}"/>
              </a:ext>
            </a:extLst>
          </p:cNvPr>
          <p:cNvSpPr txBox="1"/>
          <p:nvPr/>
        </p:nvSpPr>
        <p:spPr>
          <a:xfrm>
            <a:off x="5319621" y="2478894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F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BCDC37-7529-4D90-B584-8BC5044118E7}"/>
              </a:ext>
            </a:extLst>
          </p:cNvPr>
          <p:cNvSpPr txBox="1"/>
          <p:nvPr/>
        </p:nvSpPr>
        <p:spPr>
          <a:xfrm>
            <a:off x="3434782" y="2439017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</a:t>
            </a:r>
            <a:endParaRPr lang="en-US" b="1" dirty="0">
              <a:solidFill>
                <a:srgbClr val="5C1051"/>
              </a:solidFill>
            </a:endParaRP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id="{979B729A-3075-4CFB-8FE3-ABEC0362DD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-1740" r="54823" b="1740"/>
          <a:stretch/>
        </p:blipFill>
        <p:spPr bwMode="auto">
          <a:xfrm>
            <a:off x="7655494" y="-266083"/>
            <a:ext cx="3079376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2BC2D89-BC13-4302-A53E-0424F77A93F7}"/>
              </a:ext>
            </a:extLst>
          </p:cNvPr>
          <p:cNvCxnSpPr>
            <a:cxnSpLocks/>
          </p:cNvCxnSpPr>
          <p:nvPr/>
        </p:nvCxnSpPr>
        <p:spPr>
          <a:xfrm>
            <a:off x="9350062" y="1816233"/>
            <a:ext cx="2352909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787D5E5-6156-41E3-B9B1-D5D31626A8A7}"/>
              </a:ext>
            </a:extLst>
          </p:cNvPr>
          <p:cNvCxnSpPr>
            <a:cxnSpLocks/>
          </p:cNvCxnSpPr>
          <p:nvPr/>
        </p:nvCxnSpPr>
        <p:spPr>
          <a:xfrm>
            <a:off x="9350062" y="2061276"/>
            <a:ext cx="2324774" cy="4127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7DD44B4-95F6-40FA-ACA8-4FF96D9073A7}"/>
              </a:ext>
            </a:extLst>
          </p:cNvPr>
          <p:cNvCxnSpPr>
            <a:cxnSpLocks/>
          </p:cNvCxnSpPr>
          <p:nvPr/>
        </p:nvCxnSpPr>
        <p:spPr>
          <a:xfrm>
            <a:off x="9362390" y="2350095"/>
            <a:ext cx="2312446" cy="5552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1BC4812-BDBB-471E-82A7-1B43AE5F5EB2}"/>
              </a:ext>
            </a:extLst>
          </p:cNvPr>
          <p:cNvCxnSpPr>
            <a:cxnSpLocks/>
          </p:cNvCxnSpPr>
          <p:nvPr/>
        </p:nvCxnSpPr>
        <p:spPr>
          <a:xfrm>
            <a:off x="9350062" y="2598207"/>
            <a:ext cx="2324774" cy="5846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619CE5F-2468-49F6-BCAF-6EB1EA7E971D}"/>
              </a:ext>
            </a:extLst>
          </p:cNvPr>
          <p:cNvCxnSpPr>
            <a:cxnSpLocks/>
          </p:cNvCxnSpPr>
          <p:nvPr/>
        </p:nvCxnSpPr>
        <p:spPr>
          <a:xfrm>
            <a:off x="9350062" y="2897805"/>
            <a:ext cx="2324774" cy="6179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B86E29B-2CFC-40F0-BC21-7E8184A71E09}"/>
              </a:ext>
            </a:extLst>
          </p:cNvPr>
          <p:cNvCxnSpPr>
            <a:cxnSpLocks/>
          </p:cNvCxnSpPr>
          <p:nvPr/>
        </p:nvCxnSpPr>
        <p:spPr>
          <a:xfrm flipV="1">
            <a:off x="7394684" y="1812908"/>
            <a:ext cx="1992951" cy="58662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A28001E-02B4-4242-8266-5D765DF839ED}"/>
              </a:ext>
            </a:extLst>
          </p:cNvPr>
          <p:cNvCxnSpPr>
            <a:cxnSpLocks/>
          </p:cNvCxnSpPr>
          <p:nvPr/>
        </p:nvCxnSpPr>
        <p:spPr>
          <a:xfrm>
            <a:off x="7468851" y="2407227"/>
            <a:ext cx="2012885" cy="17924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DBB9128-FA3D-45DF-82B4-6014D35812ED}"/>
              </a:ext>
            </a:extLst>
          </p:cNvPr>
          <p:cNvCxnSpPr>
            <a:cxnSpLocks/>
          </p:cNvCxnSpPr>
          <p:nvPr/>
        </p:nvCxnSpPr>
        <p:spPr>
          <a:xfrm flipV="1">
            <a:off x="7379727" y="2039421"/>
            <a:ext cx="2007908" cy="35267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03B17CA-F75F-453A-8D9C-EF6AC05423F5}"/>
              </a:ext>
            </a:extLst>
          </p:cNvPr>
          <p:cNvCxnSpPr>
            <a:cxnSpLocks/>
            <a:stCxn id="28" idx="1"/>
          </p:cNvCxnSpPr>
          <p:nvPr/>
        </p:nvCxnSpPr>
        <p:spPr>
          <a:xfrm>
            <a:off x="7655494" y="2439017"/>
            <a:ext cx="1732141" cy="46826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A7E6A6C-4130-4DAB-83B3-7511C0669195}"/>
              </a:ext>
            </a:extLst>
          </p:cNvPr>
          <p:cNvCxnSpPr>
            <a:cxnSpLocks/>
          </p:cNvCxnSpPr>
          <p:nvPr/>
        </p:nvCxnSpPr>
        <p:spPr>
          <a:xfrm flipV="1">
            <a:off x="7444454" y="2367408"/>
            <a:ext cx="2024341" cy="39808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66B6965-711F-4138-A23C-45C08005C24F}"/>
              </a:ext>
            </a:extLst>
          </p:cNvPr>
          <p:cNvGrpSpPr/>
          <p:nvPr/>
        </p:nvGrpSpPr>
        <p:grpSpPr>
          <a:xfrm>
            <a:off x="7263383" y="3024622"/>
            <a:ext cx="2049336" cy="765692"/>
            <a:chOff x="7908527" y="4983830"/>
            <a:chExt cx="1397526" cy="552534"/>
          </a:xfrm>
        </p:grpSpPr>
        <p:sp>
          <p:nvSpPr>
            <p:cNvPr id="40" name="Left Brace 39">
              <a:extLst>
                <a:ext uri="{FF2B5EF4-FFF2-40B4-BE49-F238E27FC236}">
                  <a16:creationId xmlns:a16="http://schemas.microsoft.com/office/drawing/2014/main" id="{72704D06-0C22-4A27-AA2D-851F5E9ED6FB}"/>
                </a:ext>
              </a:extLst>
            </p:cNvPr>
            <p:cNvSpPr/>
            <p:nvPr/>
          </p:nvSpPr>
          <p:spPr>
            <a:xfrm rot="16200000">
              <a:off x="8441280" y="4451077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528F633-5A31-4821-9603-4208B770944C}"/>
                </a:ext>
              </a:extLst>
            </p:cNvPr>
            <p:cNvSpPr txBox="1"/>
            <p:nvPr/>
          </p:nvSpPr>
          <p:spPr>
            <a:xfrm>
              <a:off x="8545543" y="5269849"/>
              <a:ext cx="339096" cy="2665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>
                  <a:solidFill>
                    <a:srgbClr val="FF0000"/>
                  </a:solidFill>
                </a:rPr>
                <a:t>u=f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C9955037-7A2D-48E0-BE60-A065B7F05EED}"/>
              </a:ext>
            </a:extLst>
          </p:cNvPr>
          <p:cNvSpPr txBox="1"/>
          <p:nvPr/>
        </p:nvSpPr>
        <p:spPr>
          <a:xfrm>
            <a:off x="7272648" y="2646008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F</a:t>
            </a:r>
            <a:endParaRPr lang="en-US" b="1" dirty="0">
              <a:solidFill>
                <a:srgbClr val="5C1051"/>
              </a:solidFill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66F7958-5BE0-4F3F-97FE-41E5A6C53932}"/>
              </a:ext>
            </a:extLst>
          </p:cNvPr>
          <p:cNvGrpSpPr/>
          <p:nvPr/>
        </p:nvGrpSpPr>
        <p:grpSpPr>
          <a:xfrm>
            <a:off x="-112541" y="3435917"/>
            <a:ext cx="3707784" cy="655351"/>
            <a:chOff x="7908527" y="4983830"/>
            <a:chExt cx="1397526" cy="655351"/>
          </a:xfrm>
        </p:grpSpPr>
        <p:sp>
          <p:nvSpPr>
            <p:cNvPr id="83" name="Left Brace 82">
              <a:extLst>
                <a:ext uri="{FF2B5EF4-FFF2-40B4-BE49-F238E27FC236}">
                  <a16:creationId xmlns:a16="http://schemas.microsoft.com/office/drawing/2014/main" id="{DAF051A2-C421-4BF1-A81C-DFD97BCB36AD}"/>
                </a:ext>
              </a:extLst>
            </p:cNvPr>
            <p:cNvSpPr/>
            <p:nvPr/>
          </p:nvSpPr>
          <p:spPr>
            <a:xfrm rot="16200000">
              <a:off x="8441280" y="4451077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A290DC63-2529-4F98-B571-080997724394}"/>
                    </a:ext>
                  </a:extLst>
                </p:cNvPr>
                <p:cNvSpPr txBox="1"/>
                <p:nvPr/>
              </p:nvSpPr>
              <p:spPr>
                <a:xfrm>
                  <a:off x="8545543" y="5269849"/>
                  <a:ext cx="33303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=∞</m:t>
                        </m:r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A290DC63-2529-4F98-B571-0809977243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45543" y="5269849"/>
                  <a:ext cx="333034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DDCF55F-6140-4C21-B3EC-6E47F59E5F89}"/>
              </a:ext>
            </a:extLst>
          </p:cNvPr>
          <p:cNvGrpSpPr/>
          <p:nvPr/>
        </p:nvGrpSpPr>
        <p:grpSpPr>
          <a:xfrm>
            <a:off x="9350062" y="3212478"/>
            <a:ext cx="3707784" cy="655351"/>
            <a:chOff x="7908527" y="4983830"/>
            <a:chExt cx="1397526" cy="655351"/>
          </a:xfrm>
        </p:grpSpPr>
        <p:sp>
          <p:nvSpPr>
            <p:cNvPr id="86" name="Left Brace 85">
              <a:extLst>
                <a:ext uri="{FF2B5EF4-FFF2-40B4-BE49-F238E27FC236}">
                  <a16:creationId xmlns:a16="http://schemas.microsoft.com/office/drawing/2014/main" id="{A0471877-6A08-434A-9E80-FFED8FD19392}"/>
                </a:ext>
              </a:extLst>
            </p:cNvPr>
            <p:cNvSpPr/>
            <p:nvPr/>
          </p:nvSpPr>
          <p:spPr>
            <a:xfrm rot="16200000">
              <a:off x="8441280" y="4451077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FEFC06A4-893E-45D0-83BD-23A6C5639F5D}"/>
                    </a:ext>
                  </a:extLst>
                </p:cNvPr>
                <p:cNvSpPr txBox="1"/>
                <p:nvPr/>
              </p:nvSpPr>
              <p:spPr>
                <a:xfrm>
                  <a:off x="8545543" y="5269849"/>
                  <a:ext cx="32880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=∞</m:t>
                        </m:r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FEFC06A4-893E-45D0-83BD-23A6C5639F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45543" y="5269849"/>
                  <a:ext cx="328805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E083BE57-A2C4-4484-8730-00859F265D55}"/>
                  </a:ext>
                </a:extLst>
              </p:cNvPr>
              <p:cNvSpPr txBox="1"/>
              <p:nvPr/>
            </p:nvSpPr>
            <p:spPr>
              <a:xfrm>
                <a:off x="4712865" y="571937"/>
                <a:ext cx="3311227" cy="658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(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)   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E083BE57-A2C4-4484-8730-00859F265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865" y="571937"/>
                <a:ext cx="3311227" cy="6580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C68F4E6C-62A0-43DC-96EE-DFD70ED94F54}"/>
                  </a:ext>
                </a:extLst>
              </p:cNvPr>
              <p:cNvSpPr txBox="1"/>
              <p:nvPr/>
            </p:nvSpPr>
            <p:spPr>
              <a:xfrm>
                <a:off x="-65607" y="3945779"/>
                <a:ext cx="3745641" cy="661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(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)   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C68F4E6C-62A0-43DC-96EE-DFD70ED94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5607" y="3945779"/>
                <a:ext cx="3745641" cy="6613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582195FF-027B-40D6-AF1B-63BBEF8434D2}"/>
                  </a:ext>
                </a:extLst>
              </p:cNvPr>
              <p:cNvSpPr txBox="1"/>
              <p:nvPr/>
            </p:nvSpPr>
            <p:spPr>
              <a:xfrm>
                <a:off x="316736" y="4634732"/>
                <a:ext cx="2777362" cy="661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(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)   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582195FF-027B-40D6-AF1B-63BBEF843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736" y="4634732"/>
                <a:ext cx="2777362" cy="6613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233B49D-2EB6-4F9A-BA5A-868F20C3A3B1}"/>
                  </a:ext>
                </a:extLst>
              </p:cNvPr>
              <p:cNvSpPr txBox="1"/>
              <p:nvPr/>
            </p:nvSpPr>
            <p:spPr>
              <a:xfrm>
                <a:off x="4560535" y="3838863"/>
                <a:ext cx="3745641" cy="661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(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)   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233B49D-2EB6-4F9A-BA5A-868F20C3A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535" y="3838863"/>
                <a:ext cx="3745641" cy="6613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29FB2FA-4BB8-4836-B99D-E180B82FF2BF}"/>
                  </a:ext>
                </a:extLst>
              </p:cNvPr>
              <p:cNvSpPr txBox="1"/>
              <p:nvPr/>
            </p:nvSpPr>
            <p:spPr>
              <a:xfrm>
                <a:off x="4873109" y="4558551"/>
                <a:ext cx="2777363" cy="661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(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)   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29FB2FA-4BB8-4836-B99D-E180B82FF2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3109" y="4558551"/>
                <a:ext cx="2777363" cy="6613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A7400B8-7722-4C1B-9106-B3A809DC1FFA}"/>
                  </a:ext>
                </a:extLst>
              </p:cNvPr>
              <p:cNvSpPr txBox="1"/>
              <p:nvPr/>
            </p:nvSpPr>
            <p:spPr>
              <a:xfrm>
                <a:off x="2016411" y="5631499"/>
                <a:ext cx="1578831" cy="576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 smtClean="0">
                            <a:solidFill>
                              <a:srgbClr val="5C105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5C105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000" b="1" i="1" smtClean="0">
                                <a:solidFill>
                                  <a:srgbClr val="5C105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solidFill>
                                  <a:srgbClr val="5C1051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sz="2000" b="1" i="1" smtClean="0">
                                <a:solidFill>
                                  <a:srgbClr val="5C105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US" sz="2000" b="1" i="1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1" dirty="0">
                    <a:solidFill>
                      <a:srgbClr val="5C105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solidFill>
                              <a:srgbClr val="5C105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>
                            <a:solidFill>
                              <a:srgbClr val="5C105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000" b="1" i="1">
                                <a:solidFill>
                                  <a:srgbClr val="5C105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solidFill>
                                  <a:srgbClr val="5C1051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IN" sz="2000" b="1" i="1" smtClean="0">
                                <a:solidFill>
                                  <a:srgbClr val="5C105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en-US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1" dirty="0">
                    <a:solidFill>
                      <a:srgbClr val="5C105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solidFill>
                              <a:srgbClr val="5C105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>
                            <a:solidFill>
                              <a:srgbClr val="5C105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5C105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den>
                    </m:f>
                  </m:oMath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A7400B8-7722-4C1B-9106-B3A809DC1F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6411" y="5631499"/>
                <a:ext cx="1578831" cy="5763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48A935D2-ADC9-498E-8026-0EF3744F7526}"/>
                  </a:ext>
                </a:extLst>
              </p:cNvPr>
              <p:cNvSpPr txBox="1"/>
              <p:nvPr/>
            </p:nvSpPr>
            <p:spPr>
              <a:xfrm>
                <a:off x="4719557" y="5633902"/>
                <a:ext cx="1443023" cy="662425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48A935D2-ADC9-498E-8026-0EF3744F7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557" y="5633902"/>
                <a:ext cx="1443023" cy="6624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914F8B63-CE87-4D7E-BB02-399A92D18410}"/>
                  </a:ext>
                </a:extLst>
              </p:cNvPr>
              <p:cNvSpPr txBox="1"/>
              <p:nvPr/>
            </p:nvSpPr>
            <p:spPr>
              <a:xfrm>
                <a:off x="7981195" y="5587071"/>
                <a:ext cx="2283702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 smtClean="0">
                            <a:solidFill>
                              <a:srgbClr val="5C105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5C105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5C105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1" dirty="0">
                    <a:solidFill>
                      <a:srgbClr val="5C105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𝒑𝒐𝒘𝒆𝒓𝒐𝒇</m:t>
                    </m:r>
                    <m:r>
                      <a:rPr lang="en-US" sz="2000" b="1" i="1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𝒍𝒆𝒏𝒔</m:t>
                    </m:r>
                  </m:oMath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914F8B63-CE87-4D7E-BB02-399A92D18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1195" y="5587071"/>
                <a:ext cx="2283702" cy="57637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Slide Heading 8">
            <a:extLst>
              <a:ext uri="{FF2B5EF4-FFF2-40B4-BE49-F238E27FC236}">
                <a16:creationId xmlns:a16="http://schemas.microsoft.com/office/drawing/2014/main" id="{6F863CF3-E46B-509A-AAE6-2A6C8B9555CA}"/>
              </a:ext>
            </a:extLst>
          </p:cNvPr>
          <p:cNvSpPr txBox="1"/>
          <p:nvPr/>
        </p:nvSpPr>
        <p:spPr>
          <a:xfrm>
            <a:off x="215654" y="182087"/>
            <a:ext cx="2362654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Thin Lens equation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70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  <p:bldP spid="91" grpId="0"/>
      <p:bldP spid="92" grpId="0"/>
      <p:bldP spid="93" grpId="0"/>
      <p:bldP spid="94" grpId="0" animBg="1"/>
      <p:bldP spid="9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35BCAA3E-2BA5-4459-8E3A-0FAD0FB9CC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-1740" r="54823" b="1740"/>
          <a:stretch/>
        </p:blipFill>
        <p:spPr bwMode="auto">
          <a:xfrm>
            <a:off x="8359766" y="530682"/>
            <a:ext cx="909830" cy="266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00BA075-731B-461E-8296-0F3C8AFF7FF4}"/>
              </a:ext>
            </a:extLst>
          </p:cNvPr>
          <p:cNvCxnSpPr>
            <a:cxnSpLocks/>
          </p:cNvCxnSpPr>
          <p:nvPr/>
        </p:nvCxnSpPr>
        <p:spPr>
          <a:xfrm>
            <a:off x="5513781" y="1935478"/>
            <a:ext cx="6147006" cy="42929"/>
          </a:xfrm>
          <a:prstGeom prst="straightConnector1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8D7143B-6189-4B1F-B270-D04192FF7C79}"/>
              </a:ext>
            </a:extLst>
          </p:cNvPr>
          <p:cNvCxnSpPr>
            <a:cxnSpLocks/>
          </p:cNvCxnSpPr>
          <p:nvPr/>
        </p:nvCxnSpPr>
        <p:spPr>
          <a:xfrm flipV="1">
            <a:off x="6227643" y="1065834"/>
            <a:ext cx="0" cy="87586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94D010D-529F-402D-9180-3893F90F8FFA}"/>
              </a:ext>
            </a:extLst>
          </p:cNvPr>
          <p:cNvCxnSpPr>
            <a:cxnSpLocks/>
          </p:cNvCxnSpPr>
          <p:nvPr/>
        </p:nvCxnSpPr>
        <p:spPr>
          <a:xfrm>
            <a:off x="6227643" y="1065834"/>
            <a:ext cx="2635624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B673108-4B25-47C5-A932-7555AF8D1B22}"/>
              </a:ext>
            </a:extLst>
          </p:cNvPr>
          <p:cNvCxnSpPr>
            <a:cxnSpLocks/>
          </p:cNvCxnSpPr>
          <p:nvPr/>
        </p:nvCxnSpPr>
        <p:spPr>
          <a:xfrm>
            <a:off x="6227643" y="1097089"/>
            <a:ext cx="5607424" cy="180594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36D9A99-7B2E-4C93-BE0C-3D40553FFDA1}"/>
              </a:ext>
            </a:extLst>
          </p:cNvPr>
          <p:cNvCxnSpPr>
            <a:cxnSpLocks/>
          </p:cNvCxnSpPr>
          <p:nvPr/>
        </p:nvCxnSpPr>
        <p:spPr>
          <a:xfrm>
            <a:off x="8857076" y="1065834"/>
            <a:ext cx="2803711" cy="220531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F7F3839-E06A-4C4D-8CE6-D2D66DFB0079}"/>
              </a:ext>
            </a:extLst>
          </p:cNvPr>
          <p:cNvCxnSpPr>
            <a:cxnSpLocks/>
          </p:cNvCxnSpPr>
          <p:nvPr/>
        </p:nvCxnSpPr>
        <p:spPr>
          <a:xfrm>
            <a:off x="10772749" y="1963160"/>
            <a:ext cx="0" cy="59529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2CD31A9-3DD0-4F12-BC11-C3B3718DCF6C}"/>
              </a:ext>
            </a:extLst>
          </p:cNvPr>
          <p:cNvGrpSpPr/>
          <p:nvPr/>
        </p:nvGrpSpPr>
        <p:grpSpPr>
          <a:xfrm>
            <a:off x="6286612" y="3279161"/>
            <a:ext cx="2486822" cy="655352"/>
            <a:chOff x="5327568" y="390778"/>
            <a:chExt cx="4160489" cy="655352"/>
          </a:xfrm>
        </p:grpSpPr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1085D487-052D-4CB0-BE68-035EC4873060}"/>
                </a:ext>
              </a:extLst>
            </p:cNvPr>
            <p:cNvSpPr/>
            <p:nvPr/>
          </p:nvSpPr>
          <p:spPr>
            <a:xfrm rot="16200000">
              <a:off x="7241803" y="-1523457"/>
              <a:ext cx="332019" cy="4160489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194BB2E-E944-4C94-B3FF-CD62FF49740D}"/>
                    </a:ext>
                  </a:extLst>
                </p:cNvPr>
                <p:cNvSpPr txBox="1"/>
                <p:nvPr/>
              </p:nvSpPr>
              <p:spPr>
                <a:xfrm>
                  <a:off x="7223992" y="676798"/>
                  <a:ext cx="64686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</m:oMath>
                    </m:oMathPara>
                  </a14:m>
                  <a:endParaRPr lang="en-US" b="1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DFC8F8FF-9326-414E-BBDD-4AF56B5115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3992" y="676798"/>
                  <a:ext cx="646861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FAA666F-2488-4686-927C-6CC5775FCA78}"/>
              </a:ext>
            </a:extLst>
          </p:cNvPr>
          <p:cNvGrpSpPr/>
          <p:nvPr/>
        </p:nvGrpSpPr>
        <p:grpSpPr>
          <a:xfrm>
            <a:off x="8992953" y="3279161"/>
            <a:ext cx="1908695" cy="762116"/>
            <a:chOff x="5937548" y="4166159"/>
            <a:chExt cx="1397526" cy="614180"/>
          </a:xfrm>
        </p:grpSpPr>
        <p:sp>
          <p:nvSpPr>
            <p:cNvPr id="27" name="Left Brace 26">
              <a:extLst>
                <a:ext uri="{FF2B5EF4-FFF2-40B4-BE49-F238E27FC236}">
                  <a16:creationId xmlns:a16="http://schemas.microsoft.com/office/drawing/2014/main" id="{86D2A4B4-EA74-4039-A10F-76BE61D38024}"/>
                </a:ext>
              </a:extLst>
            </p:cNvPr>
            <p:cNvSpPr/>
            <p:nvPr/>
          </p:nvSpPr>
          <p:spPr>
            <a:xfrm rot="16200000">
              <a:off x="6470301" y="3633406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187E911-AD80-4BA3-B084-079BF3DE74FE}"/>
                    </a:ext>
                  </a:extLst>
                </p:cNvPr>
                <p:cNvSpPr txBox="1"/>
                <p:nvPr/>
              </p:nvSpPr>
              <p:spPr>
                <a:xfrm>
                  <a:off x="6455812" y="4411007"/>
                  <a:ext cx="3754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F0C51461-778D-40FE-8731-34DA4BF8F98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5812" y="4411007"/>
                  <a:ext cx="375423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6B7BF1-9C60-4218-8A44-6A13DF414CA5}"/>
              </a:ext>
            </a:extLst>
          </p:cNvPr>
          <p:cNvGrpSpPr/>
          <p:nvPr/>
        </p:nvGrpSpPr>
        <p:grpSpPr>
          <a:xfrm>
            <a:off x="8810055" y="2652999"/>
            <a:ext cx="1220616" cy="799378"/>
            <a:chOff x="5855087" y="2962662"/>
            <a:chExt cx="1397526" cy="644209"/>
          </a:xfrm>
        </p:grpSpPr>
        <p:sp>
          <p:nvSpPr>
            <p:cNvPr id="30" name="Left Brace 29">
              <a:extLst>
                <a:ext uri="{FF2B5EF4-FFF2-40B4-BE49-F238E27FC236}">
                  <a16:creationId xmlns:a16="http://schemas.microsoft.com/office/drawing/2014/main" id="{9B49A290-17D1-4200-ABF8-4D0E7B63D58C}"/>
                </a:ext>
              </a:extLst>
            </p:cNvPr>
            <p:cNvSpPr/>
            <p:nvPr/>
          </p:nvSpPr>
          <p:spPr>
            <a:xfrm rot="16200000">
              <a:off x="6387840" y="2429909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AB78B39D-7A04-4585-B8D9-9100B188E6B8}"/>
                    </a:ext>
                  </a:extLst>
                </p:cNvPr>
                <p:cNvSpPr txBox="1"/>
                <p:nvPr/>
              </p:nvSpPr>
              <p:spPr>
                <a:xfrm>
                  <a:off x="6403712" y="3309231"/>
                  <a:ext cx="269012" cy="2976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AB78B39D-7A04-4585-B8D9-9100B188E6B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3712" y="3309231"/>
                  <a:ext cx="269012" cy="297640"/>
                </a:xfrm>
                <a:prstGeom prst="rect">
                  <a:avLst/>
                </a:prstGeom>
                <a:blipFill>
                  <a:blip r:embed="rId11"/>
                  <a:stretch>
                    <a:fillRect l="-7895" r="-42105"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72A1137-A663-46D8-8D7D-A9EED6BCF856}"/>
              </a:ext>
            </a:extLst>
          </p:cNvPr>
          <p:cNvSpPr txBox="1"/>
          <p:nvPr/>
        </p:nvSpPr>
        <p:spPr>
          <a:xfrm>
            <a:off x="5981122" y="1994414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B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2A98260-BBF3-4E62-8200-9400DBC4C240}"/>
              </a:ext>
            </a:extLst>
          </p:cNvPr>
          <p:cNvSpPr txBox="1"/>
          <p:nvPr/>
        </p:nvSpPr>
        <p:spPr>
          <a:xfrm>
            <a:off x="5878670" y="711057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A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96A407-2266-4EF6-B696-CC4544E61EDD}"/>
              </a:ext>
            </a:extLst>
          </p:cNvPr>
          <p:cNvSpPr txBox="1"/>
          <p:nvPr/>
        </p:nvSpPr>
        <p:spPr>
          <a:xfrm>
            <a:off x="10662537" y="2702981"/>
            <a:ext cx="399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A’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1AE9A0-A35E-4762-BB37-3F7B91955A2E}"/>
              </a:ext>
            </a:extLst>
          </p:cNvPr>
          <p:cNvSpPr txBox="1"/>
          <p:nvPr/>
        </p:nvSpPr>
        <p:spPr>
          <a:xfrm>
            <a:off x="10670297" y="1419623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B’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CB5C4D9-BE33-4E0D-9724-79BFED7971A8}"/>
              </a:ext>
            </a:extLst>
          </p:cNvPr>
          <p:cNvSpPr txBox="1"/>
          <p:nvPr/>
        </p:nvSpPr>
        <p:spPr>
          <a:xfrm>
            <a:off x="9813426" y="1925501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F</a:t>
            </a:r>
            <a:endParaRPr lang="en-US" b="1" dirty="0">
              <a:solidFill>
                <a:srgbClr val="5C1051"/>
              </a:solidFill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AE1B1D6-0462-49A3-8CE6-483128E09FAC}"/>
              </a:ext>
            </a:extLst>
          </p:cNvPr>
          <p:cNvCxnSpPr>
            <a:cxnSpLocks/>
          </p:cNvCxnSpPr>
          <p:nvPr/>
        </p:nvCxnSpPr>
        <p:spPr>
          <a:xfrm flipV="1">
            <a:off x="8864053" y="1087299"/>
            <a:ext cx="0" cy="87586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87E81C1-2A6A-4700-8418-0976DA73861E}"/>
              </a:ext>
            </a:extLst>
          </p:cNvPr>
          <p:cNvSpPr txBox="1"/>
          <p:nvPr/>
        </p:nvSpPr>
        <p:spPr>
          <a:xfrm>
            <a:off x="8678180" y="1940948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O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328D334-8871-4513-A9F8-C44C15F64243}"/>
              </a:ext>
            </a:extLst>
          </p:cNvPr>
          <p:cNvSpPr txBox="1"/>
          <p:nvPr/>
        </p:nvSpPr>
        <p:spPr>
          <a:xfrm>
            <a:off x="8868878" y="818985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D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1B3BF60-3861-4DD2-ABDA-1D40FD336B92}"/>
              </a:ext>
            </a:extLst>
          </p:cNvPr>
          <p:cNvSpPr txBox="1"/>
          <p:nvPr/>
        </p:nvSpPr>
        <p:spPr>
          <a:xfrm>
            <a:off x="610991" y="771464"/>
            <a:ext cx="3267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Δ</a:t>
            </a:r>
            <a:r>
              <a:rPr 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ABO and </a:t>
            </a:r>
            <a:r>
              <a:rPr lang="el-GR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Δ</a:t>
            </a:r>
            <a:r>
              <a:rPr 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A’B’O are similar 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063DEC2-BAE1-4A75-8C6B-DD71C18FE97D}"/>
                  </a:ext>
                </a:extLst>
              </p:cNvPr>
              <p:cNvSpPr txBox="1"/>
              <p:nvPr/>
            </p:nvSpPr>
            <p:spPr>
              <a:xfrm>
                <a:off x="-72394" y="1227710"/>
                <a:ext cx="3267548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𝑂𝐵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063DEC2-BAE1-4A75-8C6B-DD71C18FE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2394" y="1227710"/>
                <a:ext cx="3267548" cy="61093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2B8D8896-9E76-451E-ACCF-43E18CBA3122}"/>
              </a:ext>
            </a:extLst>
          </p:cNvPr>
          <p:cNvSpPr txBox="1"/>
          <p:nvPr/>
        </p:nvSpPr>
        <p:spPr>
          <a:xfrm>
            <a:off x="568904" y="2156392"/>
            <a:ext cx="3267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Δ</a:t>
            </a:r>
            <a:r>
              <a:rPr 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ODF and </a:t>
            </a:r>
            <a:r>
              <a:rPr lang="el-GR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Δ</a:t>
            </a:r>
            <a:r>
              <a:rPr 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A’B’F are similar 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3CFA1F3-2623-4C79-94A0-7E81C3CD283B}"/>
                  </a:ext>
                </a:extLst>
              </p:cNvPr>
              <p:cNvSpPr txBox="1"/>
              <p:nvPr/>
            </p:nvSpPr>
            <p:spPr>
              <a:xfrm>
                <a:off x="-472288" y="2889884"/>
                <a:ext cx="3267548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𝑂𝐷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𝑂𝐹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𝐹𝐵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3CFA1F3-2623-4C79-94A0-7E81C3CD28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72288" y="2889884"/>
                <a:ext cx="3267548" cy="61093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735C1B9-B68D-493E-87AB-539B21EA22BA}"/>
                  </a:ext>
                </a:extLst>
              </p:cNvPr>
              <p:cNvSpPr txBox="1"/>
              <p:nvPr/>
            </p:nvSpPr>
            <p:spPr>
              <a:xfrm>
                <a:off x="2104521" y="2929843"/>
                <a:ext cx="3267548" cy="616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0" dirty="0">
                    <a:solidFill>
                      <a:srgbClr val="002060"/>
                    </a:solidFill>
                  </a:rPr>
                  <a:t>Or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𝑂𝐹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𝐹𝐵</m:t>
                        </m:r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den>
                    </m:f>
                  </m:oMath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735C1B9-B68D-493E-87AB-539B21EA2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521" y="2929843"/>
                <a:ext cx="3267548" cy="616964"/>
              </a:xfrm>
              <a:prstGeom prst="rect">
                <a:avLst/>
              </a:prstGeom>
              <a:blipFill>
                <a:blip r:embed="rId14"/>
                <a:stretch>
                  <a:fillRect l="-14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068AF26-6304-4547-BAC3-293371B7992D}"/>
                  </a:ext>
                </a:extLst>
              </p:cNvPr>
              <p:cNvSpPr txBox="1"/>
              <p:nvPr/>
            </p:nvSpPr>
            <p:spPr>
              <a:xfrm>
                <a:off x="-425534" y="3784859"/>
                <a:ext cx="2670299" cy="612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𝑂𝐵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𝑂𝐹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068AF26-6304-4547-BAC3-293371B79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25534" y="3784859"/>
                <a:ext cx="2670299" cy="61279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438FC4E-0C10-4327-BC62-1FDF591DCAB2}"/>
                  </a:ext>
                </a:extLst>
              </p:cNvPr>
              <p:cNvSpPr txBox="1"/>
              <p:nvPr/>
            </p:nvSpPr>
            <p:spPr>
              <a:xfrm>
                <a:off x="1673923" y="3791702"/>
                <a:ext cx="2670299" cy="612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𝑂𝐵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𝑂𝐹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𝑂𝐹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438FC4E-0C10-4327-BC62-1FDF591DC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3923" y="3791702"/>
                <a:ext cx="2670299" cy="61279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C8F533E6-2DCC-4C36-B003-2CABCC609514}"/>
              </a:ext>
            </a:extLst>
          </p:cNvPr>
          <p:cNvSpPr txBox="1"/>
          <p:nvPr/>
        </p:nvSpPr>
        <p:spPr>
          <a:xfrm>
            <a:off x="1594518" y="3958687"/>
            <a:ext cx="6502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002060"/>
                </a:solidFill>
              </a:rPr>
              <a:t>Or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075C95C-0194-40B3-A12E-65F83FB4B38E}"/>
                  </a:ext>
                </a:extLst>
              </p:cNvPr>
              <p:cNvSpPr txBox="1"/>
              <p:nvPr/>
            </p:nvSpPr>
            <p:spPr>
              <a:xfrm>
                <a:off x="338774" y="4634557"/>
                <a:ext cx="2670299" cy="731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US" sz="20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075C95C-0194-40B3-A12E-65F83FB4B3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74" y="4634557"/>
                <a:ext cx="2670299" cy="73141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F914768-77B0-421E-827E-6533CF245AC2}"/>
                  </a:ext>
                </a:extLst>
              </p:cNvPr>
              <p:cNvSpPr txBox="1"/>
              <p:nvPr/>
            </p:nvSpPr>
            <p:spPr>
              <a:xfrm>
                <a:off x="226231" y="5429460"/>
                <a:ext cx="267029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𝑣𝑓</m:t>
                      </m:r>
                    </m:oMath>
                  </m:oMathPara>
                </a14:m>
                <a:endParaRPr lang="en-US" sz="20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F914768-77B0-421E-827E-6533CF245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31" y="5429460"/>
                <a:ext cx="2670299" cy="400110"/>
              </a:xfrm>
              <a:prstGeom prst="rect">
                <a:avLst/>
              </a:prstGeom>
              <a:blipFill>
                <a:blip r:embed="rId18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6FFFCF4-6376-4F4E-9083-B3F3DA724BBE}"/>
                  </a:ext>
                </a:extLst>
              </p:cNvPr>
              <p:cNvSpPr txBox="1"/>
              <p:nvPr/>
            </p:nvSpPr>
            <p:spPr>
              <a:xfrm>
                <a:off x="259606" y="6022963"/>
                <a:ext cx="267029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𝑢𝑣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𝑢𝑓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𝑣𝑓</m:t>
                      </m:r>
                    </m:oMath>
                  </m:oMathPara>
                </a14:m>
                <a:endParaRPr lang="en-US" sz="20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6FFFCF4-6376-4F4E-9083-B3F3DA724B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606" y="6022963"/>
                <a:ext cx="2670299" cy="400110"/>
              </a:xfrm>
              <a:prstGeom prst="rect">
                <a:avLst/>
              </a:prstGeom>
              <a:blipFill>
                <a:blip r:embed="rId19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5EF1F37C-FF68-43C5-815A-FADF1BF5084D}"/>
              </a:ext>
            </a:extLst>
          </p:cNvPr>
          <p:cNvSpPr/>
          <p:nvPr/>
        </p:nvSpPr>
        <p:spPr>
          <a:xfrm>
            <a:off x="4108734" y="4178105"/>
            <a:ext cx="45719" cy="2082018"/>
          </a:xfrm>
          <a:prstGeom prst="rect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8B79C7C-AF82-446C-9181-F9A085ABE36D}"/>
                  </a:ext>
                </a:extLst>
              </p:cNvPr>
              <p:cNvSpPr txBox="1"/>
              <p:nvPr/>
            </p:nvSpPr>
            <p:spPr>
              <a:xfrm>
                <a:off x="4713599" y="4187874"/>
                <a:ext cx="2670299" cy="731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𝑢𝑣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𝑢𝑣𝑓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𝑢𝑓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𝑢𝑣𝑓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𝑣𝑓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𝑢𝑣𝑓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8B79C7C-AF82-446C-9181-F9A085ABE3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3599" y="4187874"/>
                <a:ext cx="2670299" cy="73141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8546768-EBAA-4CA7-8B31-6E90879A105E}"/>
                  </a:ext>
                </a:extLst>
              </p:cNvPr>
              <p:cNvSpPr txBox="1"/>
              <p:nvPr/>
            </p:nvSpPr>
            <p:spPr>
              <a:xfrm>
                <a:off x="4543520" y="5000267"/>
                <a:ext cx="2670299" cy="731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8546768-EBAA-4CA7-8B31-6E90879A10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520" y="5000267"/>
                <a:ext cx="2670299" cy="73141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9FE03F5-CEC0-40ED-AA8A-051131B7655D}"/>
                  </a:ext>
                </a:extLst>
              </p:cNvPr>
              <p:cNvSpPr txBox="1"/>
              <p:nvPr/>
            </p:nvSpPr>
            <p:spPr>
              <a:xfrm>
                <a:off x="6853890" y="5404973"/>
                <a:ext cx="2670299" cy="7244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9FE03F5-CEC0-40ED-AA8A-051131B76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3890" y="5404973"/>
                <a:ext cx="2670299" cy="72449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Slide Heading 8">
            <a:extLst>
              <a:ext uri="{FF2B5EF4-FFF2-40B4-BE49-F238E27FC236}">
                <a16:creationId xmlns:a16="http://schemas.microsoft.com/office/drawing/2014/main" id="{C0B14B51-73E3-55DE-2B05-B0E823456FB3}"/>
              </a:ext>
            </a:extLst>
          </p:cNvPr>
          <p:cNvSpPr txBox="1"/>
          <p:nvPr/>
        </p:nvSpPr>
        <p:spPr>
          <a:xfrm>
            <a:off x="241467" y="124888"/>
            <a:ext cx="370332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Thin Lens equation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86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43" grpId="0"/>
      <p:bldP spid="44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4" grpId="0"/>
      <p:bldP spid="55" grpId="0"/>
      <p:bldP spid="56" grpId="0"/>
      <p:bldP spid="57" grpId="0"/>
      <p:bldP spid="53" grpId="0" animBg="1"/>
      <p:bldP spid="59" grpId="0"/>
      <p:bldP spid="60" grpId="0"/>
      <p:bldP spid="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35BCAA3E-2BA5-4459-8E3A-0FAD0FB9CC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-1740" r="54823" b="1740"/>
          <a:stretch/>
        </p:blipFill>
        <p:spPr bwMode="auto">
          <a:xfrm>
            <a:off x="8359766" y="530682"/>
            <a:ext cx="909830" cy="266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00BA075-731B-461E-8296-0F3C8AFF7FF4}"/>
              </a:ext>
            </a:extLst>
          </p:cNvPr>
          <p:cNvCxnSpPr>
            <a:cxnSpLocks/>
          </p:cNvCxnSpPr>
          <p:nvPr/>
        </p:nvCxnSpPr>
        <p:spPr>
          <a:xfrm>
            <a:off x="5513781" y="1935478"/>
            <a:ext cx="6147006" cy="42929"/>
          </a:xfrm>
          <a:prstGeom prst="straightConnector1">
            <a:avLst/>
          </a:prstGeom>
          <a:ln w="381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8D7143B-6189-4B1F-B270-D04192FF7C79}"/>
              </a:ext>
            </a:extLst>
          </p:cNvPr>
          <p:cNvCxnSpPr>
            <a:cxnSpLocks/>
          </p:cNvCxnSpPr>
          <p:nvPr/>
        </p:nvCxnSpPr>
        <p:spPr>
          <a:xfrm flipV="1">
            <a:off x="6227643" y="1065834"/>
            <a:ext cx="0" cy="87586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94D010D-529F-402D-9180-3893F90F8FFA}"/>
              </a:ext>
            </a:extLst>
          </p:cNvPr>
          <p:cNvCxnSpPr>
            <a:cxnSpLocks/>
          </p:cNvCxnSpPr>
          <p:nvPr/>
        </p:nvCxnSpPr>
        <p:spPr>
          <a:xfrm>
            <a:off x="6227643" y="1065834"/>
            <a:ext cx="2635624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B673108-4B25-47C5-A932-7555AF8D1B22}"/>
              </a:ext>
            </a:extLst>
          </p:cNvPr>
          <p:cNvCxnSpPr>
            <a:cxnSpLocks/>
          </p:cNvCxnSpPr>
          <p:nvPr/>
        </p:nvCxnSpPr>
        <p:spPr>
          <a:xfrm>
            <a:off x="6227643" y="1097089"/>
            <a:ext cx="5607424" cy="180594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36D9A99-7B2E-4C93-BE0C-3D40553FFDA1}"/>
              </a:ext>
            </a:extLst>
          </p:cNvPr>
          <p:cNvCxnSpPr>
            <a:cxnSpLocks/>
          </p:cNvCxnSpPr>
          <p:nvPr/>
        </p:nvCxnSpPr>
        <p:spPr>
          <a:xfrm>
            <a:off x="8857076" y="1065834"/>
            <a:ext cx="2803711" cy="220531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F7F3839-E06A-4C4D-8CE6-D2D66DFB0079}"/>
              </a:ext>
            </a:extLst>
          </p:cNvPr>
          <p:cNvCxnSpPr>
            <a:cxnSpLocks/>
          </p:cNvCxnSpPr>
          <p:nvPr/>
        </p:nvCxnSpPr>
        <p:spPr>
          <a:xfrm>
            <a:off x="10772749" y="1963160"/>
            <a:ext cx="0" cy="59529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2CD31A9-3DD0-4F12-BC11-C3B3718DCF6C}"/>
              </a:ext>
            </a:extLst>
          </p:cNvPr>
          <p:cNvGrpSpPr/>
          <p:nvPr/>
        </p:nvGrpSpPr>
        <p:grpSpPr>
          <a:xfrm>
            <a:off x="6286612" y="3279161"/>
            <a:ext cx="2486822" cy="655352"/>
            <a:chOff x="5327568" y="390778"/>
            <a:chExt cx="4160489" cy="655352"/>
          </a:xfrm>
        </p:grpSpPr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1085D487-052D-4CB0-BE68-035EC4873060}"/>
                </a:ext>
              </a:extLst>
            </p:cNvPr>
            <p:cNvSpPr/>
            <p:nvPr/>
          </p:nvSpPr>
          <p:spPr>
            <a:xfrm rot="16200000">
              <a:off x="7241803" y="-1523457"/>
              <a:ext cx="332019" cy="4160489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194BB2E-E944-4C94-B3FF-CD62FF49740D}"/>
                    </a:ext>
                  </a:extLst>
                </p:cNvPr>
                <p:cNvSpPr txBox="1"/>
                <p:nvPr/>
              </p:nvSpPr>
              <p:spPr>
                <a:xfrm>
                  <a:off x="7223992" y="676798"/>
                  <a:ext cx="64686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</m:oMath>
                    </m:oMathPara>
                  </a14:m>
                  <a:endParaRPr lang="en-US" b="1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194BB2E-E944-4C94-B3FF-CD62FF4974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3992" y="676798"/>
                  <a:ext cx="646861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FAA666F-2488-4686-927C-6CC5775FCA78}"/>
              </a:ext>
            </a:extLst>
          </p:cNvPr>
          <p:cNvGrpSpPr/>
          <p:nvPr/>
        </p:nvGrpSpPr>
        <p:grpSpPr>
          <a:xfrm>
            <a:off x="8992953" y="3279161"/>
            <a:ext cx="1908695" cy="762116"/>
            <a:chOff x="5937548" y="4166159"/>
            <a:chExt cx="1397526" cy="614180"/>
          </a:xfrm>
        </p:grpSpPr>
        <p:sp>
          <p:nvSpPr>
            <p:cNvPr id="27" name="Left Brace 26">
              <a:extLst>
                <a:ext uri="{FF2B5EF4-FFF2-40B4-BE49-F238E27FC236}">
                  <a16:creationId xmlns:a16="http://schemas.microsoft.com/office/drawing/2014/main" id="{86D2A4B4-EA74-4039-A10F-76BE61D38024}"/>
                </a:ext>
              </a:extLst>
            </p:cNvPr>
            <p:cNvSpPr/>
            <p:nvPr/>
          </p:nvSpPr>
          <p:spPr>
            <a:xfrm rot="16200000">
              <a:off x="6470301" y="3633406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187E911-AD80-4BA3-B084-079BF3DE74FE}"/>
                    </a:ext>
                  </a:extLst>
                </p:cNvPr>
                <p:cNvSpPr txBox="1"/>
                <p:nvPr/>
              </p:nvSpPr>
              <p:spPr>
                <a:xfrm>
                  <a:off x="6455812" y="4411007"/>
                  <a:ext cx="3754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187E911-AD80-4BA3-B084-079BF3DE74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5812" y="4411007"/>
                  <a:ext cx="37542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6B7BF1-9C60-4218-8A44-6A13DF414CA5}"/>
              </a:ext>
            </a:extLst>
          </p:cNvPr>
          <p:cNvGrpSpPr/>
          <p:nvPr/>
        </p:nvGrpSpPr>
        <p:grpSpPr>
          <a:xfrm>
            <a:off x="8810055" y="2652999"/>
            <a:ext cx="1220616" cy="799378"/>
            <a:chOff x="5855087" y="2962662"/>
            <a:chExt cx="1397526" cy="644209"/>
          </a:xfrm>
        </p:grpSpPr>
        <p:sp>
          <p:nvSpPr>
            <p:cNvPr id="30" name="Left Brace 29">
              <a:extLst>
                <a:ext uri="{FF2B5EF4-FFF2-40B4-BE49-F238E27FC236}">
                  <a16:creationId xmlns:a16="http://schemas.microsoft.com/office/drawing/2014/main" id="{9B49A290-17D1-4200-ABF8-4D0E7B63D58C}"/>
                </a:ext>
              </a:extLst>
            </p:cNvPr>
            <p:cNvSpPr/>
            <p:nvPr/>
          </p:nvSpPr>
          <p:spPr>
            <a:xfrm rot="16200000">
              <a:off x="6387840" y="2429909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AB78B39D-7A04-4585-B8D9-9100B188E6B8}"/>
                    </a:ext>
                  </a:extLst>
                </p:cNvPr>
                <p:cNvSpPr txBox="1"/>
                <p:nvPr/>
              </p:nvSpPr>
              <p:spPr>
                <a:xfrm>
                  <a:off x="6403712" y="3309231"/>
                  <a:ext cx="269012" cy="2976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AB78B39D-7A04-4585-B8D9-9100B188E6B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3712" y="3309231"/>
                  <a:ext cx="269012" cy="297640"/>
                </a:xfrm>
                <a:prstGeom prst="rect">
                  <a:avLst/>
                </a:prstGeom>
                <a:blipFill>
                  <a:blip r:embed="rId5"/>
                  <a:stretch>
                    <a:fillRect l="-7895" r="-42105"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72A1137-A663-46D8-8D7D-A9EED6BCF856}"/>
              </a:ext>
            </a:extLst>
          </p:cNvPr>
          <p:cNvSpPr txBox="1"/>
          <p:nvPr/>
        </p:nvSpPr>
        <p:spPr>
          <a:xfrm>
            <a:off x="5981122" y="1994414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B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2A98260-BBF3-4E62-8200-9400DBC4C240}"/>
              </a:ext>
            </a:extLst>
          </p:cNvPr>
          <p:cNvSpPr txBox="1"/>
          <p:nvPr/>
        </p:nvSpPr>
        <p:spPr>
          <a:xfrm>
            <a:off x="5878670" y="711057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A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96A407-2266-4EF6-B696-CC4544E61EDD}"/>
              </a:ext>
            </a:extLst>
          </p:cNvPr>
          <p:cNvSpPr txBox="1"/>
          <p:nvPr/>
        </p:nvSpPr>
        <p:spPr>
          <a:xfrm>
            <a:off x="10662537" y="2702981"/>
            <a:ext cx="399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A’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1AE9A0-A35E-4762-BB37-3F7B91955A2E}"/>
              </a:ext>
            </a:extLst>
          </p:cNvPr>
          <p:cNvSpPr txBox="1"/>
          <p:nvPr/>
        </p:nvSpPr>
        <p:spPr>
          <a:xfrm>
            <a:off x="10670297" y="1419623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B’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CB5C4D9-BE33-4E0D-9724-79BFED7971A8}"/>
              </a:ext>
            </a:extLst>
          </p:cNvPr>
          <p:cNvSpPr txBox="1"/>
          <p:nvPr/>
        </p:nvSpPr>
        <p:spPr>
          <a:xfrm>
            <a:off x="9813426" y="1925501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F</a:t>
            </a:r>
            <a:endParaRPr lang="en-US" b="1" dirty="0">
              <a:solidFill>
                <a:srgbClr val="5C1051"/>
              </a:solidFill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AE1B1D6-0462-49A3-8CE6-483128E09FAC}"/>
              </a:ext>
            </a:extLst>
          </p:cNvPr>
          <p:cNvCxnSpPr>
            <a:cxnSpLocks/>
          </p:cNvCxnSpPr>
          <p:nvPr/>
        </p:nvCxnSpPr>
        <p:spPr>
          <a:xfrm flipV="1">
            <a:off x="8864053" y="1087299"/>
            <a:ext cx="0" cy="87586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87E81C1-2A6A-4700-8418-0976DA73861E}"/>
              </a:ext>
            </a:extLst>
          </p:cNvPr>
          <p:cNvSpPr txBox="1"/>
          <p:nvPr/>
        </p:nvSpPr>
        <p:spPr>
          <a:xfrm>
            <a:off x="8678180" y="1940948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O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328D334-8871-4513-A9F8-C44C15F64243}"/>
              </a:ext>
            </a:extLst>
          </p:cNvPr>
          <p:cNvSpPr txBox="1"/>
          <p:nvPr/>
        </p:nvSpPr>
        <p:spPr>
          <a:xfrm>
            <a:off x="8868878" y="818985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D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1B3BF60-3861-4DD2-ABDA-1D40FD336B92}"/>
              </a:ext>
            </a:extLst>
          </p:cNvPr>
          <p:cNvSpPr txBox="1"/>
          <p:nvPr/>
        </p:nvSpPr>
        <p:spPr>
          <a:xfrm>
            <a:off x="427072" y="1114462"/>
            <a:ext cx="3267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Δ</a:t>
            </a:r>
            <a:r>
              <a:rPr lang="en-US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ABO and </a:t>
            </a:r>
            <a:r>
              <a:rPr lang="el-GR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Δ</a:t>
            </a:r>
            <a:r>
              <a:rPr lang="en-US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A’B’O are similar </a:t>
            </a:r>
            <a:endParaRPr lang="en-US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063DEC2-BAE1-4A75-8C6B-DD71C18FE97D}"/>
                  </a:ext>
                </a:extLst>
              </p:cNvPr>
              <p:cNvSpPr txBox="1"/>
              <p:nvPr/>
            </p:nvSpPr>
            <p:spPr>
              <a:xfrm>
                <a:off x="-262690" y="1644235"/>
                <a:ext cx="3267548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𝑂𝐵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063DEC2-BAE1-4A75-8C6B-DD71C18FE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2690" y="1644235"/>
                <a:ext cx="3267548" cy="6109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8E6CBDB-2490-4AC8-B860-6B196F435B08}"/>
                  </a:ext>
                </a:extLst>
              </p:cNvPr>
              <p:cNvSpPr txBox="1"/>
              <p:nvPr/>
            </p:nvSpPr>
            <p:spPr>
              <a:xfrm>
                <a:off x="-291243" y="2497725"/>
                <a:ext cx="3267548" cy="648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𝑂𝐵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𝑂𝐵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8E6CBDB-2490-4AC8-B860-6B196F435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1243" y="2497725"/>
                <a:ext cx="3267548" cy="6488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6D67E5E-CB96-48F1-A4BC-4D91C536144D}"/>
                  </a:ext>
                </a:extLst>
              </p:cNvPr>
              <p:cNvSpPr txBox="1"/>
              <p:nvPr/>
            </p:nvSpPr>
            <p:spPr>
              <a:xfrm>
                <a:off x="627873" y="3522344"/>
                <a:ext cx="3267548" cy="5671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𝑀𝑎𝑔𝑛𝑖𝑓𝑖𝑐𝑎𝑡𝑖𝑜𝑛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6D67E5E-CB96-48F1-A4BC-4D91C5361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873" y="3522344"/>
                <a:ext cx="3267548" cy="5671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Heading 8">
            <a:extLst>
              <a:ext uri="{FF2B5EF4-FFF2-40B4-BE49-F238E27FC236}">
                <a16:creationId xmlns:a16="http://schemas.microsoft.com/office/drawing/2014/main" id="{7BFFBD29-9850-8F59-C56C-0F59903C3676}"/>
              </a:ext>
            </a:extLst>
          </p:cNvPr>
          <p:cNvSpPr txBox="1"/>
          <p:nvPr/>
        </p:nvSpPr>
        <p:spPr>
          <a:xfrm>
            <a:off x="192101" y="323065"/>
            <a:ext cx="370332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Magnification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19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4">
            <a:extLst>
              <a:ext uri="{FF2B5EF4-FFF2-40B4-BE49-F238E27FC236}">
                <a16:creationId xmlns:a16="http://schemas.microsoft.com/office/drawing/2014/main" id="{D5686960-F475-47D7-9DEE-01FF186286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2" t="12298" r="60840" b="11067"/>
          <a:stretch/>
        </p:blipFill>
        <p:spPr bwMode="auto">
          <a:xfrm>
            <a:off x="8364071" y="713370"/>
            <a:ext cx="714953" cy="43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C5CB77A-D4E4-47B5-A17D-F286488CB3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2" t="12298" r="60840" b="11067"/>
          <a:stretch/>
        </p:blipFill>
        <p:spPr bwMode="auto">
          <a:xfrm>
            <a:off x="7762201" y="713370"/>
            <a:ext cx="750807" cy="43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FF5BB2E-03E7-4989-924A-A02CE00F47E3}"/>
              </a:ext>
            </a:extLst>
          </p:cNvPr>
          <p:cNvCxnSpPr>
            <a:cxnSpLocks/>
          </p:cNvCxnSpPr>
          <p:nvPr/>
        </p:nvCxnSpPr>
        <p:spPr>
          <a:xfrm>
            <a:off x="5475443" y="3129440"/>
            <a:ext cx="6147006" cy="42929"/>
          </a:xfrm>
          <a:prstGeom prst="straightConnector1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71C5BC2-7B9D-44AB-BA42-DA719B96E048}"/>
              </a:ext>
            </a:extLst>
          </p:cNvPr>
          <p:cNvSpPr txBox="1"/>
          <p:nvPr/>
        </p:nvSpPr>
        <p:spPr>
          <a:xfrm>
            <a:off x="8296606" y="2772259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</a:t>
            </a:r>
            <a:endParaRPr lang="en-US" b="1" dirty="0">
              <a:solidFill>
                <a:srgbClr val="5C105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68B254-B4A6-48EB-93D2-81C652BDAA71}"/>
              </a:ext>
            </a:extLst>
          </p:cNvPr>
          <p:cNvCxnSpPr>
            <a:cxnSpLocks/>
          </p:cNvCxnSpPr>
          <p:nvPr/>
        </p:nvCxnSpPr>
        <p:spPr>
          <a:xfrm flipV="1">
            <a:off x="5776427" y="2214387"/>
            <a:ext cx="2508546" cy="85261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4FB2838-CDD7-44A3-AFD9-8CB44AD7B6A1}"/>
              </a:ext>
            </a:extLst>
          </p:cNvPr>
          <p:cNvSpPr txBox="1"/>
          <p:nvPr/>
        </p:nvSpPr>
        <p:spPr>
          <a:xfrm>
            <a:off x="5677196" y="3096513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O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E142B8-0DF3-4598-9986-7349692C47D6}"/>
              </a:ext>
            </a:extLst>
          </p:cNvPr>
          <p:cNvSpPr txBox="1"/>
          <p:nvPr/>
        </p:nvSpPr>
        <p:spPr>
          <a:xfrm>
            <a:off x="11290797" y="3177472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I’</a:t>
            </a:r>
            <a:endParaRPr lang="en-US" b="1" dirty="0">
              <a:solidFill>
                <a:srgbClr val="5C1051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EBB2C71-E1A7-46C6-8250-A4B650FD3799}"/>
              </a:ext>
            </a:extLst>
          </p:cNvPr>
          <p:cNvGrpSpPr/>
          <p:nvPr/>
        </p:nvGrpSpPr>
        <p:grpSpPr>
          <a:xfrm>
            <a:off x="5789765" y="3351641"/>
            <a:ext cx="2486822" cy="655352"/>
            <a:chOff x="5327568" y="390778"/>
            <a:chExt cx="4160489" cy="655352"/>
          </a:xfrm>
        </p:grpSpPr>
        <p:sp>
          <p:nvSpPr>
            <p:cNvPr id="53" name="Left Brace 52">
              <a:extLst>
                <a:ext uri="{FF2B5EF4-FFF2-40B4-BE49-F238E27FC236}">
                  <a16:creationId xmlns:a16="http://schemas.microsoft.com/office/drawing/2014/main" id="{F788982B-7AF1-4593-B6C5-3190CE03E0FE}"/>
                </a:ext>
              </a:extLst>
            </p:cNvPr>
            <p:cNvSpPr/>
            <p:nvPr/>
          </p:nvSpPr>
          <p:spPr>
            <a:xfrm rot="16200000">
              <a:off x="7241803" y="-1523457"/>
              <a:ext cx="332019" cy="4160489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DFC8F8FF-9326-414E-BBDD-4AF56B51154D}"/>
                    </a:ext>
                  </a:extLst>
                </p:cNvPr>
                <p:cNvSpPr txBox="1"/>
                <p:nvPr/>
              </p:nvSpPr>
              <p:spPr>
                <a:xfrm>
                  <a:off x="7223992" y="676798"/>
                  <a:ext cx="64686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</m:oMath>
                    </m:oMathPara>
                  </a14:m>
                  <a:endParaRPr lang="en-US" b="1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DFC8F8FF-9326-414E-BBDD-4AF56B5115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3992" y="676798"/>
                  <a:ext cx="646861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DB1B3DF-77FB-4B81-ACF2-6DB4358FC159}"/>
              </a:ext>
            </a:extLst>
          </p:cNvPr>
          <p:cNvGrpSpPr/>
          <p:nvPr/>
        </p:nvGrpSpPr>
        <p:grpSpPr>
          <a:xfrm>
            <a:off x="8428742" y="4281658"/>
            <a:ext cx="2183926" cy="614180"/>
            <a:chOff x="5937548" y="4166159"/>
            <a:chExt cx="1397526" cy="614180"/>
          </a:xfrm>
        </p:grpSpPr>
        <p:sp>
          <p:nvSpPr>
            <p:cNvPr id="77" name="Left Brace 76">
              <a:extLst>
                <a:ext uri="{FF2B5EF4-FFF2-40B4-BE49-F238E27FC236}">
                  <a16:creationId xmlns:a16="http://schemas.microsoft.com/office/drawing/2014/main" id="{A99431FF-19FE-4F24-9370-149C08104F4F}"/>
                </a:ext>
              </a:extLst>
            </p:cNvPr>
            <p:cNvSpPr/>
            <p:nvPr/>
          </p:nvSpPr>
          <p:spPr>
            <a:xfrm rot="16200000">
              <a:off x="6470301" y="3633406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F0C51461-778D-40FE-8731-34DA4BF8F98A}"/>
                    </a:ext>
                  </a:extLst>
                </p:cNvPr>
                <p:cNvSpPr txBox="1"/>
                <p:nvPr/>
              </p:nvSpPr>
              <p:spPr>
                <a:xfrm>
                  <a:off x="6455812" y="4411007"/>
                  <a:ext cx="3754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oMath>
                    </m:oMathPara>
                  </a14:m>
                  <a:endParaRPr lang="en-US" b="1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F0C51461-778D-40FE-8731-34DA4BF8F98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5812" y="4411007"/>
                  <a:ext cx="375423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DAF8721-0BA7-4632-9F1D-0E738E2F641E}"/>
              </a:ext>
            </a:extLst>
          </p:cNvPr>
          <p:cNvGrpSpPr/>
          <p:nvPr/>
        </p:nvGrpSpPr>
        <p:grpSpPr>
          <a:xfrm>
            <a:off x="8352440" y="3541442"/>
            <a:ext cx="3118916" cy="655351"/>
            <a:chOff x="7908527" y="4983830"/>
            <a:chExt cx="1397526" cy="655351"/>
          </a:xfrm>
        </p:grpSpPr>
        <p:sp>
          <p:nvSpPr>
            <p:cNvPr id="79" name="Left Brace 78">
              <a:extLst>
                <a:ext uri="{FF2B5EF4-FFF2-40B4-BE49-F238E27FC236}">
                  <a16:creationId xmlns:a16="http://schemas.microsoft.com/office/drawing/2014/main" id="{BAAC5D97-44DF-4521-BE97-957898124BBE}"/>
                </a:ext>
              </a:extLst>
            </p:cNvPr>
            <p:cNvSpPr/>
            <p:nvPr/>
          </p:nvSpPr>
          <p:spPr>
            <a:xfrm rot="16200000">
              <a:off x="8441280" y="4451077"/>
              <a:ext cx="332019" cy="1397526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5ECF90D-CE97-419D-8DA5-00D632C99714}"/>
                    </a:ext>
                  </a:extLst>
                </p:cNvPr>
                <p:cNvSpPr txBox="1"/>
                <p:nvPr/>
              </p:nvSpPr>
              <p:spPr>
                <a:xfrm>
                  <a:off x="8545543" y="5269849"/>
                  <a:ext cx="19982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D5ECF90D-CE97-419D-8DA5-00D632C997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45543" y="5269849"/>
                  <a:ext cx="19982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2A4A8EFF-3D1C-483D-879A-277D977DB1A3}"/>
              </a:ext>
            </a:extLst>
          </p:cNvPr>
          <p:cNvSpPr txBox="1"/>
          <p:nvPr/>
        </p:nvSpPr>
        <p:spPr>
          <a:xfrm>
            <a:off x="10485870" y="3220147"/>
            <a:ext cx="253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I</a:t>
            </a:r>
            <a:endParaRPr lang="en-US" b="1" dirty="0">
              <a:solidFill>
                <a:srgbClr val="5C105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EC7225A-89A9-4E25-B93B-1EEC69CC62CA}"/>
                  </a:ext>
                </a:extLst>
              </p:cNvPr>
              <p:cNvSpPr txBox="1"/>
              <p:nvPr/>
            </p:nvSpPr>
            <p:spPr>
              <a:xfrm>
                <a:off x="367149" y="682655"/>
                <a:ext cx="21723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𝒇𝒐𝒓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𝒇𝒊𝒓𝒔𝒕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𝒍𝒆𝒏𝒔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EC7225A-89A9-4E25-B93B-1EEC69CC62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49" y="682655"/>
                <a:ext cx="2172390" cy="369332"/>
              </a:xfrm>
              <a:prstGeom prst="rect">
                <a:avLst/>
              </a:prstGeom>
              <a:blipFill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B1CBD60-9EF7-4534-8C85-BAE9F1A6ABCD}"/>
                  </a:ext>
                </a:extLst>
              </p:cNvPr>
              <p:cNvSpPr txBox="1"/>
              <p:nvPr/>
            </p:nvSpPr>
            <p:spPr>
              <a:xfrm>
                <a:off x="367149" y="2045896"/>
                <a:ext cx="24128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𝒇𝒐𝒓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𝒔𝒆𝒄𝒐𝒏𝒅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𝒍𝒆𝒏𝒔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B1CBD60-9EF7-4534-8C85-BAE9F1A6A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49" y="2045896"/>
                <a:ext cx="2412840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44412E3-142A-4E04-B8C1-C1C167B58C8C}"/>
                  </a:ext>
                </a:extLst>
              </p:cNvPr>
              <p:cNvSpPr txBox="1"/>
              <p:nvPr/>
            </p:nvSpPr>
            <p:spPr>
              <a:xfrm>
                <a:off x="865339" y="1218274"/>
                <a:ext cx="1612877" cy="661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44412E3-142A-4E04-B8C1-C1C167B58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339" y="1218274"/>
                <a:ext cx="1612877" cy="6613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125D682-83D1-4426-9B5A-83508475A667}"/>
              </a:ext>
            </a:extLst>
          </p:cNvPr>
          <p:cNvCxnSpPr>
            <a:cxnSpLocks/>
          </p:cNvCxnSpPr>
          <p:nvPr/>
        </p:nvCxnSpPr>
        <p:spPr>
          <a:xfrm>
            <a:off x="8237132" y="2214387"/>
            <a:ext cx="3234224" cy="936517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1947FB8-058B-4CA6-BA4A-1D3C328EA4F8}"/>
              </a:ext>
            </a:extLst>
          </p:cNvPr>
          <p:cNvCxnSpPr>
            <a:cxnSpLocks/>
          </p:cNvCxnSpPr>
          <p:nvPr/>
        </p:nvCxnSpPr>
        <p:spPr>
          <a:xfrm>
            <a:off x="8288761" y="2247970"/>
            <a:ext cx="2247603" cy="87434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E6D2D3-0E9D-4E32-8850-A997F592BF5C}"/>
                  </a:ext>
                </a:extLst>
              </p:cNvPr>
              <p:cNvSpPr txBox="1"/>
              <p:nvPr/>
            </p:nvSpPr>
            <p:spPr>
              <a:xfrm>
                <a:off x="926662" y="2558812"/>
                <a:ext cx="1675395" cy="661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E6D2D3-0E9D-4E32-8850-A997F592B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662" y="2558812"/>
                <a:ext cx="1675395" cy="66133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61A91E6-5395-4152-8F70-846D64C40F94}"/>
                  </a:ext>
                </a:extLst>
              </p:cNvPr>
              <p:cNvSpPr txBox="1"/>
              <p:nvPr/>
            </p:nvSpPr>
            <p:spPr>
              <a:xfrm>
                <a:off x="505806" y="3420202"/>
                <a:ext cx="3045770" cy="661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61A91E6-5395-4152-8F70-846D64C40F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806" y="3420202"/>
                <a:ext cx="3045770" cy="66133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C99DB10-C69B-4DBE-A0F4-D7F68ADF7306}"/>
              </a:ext>
            </a:extLst>
          </p:cNvPr>
          <p:cNvCxnSpPr>
            <a:cxnSpLocks/>
          </p:cNvCxnSpPr>
          <p:nvPr/>
        </p:nvCxnSpPr>
        <p:spPr>
          <a:xfrm>
            <a:off x="1194022" y="3476397"/>
            <a:ext cx="319584" cy="548944"/>
          </a:xfrm>
          <a:prstGeom prst="line">
            <a:avLst/>
          </a:prstGeom>
          <a:ln w="9525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619B1F3-D753-4F0D-A792-4C9E478E78C7}"/>
              </a:ext>
            </a:extLst>
          </p:cNvPr>
          <p:cNvCxnSpPr>
            <a:cxnSpLocks/>
          </p:cNvCxnSpPr>
          <p:nvPr/>
        </p:nvCxnSpPr>
        <p:spPr>
          <a:xfrm>
            <a:off x="1701349" y="3475564"/>
            <a:ext cx="319584" cy="548944"/>
          </a:xfrm>
          <a:prstGeom prst="line">
            <a:avLst/>
          </a:prstGeom>
          <a:ln w="9525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9E7AB04-AB14-4827-AC42-D85F983C9DFE}"/>
                  </a:ext>
                </a:extLst>
              </p:cNvPr>
              <p:cNvSpPr txBox="1"/>
              <p:nvPr/>
            </p:nvSpPr>
            <p:spPr>
              <a:xfrm>
                <a:off x="636942" y="4300283"/>
                <a:ext cx="2069669" cy="661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9E7AB04-AB14-4827-AC42-D85F983C9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942" y="4300283"/>
                <a:ext cx="2069669" cy="66133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A1EF25D-4DCA-42DD-A508-859857D07FD3}"/>
                  </a:ext>
                </a:extLst>
              </p:cNvPr>
              <p:cNvSpPr txBox="1"/>
              <p:nvPr/>
            </p:nvSpPr>
            <p:spPr>
              <a:xfrm>
                <a:off x="5583308" y="245110"/>
                <a:ext cx="1451038" cy="661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US" b="1" i="1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A1EF25D-4DCA-42DD-A508-859857D07F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308" y="245110"/>
                <a:ext cx="1451038" cy="66133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DE8706C-6DC2-4F5B-B5E9-C13EA2186F01}"/>
                  </a:ext>
                </a:extLst>
              </p:cNvPr>
              <p:cNvSpPr txBox="1"/>
              <p:nvPr/>
            </p:nvSpPr>
            <p:spPr>
              <a:xfrm>
                <a:off x="986098" y="5169285"/>
                <a:ext cx="1425262" cy="6624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b="1" i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5C105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DE8706C-6DC2-4F5B-B5E9-C13EA2186F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098" y="5169285"/>
                <a:ext cx="1425262" cy="66242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Heading 8">
            <a:extLst>
              <a:ext uri="{FF2B5EF4-FFF2-40B4-BE49-F238E27FC236}">
                <a16:creationId xmlns:a16="http://schemas.microsoft.com/office/drawing/2014/main" id="{224621D3-270F-F77F-8F71-E9D19A1F696C}"/>
              </a:ext>
            </a:extLst>
          </p:cNvPr>
          <p:cNvSpPr txBox="1"/>
          <p:nvPr/>
        </p:nvSpPr>
        <p:spPr>
          <a:xfrm>
            <a:off x="177031" y="273820"/>
            <a:ext cx="370332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Combination of lenses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922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2" grpId="0"/>
      <p:bldP spid="33" grpId="0"/>
      <p:bldP spid="65" grpId="0"/>
      <p:bldP spid="68" grpId="0"/>
      <p:bldP spid="70" grpId="0"/>
      <p:bldP spid="87" grpId="0"/>
      <p:bldP spid="36" grpId="0"/>
      <p:bldP spid="37" grpId="0"/>
      <p:bldP spid="40" grpId="0"/>
      <p:bldP spid="41" grpId="0"/>
      <p:bldP spid="4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22908E5E-1EAE-4531-AD65-0FE58171930C}"/>
  <p:tag name="ISPRING_RESOURCE_FOLDER" val="C:\Users\sumit\Documents\CurrentElectricity\1. Introduction-OL\"/>
  <p:tag name="ISPRING_PRESENTATION_PATH" val="C:\Users\sumit\Documents\CurrentElectricity\1. Introduction-OL.pptx"/>
  <p:tag name="ISPRING_PROJECT_VERSION" val="9.32"/>
  <p:tag name="ISPRING_PROJECT_FOLDER_UPDATED" val="1"/>
  <p:tag name="ISPRING_PRESENTATION_TITLE" val="1. Introduction-OL"/>
  <p:tag name="ISPRING_FIRST_PUBLISH" val="1"/>
</p:tagLst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38100">
          <a:solidFill>
            <a:srgbClr val="002060"/>
          </a:solidFill>
          <a:tailEnd type="none"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38100">
          <a:solidFill>
            <a:srgbClr val="0070C0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000" b="1" dirty="0" smtClean="0">
            <a:solidFill>
              <a:srgbClr val="5C105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999</Words>
  <Application>Microsoft Office PowerPoint</Application>
  <PresentationFormat>Widescreen</PresentationFormat>
  <Paragraphs>311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Introduction-OL</dc:title>
  <dc:creator>SUMITH P</dc:creator>
  <cp:lastModifiedBy>SUMITH P</cp:lastModifiedBy>
  <cp:revision>3</cp:revision>
  <dcterms:created xsi:type="dcterms:W3CDTF">2020-07-03T02:55:28Z</dcterms:created>
  <dcterms:modified xsi:type="dcterms:W3CDTF">2026-10-06T17:04:43Z</dcterms:modified>
</cp:coreProperties>
</file>