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9" r:id="rId2"/>
    <p:sldId id="260" r:id="rId3"/>
    <p:sldId id="261" r:id="rId4"/>
    <p:sldId id="262" r:id="rId5"/>
    <p:sldId id="265" r:id="rId6"/>
    <p:sldId id="266" r:id="rId7"/>
    <p:sldId id="267" r:id="rId8"/>
    <p:sldId id="268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JBjnk+pkaieRj1fTWRcZg==" hashData="+4sYcMGHUbk8eDaEKFPu1cxyzDdx6CloCn8FEdEyTLKinQQqH1dPr7tt6O0orQMAIfIdX2WJ/1BXVWOjFbhbyQ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CCFF99"/>
    <a:srgbClr val="CCCCFF"/>
    <a:srgbClr val="FFFF99"/>
    <a:srgbClr val="000099"/>
    <a:srgbClr val="FF9999"/>
    <a:srgbClr val="00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670381-4075-4354-8EB8-79D6D193238B}" v="257" dt="2026-10-04T15:27:54.5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14" autoAdjust="0"/>
  </p:normalViewPr>
  <p:slideViewPr>
    <p:cSldViewPr>
      <p:cViewPr varScale="1">
        <p:scale>
          <a:sx n="64" d="100"/>
          <a:sy n="64" d="100"/>
        </p:scale>
        <p:origin x="13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undo custSel addSld delSld modSld modMainMaster modNotesMaster">
      <pc:chgData name="SUMITH P" userId="79f682cf9aa2df33" providerId="LiveId" clId="{49E79142-1A95-4C36-BD2B-A8E8D773F949}" dt="2026-10-04T15:30:54.980" v="554" actId="14100"/>
      <pc:docMkLst>
        <pc:docMk/>
      </pc:docMkLst>
      <pc:sldChg chg="addSp delSp modSp add del mod modAnim modNotes">
        <pc:chgData name="SUMITH P" userId="79f682cf9aa2df33" providerId="LiveId" clId="{49E79142-1A95-4C36-BD2B-A8E8D773F949}" dt="2026-10-04T15:10:49.134" v="387"/>
        <pc:sldMkLst>
          <pc:docMk/>
          <pc:sldMk cId="0" sldId="259"/>
        </pc:sldMkLst>
        <pc:spChg chg="del mod">
          <ac:chgData name="SUMITH P" userId="79f682cf9aa2df33" providerId="LiveId" clId="{49E79142-1A95-4C36-BD2B-A8E8D773F949}" dt="2026-10-04T15:09:06.781" v="360" actId="478"/>
          <ac:spMkLst>
            <pc:docMk/>
            <pc:sldMk cId="0" sldId="259"/>
            <ac:spMk id="2" creationId="{00000000-0000-0000-0000-000000000000}"/>
          </ac:spMkLst>
        </pc:spChg>
        <pc:spChg chg="mod">
          <ac:chgData name="SUMITH P" userId="79f682cf9aa2df33" providerId="LiveId" clId="{49E79142-1A95-4C36-BD2B-A8E8D773F949}" dt="2026-09-29T17:22:12.452" v="187" actId="1076"/>
          <ac:spMkLst>
            <pc:docMk/>
            <pc:sldMk cId="0" sldId="259"/>
            <ac:spMk id="5" creationId="{00000000-0000-0000-0000-000000000000}"/>
          </ac:spMkLst>
        </pc:spChg>
        <pc:spChg chg="mod">
          <ac:chgData name="SUMITH P" userId="79f682cf9aa2df33" providerId="LiveId" clId="{49E79142-1A95-4C36-BD2B-A8E8D773F949}" dt="2026-10-04T15:09:14.819" v="361" actId="164"/>
          <ac:spMkLst>
            <pc:docMk/>
            <pc:sldMk cId="0" sldId="259"/>
            <ac:spMk id="13" creationId="{00000000-0000-0000-0000-000000000000}"/>
          </ac:spMkLst>
        </pc:spChg>
        <pc:spChg chg="mod">
          <ac:chgData name="SUMITH P" userId="79f682cf9aa2df33" providerId="LiveId" clId="{49E79142-1A95-4C36-BD2B-A8E8D773F949}" dt="2026-10-04T15:09:14.819" v="361" actId="164"/>
          <ac:spMkLst>
            <pc:docMk/>
            <pc:sldMk cId="0" sldId="259"/>
            <ac:spMk id="15" creationId="{00000000-0000-0000-0000-000000000000}"/>
          </ac:spMkLst>
        </pc:spChg>
        <pc:spChg chg="mod">
          <ac:chgData name="SUMITH P" userId="79f682cf9aa2df33" providerId="LiveId" clId="{49E79142-1A95-4C36-BD2B-A8E8D773F949}" dt="2026-10-04T15:09:14.819" v="361" actId="164"/>
          <ac:spMkLst>
            <pc:docMk/>
            <pc:sldMk cId="0" sldId="259"/>
            <ac:spMk id="17" creationId="{00000000-0000-0000-0000-000000000000}"/>
          </ac:spMkLst>
        </pc:spChg>
        <pc:spChg chg="mod">
          <ac:chgData name="SUMITH P" userId="79f682cf9aa2df33" providerId="LiveId" clId="{49E79142-1A95-4C36-BD2B-A8E8D773F949}" dt="2026-10-04T15:09:14.819" v="361" actId="164"/>
          <ac:spMkLst>
            <pc:docMk/>
            <pc:sldMk cId="0" sldId="259"/>
            <ac:spMk id="19" creationId="{00000000-0000-0000-0000-000000000000}"/>
          </ac:spMkLst>
        </pc:spChg>
        <pc:spChg chg="mod">
          <ac:chgData name="SUMITH P" userId="79f682cf9aa2df33" providerId="LiveId" clId="{49E79142-1A95-4C36-BD2B-A8E8D773F949}" dt="2026-10-04T15:10:30.740" v="380" actId="164"/>
          <ac:spMkLst>
            <pc:docMk/>
            <pc:sldMk cId="0" sldId="259"/>
            <ac:spMk id="21" creationId="{00000000-0000-0000-0000-000000000000}"/>
          </ac:spMkLst>
        </pc:spChg>
        <pc:spChg chg="mod">
          <ac:chgData name="SUMITH P" userId="79f682cf9aa2df33" providerId="LiveId" clId="{49E79142-1A95-4C36-BD2B-A8E8D773F949}" dt="2026-09-29T17:19:48.867" v="157" actId="403"/>
          <ac:spMkLst>
            <pc:docMk/>
            <pc:sldMk cId="0" sldId="259"/>
            <ac:spMk id="22" creationId="{00000000-0000-0000-0000-000000000000}"/>
          </ac:spMkLst>
        </pc:spChg>
        <pc:spChg chg="mod">
          <ac:chgData name="SUMITH P" userId="79f682cf9aa2df33" providerId="LiveId" clId="{49E79142-1A95-4C36-BD2B-A8E8D773F949}" dt="2026-10-04T15:10:36.226" v="381" actId="164"/>
          <ac:spMkLst>
            <pc:docMk/>
            <pc:sldMk cId="0" sldId="259"/>
            <ac:spMk id="24" creationId="{00000000-0000-0000-0000-000000000000}"/>
          </ac:spMkLst>
        </pc:spChg>
        <pc:spChg chg="mod">
          <ac:chgData name="SUMITH P" userId="79f682cf9aa2df33" providerId="LiveId" clId="{49E79142-1A95-4C36-BD2B-A8E8D773F949}" dt="2026-09-29T17:19:48.867" v="157" actId="403"/>
          <ac:spMkLst>
            <pc:docMk/>
            <pc:sldMk cId="0" sldId="259"/>
            <ac:spMk id="25" creationId="{00000000-0000-0000-0000-000000000000}"/>
          </ac:spMkLst>
        </pc:spChg>
        <pc:spChg chg="mod">
          <ac:chgData name="SUMITH P" userId="79f682cf9aa2df33" providerId="LiveId" clId="{49E79142-1A95-4C36-BD2B-A8E8D773F949}" dt="2026-09-29T17:19:48.867" v="157" actId="403"/>
          <ac:spMkLst>
            <pc:docMk/>
            <pc:sldMk cId="0" sldId="259"/>
            <ac:spMk id="26" creationId="{00000000-0000-0000-0000-000000000000}"/>
          </ac:spMkLst>
        </pc:spChg>
        <pc:spChg chg="add mod">
          <ac:chgData name="SUMITH P" userId="79f682cf9aa2df33" providerId="LiveId" clId="{49E79142-1A95-4C36-BD2B-A8E8D773F949}" dt="2026-09-29T17:22:10.111" v="186" actId="1076"/>
          <ac:spMkLst>
            <pc:docMk/>
            <pc:sldMk cId="0" sldId="259"/>
            <ac:spMk id="30" creationId="{6C9A64AF-3080-48C7-E138-29A0E0A6C2FC}"/>
          </ac:spMkLst>
        </pc:spChg>
        <pc:grpChg chg="add mod">
          <ac:chgData name="SUMITH P" userId="79f682cf9aa2df33" providerId="LiveId" clId="{49E79142-1A95-4C36-BD2B-A8E8D773F949}" dt="2026-10-04T15:09:17.476" v="362" actId="1076"/>
          <ac:grpSpMkLst>
            <pc:docMk/>
            <pc:sldMk cId="0" sldId="259"/>
            <ac:grpSpMk id="4" creationId="{39CAAA9F-453E-0A7B-8710-DBD0F196CD17}"/>
          </ac:grpSpMkLst>
        </pc:grpChg>
        <pc:grpChg chg="add mod">
          <ac:chgData name="SUMITH P" userId="79f682cf9aa2df33" providerId="LiveId" clId="{49E79142-1A95-4C36-BD2B-A8E8D773F949}" dt="2026-10-04T15:10:30.740" v="380" actId="164"/>
          <ac:grpSpMkLst>
            <pc:docMk/>
            <pc:sldMk cId="0" sldId="259"/>
            <ac:grpSpMk id="28" creationId="{A02ADAEC-5BB4-A71A-EFE9-190C0F74252B}"/>
          </ac:grpSpMkLst>
        </pc:grpChg>
        <pc:grpChg chg="add mod">
          <ac:chgData name="SUMITH P" userId="79f682cf9aa2df33" providerId="LiveId" clId="{49E79142-1A95-4C36-BD2B-A8E8D773F949}" dt="2026-10-04T15:10:36.226" v="381" actId="164"/>
          <ac:grpSpMkLst>
            <pc:docMk/>
            <pc:sldMk cId="0" sldId="259"/>
            <ac:grpSpMk id="29" creationId="{F3270CEF-8B9D-CD54-4B6C-4525C71D3A13}"/>
          </ac:grpSpMkLst>
        </pc:grpChg>
        <pc:grpChg chg="add mod">
          <ac:chgData name="SUMITH P" userId="79f682cf9aa2df33" providerId="LiveId" clId="{49E79142-1A95-4C36-BD2B-A8E8D773F949}" dt="2026-10-04T15:09:14.819" v="361" actId="164"/>
          <ac:grpSpMkLst>
            <pc:docMk/>
            <pc:sldMk cId="0" sldId="259"/>
            <ac:grpSpMk id="31" creationId="{FC409B5C-5037-A86C-6ACE-8C95C851D6E8}"/>
          </ac:grpSpMkLst>
        </pc:grpChg>
        <pc:cxnChg chg="mod">
          <ac:chgData name="SUMITH P" userId="79f682cf9aa2df33" providerId="LiveId" clId="{49E79142-1A95-4C36-BD2B-A8E8D773F949}" dt="2026-09-29T17:22:55.497" v="198" actId="164"/>
          <ac:cxnSpMkLst>
            <pc:docMk/>
            <pc:sldMk cId="0" sldId="259"/>
            <ac:cxnSpMk id="10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2:55.497" v="198" actId="164"/>
          <ac:cxnSpMkLst>
            <pc:docMk/>
            <pc:sldMk cId="0" sldId="259"/>
            <ac:cxnSpMk id="11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2:55.497" v="198" actId="164"/>
          <ac:cxnSpMkLst>
            <pc:docMk/>
            <pc:sldMk cId="0" sldId="259"/>
            <ac:cxnSpMk id="12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2:55.497" v="198" actId="164"/>
          <ac:cxnSpMkLst>
            <pc:docMk/>
            <pc:sldMk cId="0" sldId="259"/>
            <ac:cxnSpMk id="14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2:55.497" v="198" actId="164"/>
          <ac:cxnSpMkLst>
            <pc:docMk/>
            <pc:sldMk cId="0" sldId="259"/>
            <ac:cxnSpMk id="16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2:55.497" v="198" actId="164"/>
          <ac:cxnSpMkLst>
            <pc:docMk/>
            <pc:sldMk cId="0" sldId="259"/>
            <ac:cxnSpMk id="18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0:30.740" v="380" actId="164"/>
          <ac:cxnSpMkLst>
            <pc:docMk/>
            <pc:sldMk cId="0" sldId="259"/>
            <ac:cxnSpMk id="20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0:36.226" v="381" actId="164"/>
          <ac:cxnSpMkLst>
            <pc:docMk/>
            <pc:sldMk cId="0" sldId="259"/>
            <ac:cxnSpMk id="23" creationId="{00000000-0000-0000-0000-000000000000}"/>
          </ac:cxnSpMkLst>
        </pc:cxnChg>
      </pc:sldChg>
      <pc:sldChg chg="addSp delSp modSp add del mod delAnim modAnim modNotes">
        <pc:chgData name="SUMITH P" userId="79f682cf9aa2df33" providerId="LiveId" clId="{49E79142-1A95-4C36-BD2B-A8E8D773F949}" dt="2026-10-04T15:10:06.005" v="377"/>
        <pc:sldMkLst>
          <pc:docMk/>
          <pc:sldMk cId="0" sldId="260"/>
        </pc:sldMkLst>
        <pc:spChg chg="mod">
          <ac:chgData name="SUMITH P" userId="79f682cf9aa2df33" providerId="LiveId" clId="{49E79142-1A95-4C36-BD2B-A8E8D773F949}" dt="2026-09-29T17:04:00.325" v="12" actId="26606"/>
          <ac:spMkLst>
            <pc:docMk/>
            <pc:sldMk cId="0" sldId="260"/>
            <ac:spMk id="4" creationId="{00000000-0000-0000-0000-000000000000}"/>
          </ac:spMkLst>
        </pc:spChg>
        <pc:spChg chg="mod">
          <ac:chgData name="SUMITH P" userId="79f682cf9aa2df33" providerId="LiveId" clId="{49E79142-1A95-4C36-BD2B-A8E8D773F949}" dt="2026-09-29T17:04:00.325" v="12" actId="26606"/>
          <ac:spMkLst>
            <pc:docMk/>
            <pc:sldMk cId="0" sldId="260"/>
            <ac:spMk id="5" creationId="{00000000-0000-0000-0000-000000000000}"/>
          </ac:spMkLst>
        </pc:spChg>
        <pc:spChg chg="mod">
          <ac:chgData name="SUMITH P" userId="79f682cf9aa2df33" providerId="LiveId" clId="{49E79142-1A95-4C36-BD2B-A8E8D773F949}" dt="2026-09-29T17:04:00.325" v="12" actId="26606"/>
          <ac:spMkLst>
            <pc:docMk/>
            <pc:sldMk cId="0" sldId="260"/>
            <ac:spMk id="9" creationId="{00000000-0000-0000-0000-000000000000}"/>
          </ac:spMkLst>
        </pc:spChg>
        <pc:spChg chg="mod">
          <ac:chgData name="SUMITH P" userId="79f682cf9aa2df33" providerId="LiveId" clId="{49E79142-1A95-4C36-BD2B-A8E8D773F949}" dt="2026-09-29T17:26:07.477" v="236" actId="164"/>
          <ac:spMkLst>
            <pc:docMk/>
            <pc:sldMk cId="0" sldId="260"/>
            <ac:spMk id="12" creationId="{00000000-0000-0000-0000-000000000000}"/>
          </ac:spMkLst>
        </pc:spChg>
        <pc:spChg chg="mod">
          <ac:chgData name="SUMITH P" userId="79f682cf9aa2df33" providerId="LiveId" clId="{49E79142-1A95-4C36-BD2B-A8E8D773F949}" dt="2026-09-29T17:26:07.477" v="236" actId="164"/>
          <ac:spMkLst>
            <pc:docMk/>
            <pc:sldMk cId="0" sldId="260"/>
            <ac:spMk id="13" creationId="{00000000-0000-0000-0000-000000000000}"/>
          </ac:spMkLst>
        </pc:spChg>
        <pc:spChg chg="mod">
          <ac:chgData name="SUMITH P" userId="79f682cf9aa2df33" providerId="LiveId" clId="{49E79142-1A95-4C36-BD2B-A8E8D773F949}" dt="2026-09-29T17:26:07.477" v="236" actId="164"/>
          <ac:spMkLst>
            <pc:docMk/>
            <pc:sldMk cId="0" sldId="260"/>
            <ac:spMk id="17" creationId="{00000000-0000-0000-0000-000000000000}"/>
          </ac:spMkLst>
        </pc:spChg>
        <pc:spChg chg="mod">
          <ac:chgData name="SUMITH P" userId="79f682cf9aa2df33" providerId="LiveId" clId="{49E79142-1A95-4C36-BD2B-A8E8D773F949}" dt="2026-09-29T17:25:58.108" v="234" actId="164"/>
          <ac:spMkLst>
            <pc:docMk/>
            <pc:sldMk cId="0" sldId="260"/>
            <ac:spMk id="19" creationId="{00000000-0000-0000-0000-000000000000}"/>
          </ac:spMkLst>
        </pc:spChg>
        <pc:spChg chg="mod">
          <ac:chgData name="SUMITH P" userId="79f682cf9aa2df33" providerId="LiveId" clId="{49E79142-1A95-4C36-BD2B-A8E8D773F949}" dt="2026-09-29T17:26:07.477" v="236" actId="164"/>
          <ac:spMkLst>
            <pc:docMk/>
            <pc:sldMk cId="0" sldId="260"/>
            <ac:spMk id="21" creationId="{00000000-0000-0000-0000-000000000000}"/>
          </ac:spMkLst>
        </pc:spChg>
        <pc:spChg chg="mod">
          <ac:chgData name="SUMITH P" userId="79f682cf9aa2df33" providerId="LiveId" clId="{49E79142-1A95-4C36-BD2B-A8E8D773F949}" dt="2026-09-29T17:26:07.477" v="236" actId="164"/>
          <ac:spMkLst>
            <pc:docMk/>
            <pc:sldMk cId="0" sldId="260"/>
            <ac:spMk id="23" creationId="{00000000-0000-0000-0000-000000000000}"/>
          </ac:spMkLst>
        </pc:spChg>
        <pc:spChg chg="mod">
          <ac:chgData name="SUMITH P" userId="79f682cf9aa2df33" providerId="LiveId" clId="{49E79142-1A95-4C36-BD2B-A8E8D773F949}" dt="2026-09-29T17:26:24.127" v="244" actId="1076"/>
          <ac:spMkLst>
            <pc:docMk/>
            <pc:sldMk cId="0" sldId="260"/>
            <ac:spMk id="24" creationId="{00000000-0000-0000-0000-000000000000}"/>
          </ac:spMkLst>
        </pc:spChg>
        <pc:spChg chg="mod">
          <ac:chgData name="SUMITH P" userId="79f682cf9aa2df33" providerId="LiveId" clId="{49E79142-1A95-4C36-BD2B-A8E8D773F949}" dt="2026-09-29T17:04:00.325" v="12" actId="26606"/>
          <ac:spMkLst>
            <pc:docMk/>
            <pc:sldMk cId="0" sldId="260"/>
            <ac:spMk id="26" creationId="{00000000-0000-0000-0000-000000000000}"/>
          </ac:spMkLst>
        </pc:spChg>
        <pc:spChg chg="mod">
          <ac:chgData name="SUMITH P" userId="79f682cf9aa2df33" providerId="LiveId" clId="{49E79142-1A95-4C36-BD2B-A8E8D773F949}" dt="2026-09-29T17:15:38.998" v="44" actId="20577"/>
          <ac:spMkLst>
            <pc:docMk/>
            <pc:sldMk cId="0" sldId="260"/>
            <ac:spMk id="27" creationId="{00000000-0000-0000-0000-000000000000}"/>
          </ac:spMkLst>
        </pc:spChg>
        <pc:spChg chg="mod">
          <ac:chgData name="SUMITH P" userId="79f682cf9aa2df33" providerId="LiveId" clId="{49E79142-1A95-4C36-BD2B-A8E8D773F949}" dt="2026-09-29T17:04:00.325" v="12" actId="26606"/>
          <ac:spMkLst>
            <pc:docMk/>
            <pc:sldMk cId="0" sldId="260"/>
            <ac:spMk id="29" creationId="{00000000-0000-0000-0000-000000000000}"/>
          </ac:spMkLst>
        </pc:spChg>
        <pc:spChg chg="mod">
          <ac:chgData name="SUMITH P" userId="79f682cf9aa2df33" providerId="LiveId" clId="{49E79142-1A95-4C36-BD2B-A8E8D773F949}" dt="2026-09-29T17:15:32.453" v="42" actId="20577"/>
          <ac:spMkLst>
            <pc:docMk/>
            <pc:sldMk cId="0" sldId="260"/>
            <ac:spMk id="30" creationId="{00000000-0000-0000-0000-000000000000}"/>
          </ac:spMkLst>
        </pc:spChg>
        <pc:spChg chg="mod">
          <ac:chgData name="SUMITH P" userId="79f682cf9aa2df33" providerId="LiveId" clId="{49E79142-1A95-4C36-BD2B-A8E8D773F949}" dt="2026-09-29T17:04:00.325" v="12" actId="26606"/>
          <ac:spMkLst>
            <pc:docMk/>
            <pc:sldMk cId="0" sldId="260"/>
            <ac:spMk id="31" creationId="{00000000-0000-0000-0000-000000000000}"/>
          </ac:spMkLst>
        </pc:spChg>
        <pc:spChg chg="mod">
          <ac:chgData name="SUMITH P" userId="79f682cf9aa2df33" providerId="LiveId" clId="{49E79142-1A95-4C36-BD2B-A8E8D773F949}" dt="2026-09-29T17:04:00.325" v="12" actId="26606"/>
          <ac:spMkLst>
            <pc:docMk/>
            <pc:sldMk cId="0" sldId="260"/>
            <ac:spMk id="32" creationId="{00000000-0000-0000-0000-000000000000}"/>
          </ac:spMkLst>
        </pc:spChg>
        <pc:spChg chg="mod">
          <ac:chgData name="SUMITH P" userId="79f682cf9aa2df33" providerId="LiveId" clId="{49E79142-1A95-4C36-BD2B-A8E8D773F949}" dt="2026-09-29T17:28:34.721" v="276" actId="14100"/>
          <ac:spMkLst>
            <pc:docMk/>
            <pc:sldMk cId="0" sldId="260"/>
            <ac:spMk id="34" creationId="{00000000-0000-0000-0000-000000000000}"/>
          </ac:spMkLst>
        </pc:spChg>
        <pc:spChg chg="add mod">
          <ac:chgData name="SUMITH P" userId="79f682cf9aa2df33" providerId="LiveId" clId="{49E79142-1A95-4C36-BD2B-A8E8D773F949}" dt="2026-09-29T17:25:14.127" v="226" actId="164"/>
          <ac:spMkLst>
            <pc:docMk/>
            <pc:sldMk cId="0" sldId="260"/>
            <ac:spMk id="35" creationId="{00000000-0000-0000-0000-000000000000}"/>
          </ac:spMkLst>
        </pc:spChg>
        <pc:spChg chg="add mod">
          <ac:chgData name="SUMITH P" userId="79f682cf9aa2df33" providerId="LiveId" clId="{49E79142-1A95-4C36-BD2B-A8E8D773F949}" dt="2026-09-29T17:26:18.904" v="242" actId="403"/>
          <ac:spMkLst>
            <pc:docMk/>
            <pc:sldMk cId="0" sldId="260"/>
            <ac:spMk id="36" creationId="{00000000-0000-0000-0000-000000000000}"/>
          </ac:spMkLst>
        </pc:spChg>
        <pc:spChg chg="add mod">
          <ac:chgData name="SUMITH P" userId="79f682cf9aa2df33" providerId="LiveId" clId="{49E79142-1A95-4C36-BD2B-A8E8D773F949}" dt="2026-09-29T17:25:29.626" v="229" actId="164"/>
          <ac:spMkLst>
            <pc:docMk/>
            <pc:sldMk cId="0" sldId="260"/>
            <ac:spMk id="38" creationId="{00000000-0000-0000-0000-000000000000}"/>
          </ac:spMkLst>
        </pc:spChg>
        <pc:spChg chg="add mod">
          <ac:chgData name="SUMITH P" userId="79f682cf9aa2df33" providerId="LiveId" clId="{49E79142-1A95-4C36-BD2B-A8E8D773F949}" dt="2026-09-29T17:25:58.108" v="234" actId="164"/>
          <ac:spMkLst>
            <pc:docMk/>
            <pc:sldMk cId="0" sldId="260"/>
            <ac:spMk id="39" creationId="{00000000-0000-0000-0000-000000000000}"/>
          </ac:spMkLst>
        </pc:spChg>
        <pc:spChg chg="add mod">
          <ac:chgData name="SUMITH P" userId="79f682cf9aa2df33" providerId="LiveId" clId="{49E79142-1A95-4C36-BD2B-A8E8D773F949}" dt="2026-09-29T17:26:30.340" v="249" actId="403"/>
          <ac:spMkLst>
            <pc:docMk/>
            <pc:sldMk cId="0" sldId="260"/>
            <ac:spMk id="40" creationId="{00000000-0000-0000-0000-000000000000}"/>
          </ac:spMkLst>
        </pc:spChg>
        <pc:spChg chg="add mod">
          <ac:chgData name="SUMITH P" userId="79f682cf9aa2df33" providerId="LiveId" clId="{49E79142-1A95-4C36-BD2B-A8E8D773F949}" dt="2026-09-29T17:25:58.108" v="234" actId="164"/>
          <ac:spMkLst>
            <pc:docMk/>
            <pc:sldMk cId="0" sldId="260"/>
            <ac:spMk id="42" creationId="{00000000-0000-0000-0000-000000000000}"/>
          </ac:spMkLst>
        </pc:spChg>
        <pc:spChg chg="add mod">
          <ac:chgData name="SUMITH P" userId="79f682cf9aa2df33" providerId="LiveId" clId="{49E79142-1A95-4C36-BD2B-A8E8D773F949}" dt="2026-09-29T17:26:37.059" v="251" actId="1076"/>
          <ac:spMkLst>
            <pc:docMk/>
            <pc:sldMk cId="0" sldId="260"/>
            <ac:spMk id="48" creationId="{B6429403-D698-3AD6-970E-8F2CD9417A7A}"/>
          </ac:spMkLst>
        </pc:spChg>
        <pc:spChg chg="add mod">
          <ac:chgData name="SUMITH P" userId="79f682cf9aa2df33" providerId="LiveId" clId="{49E79142-1A95-4C36-BD2B-A8E8D773F949}" dt="2026-09-29T17:24:41.570" v="220" actId="20577"/>
          <ac:spMkLst>
            <pc:docMk/>
            <pc:sldMk cId="0" sldId="260"/>
            <ac:spMk id="49" creationId="{56A6457C-DC1A-251D-85E1-D273F51E0459}"/>
          </ac:spMkLst>
        </pc:spChg>
        <pc:grpChg chg="add mod">
          <ac:chgData name="SUMITH P" userId="79f682cf9aa2df33" providerId="LiveId" clId="{49E79142-1A95-4C36-BD2B-A8E8D773F949}" dt="2026-09-29T17:25:29.626" v="229" actId="164"/>
          <ac:grpSpMkLst>
            <pc:docMk/>
            <pc:sldMk cId="0" sldId="260"/>
            <ac:grpSpMk id="50" creationId="{A86616F9-733F-7D8A-8477-1915D70ECE59}"/>
          </ac:grpSpMkLst>
        </pc:grpChg>
        <pc:grpChg chg="add mod">
          <ac:chgData name="SUMITH P" userId="79f682cf9aa2df33" providerId="LiveId" clId="{49E79142-1A95-4C36-BD2B-A8E8D773F949}" dt="2026-09-29T17:26:22.086" v="243" actId="1076"/>
          <ac:grpSpMkLst>
            <pc:docMk/>
            <pc:sldMk cId="0" sldId="260"/>
            <ac:grpSpMk id="52" creationId="{39E0C263-B432-6FE7-4DFA-166C66A8614E}"/>
          </ac:grpSpMkLst>
        </pc:grpChg>
        <pc:grpChg chg="add mod">
          <ac:chgData name="SUMITH P" userId="79f682cf9aa2df33" providerId="LiveId" clId="{49E79142-1A95-4C36-BD2B-A8E8D773F949}" dt="2026-09-29T17:26:34.694" v="250" actId="1076"/>
          <ac:grpSpMkLst>
            <pc:docMk/>
            <pc:sldMk cId="0" sldId="260"/>
            <ac:grpSpMk id="54" creationId="{AD8F0986-B4EB-D167-76A0-E481901FE300}"/>
          </ac:grpSpMkLst>
        </pc:grpChg>
        <pc:grpChg chg="add mod">
          <ac:chgData name="SUMITH P" userId="79f682cf9aa2df33" providerId="LiveId" clId="{49E79142-1A95-4C36-BD2B-A8E8D773F949}" dt="2026-09-29T17:26:07.477" v="236" actId="164"/>
          <ac:grpSpMkLst>
            <pc:docMk/>
            <pc:sldMk cId="0" sldId="260"/>
            <ac:grpSpMk id="55" creationId="{DFC1A780-37C5-227D-6CB5-CC85CF989D1C}"/>
          </ac:grpSpMkLst>
        </pc:grpChg>
        <pc:cxnChg chg="mod">
          <ac:chgData name="SUMITH P" userId="79f682cf9aa2df33" providerId="LiveId" clId="{49E79142-1A95-4C36-BD2B-A8E8D773F949}" dt="2026-09-29T17:26:07.477" v="236" actId="164"/>
          <ac:cxnSpMkLst>
            <pc:docMk/>
            <pc:sldMk cId="0" sldId="260"/>
            <ac:cxnSpMk id="10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10:19.148" v="19" actId="1076"/>
          <ac:cxnSpMkLst>
            <pc:docMk/>
            <pc:sldMk cId="0" sldId="260"/>
            <ac:cxnSpMk id="11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6:07.477" v="236" actId="164"/>
          <ac:cxnSpMkLst>
            <pc:docMk/>
            <pc:sldMk cId="0" sldId="260"/>
            <ac:cxnSpMk id="14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6:07.477" v="236" actId="164"/>
          <ac:cxnSpMkLst>
            <pc:docMk/>
            <pc:sldMk cId="0" sldId="260"/>
            <ac:cxnSpMk id="15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6:07.477" v="236" actId="164"/>
          <ac:cxnSpMkLst>
            <pc:docMk/>
            <pc:sldMk cId="0" sldId="260"/>
            <ac:cxnSpMk id="22" creationId="{00000000-0000-0000-0000-000000000000}"/>
          </ac:cxnSpMkLst>
        </pc:cxnChg>
        <pc:cxnChg chg="add mod">
          <ac:chgData name="SUMITH P" userId="79f682cf9aa2df33" providerId="LiveId" clId="{49E79142-1A95-4C36-BD2B-A8E8D773F949}" dt="2026-09-29T17:25:36.072" v="231" actId="14100"/>
          <ac:cxnSpMkLst>
            <pc:docMk/>
            <pc:sldMk cId="0" sldId="260"/>
            <ac:cxnSpMk id="37" creationId="{00000000-0000-0000-0000-000000000000}"/>
          </ac:cxnSpMkLst>
        </pc:cxnChg>
        <pc:cxnChg chg="add mod">
          <ac:chgData name="SUMITH P" userId="79f682cf9aa2df33" providerId="LiveId" clId="{49E79142-1A95-4C36-BD2B-A8E8D773F949}" dt="2026-09-29T17:25:58.108" v="234" actId="164"/>
          <ac:cxnSpMkLst>
            <pc:docMk/>
            <pc:sldMk cId="0" sldId="260"/>
            <ac:cxnSpMk id="41" creationId="{00000000-0000-0000-0000-000000000000}"/>
          </ac:cxnSpMkLst>
        </pc:cxnChg>
      </pc:sldChg>
      <pc:sldChg chg="addSp delSp modSp add del mod modAnim modNotes">
        <pc:chgData name="SUMITH P" userId="79f682cf9aa2df33" providerId="LiveId" clId="{49E79142-1A95-4C36-BD2B-A8E8D773F949}" dt="2026-09-29T17:31:31.114" v="310"/>
        <pc:sldMkLst>
          <pc:docMk/>
          <pc:sldMk cId="0" sldId="261"/>
        </pc:sldMkLst>
        <pc:spChg chg="mod">
          <ac:chgData name="SUMITH P" userId="79f682cf9aa2df33" providerId="LiveId" clId="{49E79142-1A95-4C36-BD2B-A8E8D773F949}" dt="2026-09-29T17:29:35.600" v="280" actId="164"/>
          <ac:spMkLst>
            <pc:docMk/>
            <pc:sldMk cId="0" sldId="261"/>
            <ac:spMk id="9" creationId="{00000000-0000-0000-0000-000000000000}"/>
          </ac:spMkLst>
        </pc:spChg>
        <pc:spChg chg="mod">
          <ac:chgData name="SUMITH P" userId="79f682cf9aa2df33" providerId="LiveId" clId="{49E79142-1A95-4C36-BD2B-A8E8D773F949}" dt="2026-09-29T17:29:35.600" v="280" actId="164"/>
          <ac:spMkLst>
            <pc:docMk/>
            <pc:sldMk cId="0" sldId="261"/>
            <ac:spMk id="10" creationId="{00000000-0000-0000-0000-000000000000}"/>
          </ac:spMkLst>
        </pc:spChg>
        <pc:spChg chg="mod">
          <ac:chgData name="SUMITH P" userId="79f682cf9aa2df33" providerId="LiveId" clId="{49E79142-1A95-4C36-BD2B-A8E8D773F949}" dt="2026-09-29T17:29:35.600" v="280" actId="164"/>
          <ac:spMkLst>
            <pc:docMk/>
            <pc:sldMk cId="0" sldId="261"/>
            <ac:spMk id="11" creationId="{00000000-0000-0000-0000-000000000000}"/>
          </ac:spMkLst>
        </pc:spChg>
        <pc:spChg chg="mod">
          <ac:chgData name="SUMITH P" userId="79f682cf9aa2df33" providerId="LiveId" clId="{49E79142-1A95-4C36-BD2B-A8E8D773F949}" dt="2026-09-29T17:30:58.577" v="296" actId="14100"/>
          <ac:spMkLst>
            <pc:docMk/>
            <pc:sldMk cId="0" sldId="261"/>
            <ac:spMk id="12" creationId="{00000000-0000-0000-0000-000000000000}"/>
          </ac:spMkLst>
        </pc:spChg>
        <pc:spChg chg="mod">
          <ac:chgData name="SUMITH P" userId="79f682cf9aa2df33" providerId="LiveId" clId="{49E79142-1A95-4C36-BD2B-A8E8D773F949}" dt="2026-09-29T17:29:44.703" v="281" actId="164"/>
          <ac:spMkLst>
            <pc:docMk/>
            <pc:sldMk cId="0" sldId="261"/>
            <ac:spMk id="14" creationId="{00000000-0000-0000-0000-000000000000}"/>
          </ac:spMkLst>
        </pc:spChg>
        <pc:spChg chg="mod">
          <ac:chgData name="SUMITH P" userId="79f682cf9aa2df33" providerId="LiveId" clId="{49E79142-1A95-4C36-BD2B-A8E8D773F949}" dt="2026-09-29T17:29:44.703" v="281" actId="164"/>
          <ac:spMkLst>
            <pc:docMk/>
            <pc:sldMk cId="0" sldId="261"/>
            <ac:spMk id="15" creationId="{00000000-0000-0000-0000-000000000000}"/>
          </ac:spMkLst>
        </pc:spChg>
        <pc:spChg chg="mod">
          <ac:chgData name="SUMITH P" userId="79f682cf9aa2df33" providerId="LiveId" clId="{49E79142-1A95-4C36-BD2B-A8E8D773F949}" dt="2026-09-29T17:29:44.703" v="281" actId="164"/>
          <ac:spMkLst>
            <pc:docMk/>
            <pc:sldMk cId="0" sldId="261"/>
            <ac:spMk id="16" creationId="{00000000-0000-0000-0000-000000000000}"/>
          </ac:spMkLst>
        </pc:spChg>
        <pc:spChg chg="mod">
          <ac:chgData name="SUMITH P" userId="79f682cf9aa2df33" providerId="LiveId" clId="{49E79142-1A95-4C36-BD2B-A8E8D773F949}" dt="2026-09-29T17:30:37.422" v="290" actId="1076"/>
          <ac:spMkLst>
            <pc:docMk/>
            <pc:sldMk cId="0" sldId="261"/>
            <ac:spMk id="17" creationId="{00000000-0000-0000-0000-000000000000}"/>
          </ac:spMkLst>
        </pc:spChg>
        <pc:spChg chg="mod">
          <ac:chgData name="SUMITH P" userId="79f682cf9aa2df33" providerId="LiveId" clId="{49E79142-1A95-4C36-BD2B-A8E8D773F949}" dt="2026-09-29T17:29:54.834" v="282" actId="164"/>
          <ac:spMkLst>
            <pc:docMk/>
            <pc:sldMk cId="0" sldId="261"/>
            <ac:spMk id="19" creationId="{00000000-0000-0000-0000-000000000000}"/>
          </ac:spMkLst>
        </pc:spChg>
        <pc:spChg chg="mod">
          <ac:chgData name="SUMITH P" userId="79f682cf9aa2df33" providerId="LiveId" clId="{49E79142-1A95-4C36-BD2B-A8E8D773F949}" dt="2026-09-29T17:29:54.834" v="282" actId="164"/>
          <ac:spMkLst>
            <pc:docMk/>
            <pc:sldMk cId="0" sldId="261"/>
            <ac:spMk id="20" creationId="{00000000-0000-0000-0000-000000000000}"/>
          </ac:spMkLst>
        </pc:spChg>
        <pc:spChg chg="mod">
          <ac:chgData name="SUMITH P" userId="79f682cf9aa2df33" providerId="LiveId" clId="{49E79142-1A95-4C36-BD2B-A8E8D773F949}" dt="2026-09-29T17:29:54.834" v="282" actId="164"/>
          <ac:spMkLst>
            <pc:docMk/>
            <pc:sldMk cId="0" sldId="261"/>
            <ac:spMk id="21" creationId="{00000000-0000-0000-0000-000000000000}"/>
          </ac:spMkLst>
        </pc:spChg>
        <pc:spChg chg="mod">
          <ac:chgData name="SUMITH P" userId="79f682cf9aa2df33" providerId="LiveId" clId="{49E79142-1A95-4C36-BD2B-A8E8D773F949}" dt="2026-09-29T17:30:40.637" v="291" actId="1076"/>
          <ac:spMkLst>
            <pc:docMk/>
            <pc:sldMk cId="0" sldId="261"/>
            <ac:spMk id="22" creationId="{00000000-0000-0000-0000-000000000000}"/>
          </ac:spMkLst>
        </pc:spChg>
        <pc:spChg chg="mod">
          <ac:chgData name="SUMITH P" userId="79f682cf9aa2df33" providerId="LiveId" clId="{49E79142-1A95-4C36-BD2B-A8E8D773F949}" dt="2026-09-29T17:30:03.291" v="284" actId="164"/>
          <ac:spMkLst>
            <pc:docMk/>
            <pc:sldMk cId="0" sldId="261"/>
            <ac:spMk id="24" creationId="{00000000-0000-0000-0000-000000000000}"/>
          </ac:spMkLst>
        </pc:spChg>
        <pc:spChg chg="mod">
          <ac:chgData name="SUMITH P" userId="79f682cf9aa2df33" providerId="LiveId" clId="{49E79142-1A95-4C36-BD2B-A8E8D773F949}" dt="2026-09-29T17:30:31.143" v="289" actId="1076"/>
          <ac:spMkLst>
            <pc:docMk/>
            <pc:sldMk cId="0" sldId="261"/>
            <ac:spMk id="25" creationId="{00000000-0000-0000-0000-000000000000}"/>
          </ac:spMkLst>
        </pc:spChg>
        <pc:spChg chg="mod">
          <ac:chgData name="SUMITH P" userId="79f682cf9aa2df33" providerId="LiveId" clId="{49E79142-1A95-4C36-BD2B-A8E8D773F949}" dt="2026-09-29T17:30:31.143" v="289" actId="1076"/>
          <ac:spMkLst>
            <pc:docMk/>
            <pc:sldMk cId="0" sldId="261"/>
            <ac:spMk id="26" creationId="{00000000-0000-0000-0000-000000000000}"/>
          </ac:spMkLst>
        </pc:spChg>
        <pc:spChg chg="mod">
          <ac:chgData name="SUMITH P" userId="79f682cf9aa2df33" providerId="LiveId" clId="{49E79142-1A95-4C36-BD2B-A8E8D773F949}" dt="2026-09-29T17:30:43.310" v="292" actId="1076"/>
          <ac:spMkLst>
            <pc:docMk/>
            <pc:sldMk cId="0" sldId="261"/>
            <ac:spMk id="27" creationId="{00000000-0000-0000-0000-000000000000}"/>
          </ac:spMkLst>
        </pc:spChg>
        <pc:spChg chg="mod">
          <ac:chgData name="SUMITH P" userId="79f682cf9aa2df33" providerId="LiveId" clId="{49E79142-1A95-4C36-BD2B-A8E8D773F949}" dt="2026-09-29T17:31:05.369" v="298" actId="164"/>
          <ac:spMkLst>
            <pc:docMk/>
            <pc:sldMk cId="0" sldId="261"/>
            <ac:spMk id="28" creationId="{00000000-0000-0000-0000-000000000000}"/>
          </ac:spMkLst>
        </pc:spChg>
        <pc:spChg chg="mod">
          <ac:chgData name="SUMITH P" userId="79f682cf9aa2df33" providerId="LiveId" clId="{49E79142-1A95-4C36-BD2B-A8E8D773F949}" dt="2026-09-29T17:31:05.369" v="298" actId="164"/>
          <ac:spMkLst>
            <pc:docMk/>
            <pc:sldMk cId="0" sldId="261"/>
            <ac:spMk id="29" creationId="{00000000-0000-0000-0000-000000000000}"/>
          </ac:spMkLst>
        </pc:spChg>
        <pc:spChg chg="mod">
          <ac:chgData name="SUMITH P" userId="79f682cf9aa2df33" providerId="LiveId" clId="{49E79142-1A95-4C36-BD2B-A8E8D773F949}" dt="2026-09-29T17:31:05.369" v="298" actId="164"/>
          <ac:spMkLst>
            <pc:docMk/>
            <pc:sldMk cId="0" sldId="261"/>
            <ac:spMk id="30" creationId="{00000000-0000-0000-0000-000000000000}"/>
          </ac:spMkLst>
        </pc:spChg>
        <pc:spChg chg="mod">
          <ac:chgData name="SUMITH P" userId="79f682cf9aa2df33" providerId="LiveId" clId="{49E79142-1A95-4C36-BD2B-A8E8D773F949}" dt="2026-09-29T17:31:05.369" v="298" actId="164"/>
          <ac:spMkLst>
            <pc:docMk/>
            <pc:sldMk cId="0" sldId="261"/>
            <ac:spMk id="32" creationId="{00000000-0000-0000-0000-000000000000}"/>
          </ac:spMkLst>
        </pc:spChg>
        <pc:spChg chg="mod">
          <ac:chgData name="SUMITH P" userId="79f682cf9aa2df33" providerId="LiveId" clId="{49E79142-1A95-4C36-BD2B-A8E8D773F949}" dt="2026-09-29T17:31:05.369" v="298" actId="164"/>
          <ac:spMkLst>
            <pc:docMk/>
            <pc:sldMk cId="0" sldId="261"/>
            <ac:spMk id="33" creationId="{00000000-0000-0000-0000-000000000000}"/>
          </ac:spMkLst>
        </pc:spChg>
        <pc:spChg chg="mod">
          <ac:chgData name="SUMITH P" userId="79f682cf9aa2df33" providerId="LiveId" clId="{49E79142-1A95-4C36-BD2B-A8E8D773F949}" dt="2026-09-29T17:19:30.518" v="152" actId="20577"/>
          <ac:spMkLst>
            <pc:docMk/>
            <pc:sldMk cId="0" sldId="261"/>
            <ac:spMk id="34" creationId="{00000000-0000-0000-0000-000000000000}"/>
          </ac:spMkLst>
        </pc:spChg>
        <pc:grpChg chg="add mod">
          <ac:chgData name="SUMITH P" userId="79f682cf9aa2df33" providerId="LiveId" clId="{49E79142-1A95-4C36-BD2B-A8E8D773F949}" dt="2026-09-29T17:30:14.150" v="285" actId="1076"/>
          <ac:grpSpMkLst>
            <pc:docMk/>
            <pc:sldMk cId="0" sldId="261"/>
            <ac:grpSpMk id="35" creationId="{A86FB652-3F1F-FF09-7FA9-51A17F2F2ED4}"/>
          </ac:grpSpMkLst>
        </pc:grpChg>
        <pc:grpChg chg="add mod">
          <ac:chgData name="SUMITH P" userId="79f682cf9aa2df33" providerId="LiveId" clId="{49E79142-1A95-4C36-BD2B-A8E8D773F949}" dt="2026-09-29T17:30:17.719" v="286" actId="1076"/>
          <ac:grpSpMkLst>
            <pc:docMk/>
            <pc:sldMk cId="0" sldId="261"/>
            <ac:grpSpMk id="36" creationId="{449AAAA8-0A37-D556-74FC-187270018BF3}"/>
          </ac:grpSpMkLst>
        </pc:grpChg>
        <pc:grpChg chg="add mod">
          <ac:chgData name="SUMITH P" userId="79f682cf9aa2df33" providerId="LiveId" clId="{49E79142-1A95-4C36-BD2B-A8E8D773F949}" dt="2026-09-29T17:30:20.952" v="287" actId="1076"/>
          <ac:grpSpMkLst>
            <pc:docMk/>
            <pc:sldMk cId="0" sldId="261"/>
            <ac:grpSpMk id="37" creationId="{F1E5EBE9-4CAF-B361-13CD-89425CD44DB0}"/>
          </ac:grpSpMkLst>
        </pc:grpChg>
        <pc:grpChg chg="add mod">
          <ac:chgData name="SUMITH P" userId="79f682cf9aa2df33" providerId="LiveId" clId="{49E79142-1A95-4C36-BD2B-A8E8D773F949}" dt="2026-09-29T17:30:26.876" v="288" actId="1076"/>
          <ac:grpSpMkLst>
            <pc:docMk/>
            <pc:sldMk cId="0" sldId="261"/>
            <ac:grpSpMk id="38" creationId="{A0858185-F76D-CC94-339D-4338EEBE02D4}"/>
          </ac:grpSpMkLst>
        </pc:grpChg>
        <pc:grpChg chg="add mod">
          <ac:chgData name="SUMITH P" userId="79f682cf9aa2df33" providerId="LiveId" clId="{49E79142-1A95-4C36-BD2B-A8E8D773F949}" dt="2026-09-29T17:31:05.369" v="298" actId="164"/>
          <ac:grpSpMkLst>
            <pc:docMk/>
            <pc:sldMk cId="0" sldId="261"/>
            <ac:grpSpMk id="39" creationId="{DDE3C1F8-0122-4799-FD76-2696DA397612}"/>
          </ac:grpSpMkLst>
        </pc:grpChg>
        <pc:cxnChg chg="mod">
          <ac:chgData name="SUMITH P" userId="79f682cf9aa2df33" providerId="LiveId" clId="{49E79142-1A95-4C36-BD2B-A8E8D773F949}" dt="2026-09-29T17:31:01.398" v="297" actId="1076"/>
          <ac:cxnSpMkLst>
            <pc:docMk/>
            <pc:sldMk cId="0" sldId="261"/>
            <ac:cxnSpMk id="6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9:35.600" v="280" actId="164"/>
          <ac:cxnSpMkLst>
            <pc:docMk/>
            <pc:sldMk cId="0" sldId="261"/>
            <ac:cxnSpMk id="13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29:44.703" v="281" actId="164"/>
          <ac:cxnSpMkLst>
            <pc:docMk/>
            <pc:sldMk cId="0" sldId="261"/>
            <ac:cxnSpMk id="18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30:03.291" v="284" actId="164"/>
          <ac:cxnSpMkLst>
            <pc:docMk/>
            <pc:sldMk cId="0" sldId="261"/>
            <ac:cxnSpMk id="23" creationId="{00000000-0000-0000-0000-000000000000}"/>
          </ac:cxnSpMkLst>
        </pc:cxnChg>
        <pc:cxnChg chg="mod">
          <ac:chgData name="SUMITH P" userId="79f682cf9aa2df33" providerId="LiveId" clId="{49E79142-1A95-4C36-BD2B-A8E8D773F949}" dt="2026-09-29T17:31:05.369" v="298" actId="164"/>
          <ac:cxnSpMkLst>
            <pc:docMk/>
            <pc:sldMk cId="0" sldId="261"/>
            <ac:cxnSpMk id="31" creationId="{00000000-0000-0000-0000-000000000000}"/>
          </ac:cxnSpMkLst>
        </pc:cxnChg>
      </pc:sldChg>
      <pc:sldChg chg="delSp modSp add del mod modAnim modNotes">
        <pc:chgData name="SUMITH P" userId="79f682cf9aa2df33" providerId="LiveId" clId="{49E79142-1A95-4C36-BD2B-A8E8D773F949}" dt="2026-10-04T15:12:48.086" v="403"/>
        <pc:sldMkLst>
          <pc:docMk/>
          <pc:sldMk cId="0" sldId="262"/>
        </pc:sldMkLst>
        <pc:spChg chg="mod">
          <ac:chgData name="SUMITH P" userId="79f682cf9aa2df33" providerId="LiveId" clId="{49E79142-1A95-4C36-BD2B-A8E8D773F949}" dt="2026-09-29T17:32:59.550" v="314" actId="207"/>
          <ac:spMkLst>
            <pc:docMk/>
            <pc:sldMk cId="0" sldId="262"/>
            <ac:spMk id="3" creationId="{00000000-0000-0000-0000-000000000000}"/>
          </ac:spMkLst>
        </pc:spChg>
        <pc:spChg chg="mod">
          <ac:chgData name="SUMITH P" userId="79f682cf9aa2df33" providerId="LiveId" clId="{49E79142-1A95-4C36-BD2B-A8E8D773F949}" dt="2026-09-29T17:32:59.550" v="314" actId="207"/>
          <ac:spMkLst>
            <pc:docMk/>
            <pc:sldMk cId="0" sldId="262"/>
            <ac:spMk id="4" creationId="{00000000-0000-0000-0000-000000000000}"/>
          </ac:spMkLst>
        </pc:spChg>
        <pc:spChg chg="mod">
          <ac:chgData name="SUMITH P" userId="79f682cf9aa2df33" providerId="LiveId" clId="{49E79142-1A95-4C36-BD2B-A8E8D773F949}" dt="2026-09-29T17:32:59.550" v="314" actId="207"/>
          <ac:spMkLst>
            <pc:docMk/>
            <pc:sldMk cId="0" sldId="262"/>
            <ac:spMk id="5" creationId="{00000000-0000-0000-0000-000000000000}"/>
          </ac:spMkLst>
        </pc:spChg>
        <pc:spChg chg="mod">
          <ac:chgData name="SUMITH P" userId="79f682cf9aa2df33" providerId="LiveId" clId="{49E79142-1A95-4C36-BD2B-A8E8D773F949}" dt="2026-09-29T17:32:59.550" v="314" actId="207"/>
          <ac:spMkLst>
            <pc:docMk/>
            <pc:sldMk cId="0" sldId="262"/>
            <ac:spMk id="7" creationId="{00000000-0000-0000-0000-000000000000}"/>
          </ac:spMkLst>
        </pc:spChg>
        <pc:spChg chg="mod">
          <ac:chgData name="SUMITH P" userId="79f682cf9aa2df33" providerId="LiveId" clId="{49E79142-1A95-4C36-BD2B-A8E8D773F949}" dt="2026-09-29T17:32:59.550" v="314" actId="207"/>
          <ac:spMkLst>
            <pc:docMk/>
            <pc:sldMk cId="0" sldId="262"/>
            <ac:spMk id="8" creationId="{00000000-0000-0000-0000-000000000000}"/>
          </ac:spMkLst>
        </pc:spChg>
        <pc:spChg chg="mod">
          <ac:chgData name="SUMITH P" userId="79f682cf9aa2df33" providerId="LiveId" clId="{49E79142-1A95-4C36-BD2B-A8E8D773F949}" dt="2026-09-29T17:33:45.226" v="324"/>
          <ac:spMkLst>
            <pc:docMk/>
            <pc:sldMk cId="0" sldId="262"/>
            <ac:spMk id="9" creationId="{00000000-0000-0000-0000-000000000000}"/>
          </ac:spMkLst>
        </pc:spChg>
        <pc:spChg chg="mod">
          <ac:chgData name="SUMITH P" userId="79f682cf9aa2df33" providerId="LiveId" clId="{49E79142-1A95-4C36-BD2B-A8E8D773F949}" dt="2026-09-29T17:34:13.737" v="334" actId="404"/>
          <ac:spMkLst>
            <pc:docMk/>
            <pc:sldMk cId="0" sldId="262"/>
            <ac:spMk id="10" creationId="{00000000-0000-0000-0000-000000000000}"/>
          </ac:spMkLst>
        </pc:spChg>
        <pc:spChg chg="mod">
          <ac:chgData name="SUMITH P" userId="79f682cf9aa2df33" providerId="LiveId" clId="{49E79142-1A95-4C36-BD2B-A8E8D773F949}" dt="2026-09-29T17:34:13.737" v="334" actId="404"/>
          <ac:spMkLst>
            <pc:docMk/>
            <pc:sldMk cId="0" sldId="262"/>
            <ac:spMk id="13" creationId="{00000000-0000-0000-0000-000000000000}"/>
          </ac:spMkLst>
        </pc:spChg>
        <pc:spChg chg="mod">
          <ac:chgData name="SUMITH P" userId="79f682cf9aa2df33" providerId="LiveId" clId="{49E79142-1A95-4C36-BD2B-A8E8D773F949}" dt="2026-09-29T17:34:13.737" v="334" actId="404"/>
          <ac:spMkLst>
            <pc:docMk/>
            <pc:sldMk cId="0" sldId="262"/>
            <ac:spMk id="14" creationId="{00000000-0000-0000-0000-000000000000}"/>
          </ac:spMkLst>
        </pc:spChg>
        <pc:spChg chg="mod">
          <ac:chgData name="SUMITH P" userId="79f682cf9aa2df33" providerId="LiveId" clId="{49E79142-1A95-4C36-BD2B-A8E8D773F949}" dt="2026-09-29T17:34:13.737" v="334" actId="404"/>
          <ac:spMkLst>
            <pc:docMk/>
            <pc:sldMk cId="0" sldId="262"/>
            <ac:spMk id="16" creationId="{00000000-0000-0000-0000-000000000000}"/>
          </ac:spMkLst>
        </pc:spChg>
        <pc:spChg chg="mod">
          <ac:chgData name="SUMITH P" userId="79f682cf9aa2df33" providerId="LiveId" clId="{49E79142-1A95-4C36-BD2B-A8E8D773F949}" dt="2026-09-29T17:34:13.737" v="334" actId="404"/>
          <ac:spMkLst>
            <pc:docMk/>
            <pc:sldMk cId="0" sldId="262"/>
            <ac:spMk id="17" creationId="{00000000-0000-0000-0000-000000000000}"/>
          </ac:spMkLst>
        </pc:spChg>
        <pc:spChg chg="mod">
          <ac:chgData name="SUMITH P" userId="79f682cf9aa2df33" providerId="LiveId" clId="{49E79142-1A95-4C36-BD2B-A8E8D773F949}" dt="2026-09-29T17:34:23.357" v="336" actId="403"/>
          <ac:spMkLst>
            <pc:docMk/>
            <pc:sldMk cId="0" sldId="262"/>
            <ac:spMk id="18" creationId="{00000000-0000-0000-0000-000000000000}"/>
          </ac:spMkLst>
        </pc:spChg>
      </pc:sldChg>
      <pc:sldChg chg="addSp delSp modSp add mod modAnim">
        <pc:chgData name="SUMITH P" userId="79f682cf9aa2df33" providerId="LiveId" clId="{49E79142-1A95-4C36-BD2B-A8E8D773F949}" dt="2026-10-04T15:27:54.581" v="526" actId="207"/>
        <pc:sldMkLst>
          <pc:docMk/>
          <pc:sldMk cId="0" sldId="265"/>
        </pc:sldMkLst>
        <pc:spChg chg="add del mod">
          <ac:chgData name="SUMITH P" userId="79f682cf9aa2df33" providerId="LiveId" clId="{49E79142-1A95-4C36-BD2B-A8E8D773F949}" dt="2026-10-04T15:27:47.523" v="525" actId="478"/>
          <ac:spMkLst>
            <pc:docMk/>
            <pc:sldMk cId="0" sldId="265"/>
            <ac:spMk id="2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3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4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5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8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9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10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12" creationId="{00000000-0000-0000-0000-000000000000}"/>
          </ac:spMkLst>
        </pc:spChg>
        <pc:spChg chg="mod">
          <ac:chgData name="SUMITH P" userId="79f682cf9aa2df33" providerId="LiveId" clId="{49E79142-1A95-4C36-BD2B-A8E8D773F949}" dt="2026-10-04T15:14:11.871" v="411" actId="164"/>
          <ac:spMkLst>
            <pc:docMk/>
            <pc:sldMk cId="0" sldId="265"/>
            <ac:spMk id="13" creationId="{00000000-0000-0000-0000-000000000000}"/>
          </ac:spMkLst>
        </pc:spChg>
        <pc:spChg chg="mod">
          <ac:chgData name="SUMITH P" userId="79f682cf9aa2df33" providerId="LiveId" clId="{49E79142-1A95-4C36-BD2B-A8E8D773F949}" dt="2026-10-04T15:14:41.123" v="415" actId="164"/>
          <ac:spMkLst>
            <pc:docMk/>
            <pc:sldMk cId="0" sldId="265"/>
            <ac:spMk id="15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16" creationId="{00000000-0000-0000-0000-000000000000}"/>
          </ac:spMkLst>
        </pc:spChg>
        <pc:spChg chg="mod">
          <ac:chgData name="SUMITH P" userId="79f682cf9aa2df33" providerId="LiveId" clId="{49E79142-1A95-4C36-BD2B-A8E8D773F949}" dt="2026-10-04T15:14:45.395" v="416" actId="164"/>
          <ac:spMkLst>
            <pc:docMk/>
            <pc:sldMk cId="0" sldId="265"/>
            <ac:spMk id="36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37" creationId="{00000000-0000-0000-0000-000000000000}"/>
          </ac:spMkLst>
        </pc:spChg>
        <pc:spChg chg="mod">
          <ac:chgData name="SUMITH P" userId="79f682cf9aa2df33" providerId="LiveId" clId="{49E79142-1A95-4C36-BD2B-A8E8D773F949}" dt="2026-10-04T15:14:48.867" v="417" actId="164"/>
          <ac:spMkLst>
            <pc:docMk/>
            <pc:sldMk cId="0" sldId="265"/>
            <ac:spMk id="57" creationId="{00000000-0000-0000-0000-000000000000}"/>
          </ac:spMkLst>
        </pc:spChg>
        <pc:spChg chg="mod">
          <ac:chgData name="SUMITH P" userId="79f682cf9aa2df33" providerId="LiveId" clId="{49E79142-1A95-4C36-BD2B-A8E8D773F949}" dt="2026-10-04T15:27:54.581" v="526" actId="207"/>
          <ac:spMkLst>
            <pc:docMk/>
            <pc:sldMk cId="0" sldId="265"/>
            <ac:spMk id="58" creationId="{00000000-0000-0000-0000-000000000000}"/>
          </ac:spMkLst>
        </pc:spChg>
        <pc:grpChg chg="add mod">
          <ac:chgData name="SUMITH P" userId="79f682cf9aa2df33" providerId="LiveId" clId="{49E79142-1A95-4C36-BD2B-A8E8D773F949}" dt="2026-10-04T15:14:21.285" v="413" actId="164"/>
          <ac:grpSpMkLst>
            <pc:docMk/>
            <pc:sldMk cId="0" sldId="265"/>
            <ac:grpSpMk id="62" creationId="{5F7F343F-20B1-55DC-D64D-09FBF10F9769}"/>
          </ac:grpSpMkLst>
        </pc:grpChg>
        <pc:grpChg chg="add mod">
          <ac:chgData name="SUMITH P" userId="79f682cf9aa2df33" providerId="LiveId" clId="{49E79142-1A95-4C36-BD2B-A8E8D773F949}" dt="2026-10-04T15:14:29.838" v="414" actId="1076"/>
          <ac:grpSpMkLst>
            <pc:docMk/>
            <pc:sldMk cId="0" sldId="265"/>
            <ac:grpSpMk id="63" creationId="{906DD1F7-2453-7C9F-5B2F-5995BF2A21F4}"/>
          </ac:grpSpMkLst>
        </pc:grpChg>
        <pc:grpChg chg="add mod">
          <ac:chgData name="SUMITH P" userId="79f682cf9aa2df33" providerId="LiveId" clId="{49E79142-1A95-4C36-BD2B-A8E8D773F949}" dt="2026-10-04T15:14:41.123" v="415" actId="164"/>
          <ac:grpSpMkLst>
            <pc:docMk/>
            <pc:sldMk cId="0" sldId="265"/>
            <ac:grpSpMk id="64" creationId="{F6408DBF-2538-D0C7-4712-66166AEF0A35}"/>
          </ac:grpSpMkLst>
        </pc:grpChg>
        <pc:grpChg chg="add mod">
          <ac:chgData name="SUMITH P" userId="79f682cf9aa2df33" providerId="LiveId" clId="{49E79142-1A95-4C36-BD2B-A8E8D773F949}" dt="2026-10-04T15:14:45.395" v="416" actId="164"/>
          <ac:grpSpMkLst>
            <pc:docMk/>
            <pc:sldMk cId="0" sldId="265"/>
            <ac:grpSpMk id="65" creationId="{F198396A-440C-0C5D-94BE-86CBE2FA71E4}"/>
          </ac:grpSpMkLst>
        </pc:grpChg>
        <pc:grpChg chg="add mod">
          <ac:chgData name="SUMITH P" userId="79f682cf9aa2df33" providerId="LiveId" clId="{49E79142-1A95-4C36-BD2B-A8E8D773F949}" dt="2026-10-04T15:14:48.867" v="417" actId="164"/>
          <ac:grpSpMkLst>
            <pc:docMk/>
            <pc:sldMk cId="0" sldId="265"/>
            <ac:grpSpMk id="66" creationId="{AB484C92-0408-FE96-8381-B9266FEF3E47}"/>
          </ac:grpSpMkLst>
        </pc:grpChg>
        <pc:grpChg chg="add mod">
          <ac:chgData name="SUMITH P" userId="79f682cf9aa2df33" providerId="LiveId" clId="{49E79142-1A95-4C36-BD2B-A8E8D773F949}" dt="2026-10-04T15:15:57.319" v="438" actId="1076"/>
          <ac:grpSpMkLst>
            <pc:docMk/>
            <pc:sldMk cId="0" sldId="265"/>
            <ac:grpSpMk id="67" creationId="{2E9F1748-D4FF-21B9-459F-C1B1FB3F2A2F}"/>
          </ac:grpSpMkLst>
        </pc:grpChg>
        <pc:grpChg chg="add mod">
          <ac:chgData name="SUMITH P" userId="79f682cf9aa2df33" providerId="LiveId" clId="{49E79142-1A95-4C36-BD2B-A8E8D773F949}" dt="2026-10-04T15:16:05.530" v="439" actId="164"/>
          <ac:grpSpMkLst>
            <pc:docMk/>
            <pc:sldMk cId="0" sldId="265"/>
            <ac:grpSpMk id="68" creationId="{5C0AA019-EB3C-F62D-D1CF-02CE0E2E41EB}"/>
          </ac:grpSpMkLst>
        </pc:grpChg>
        <pc:cxnChg chg="mod">
          <ac:chgData name="SUMITH P" userId="79f682cf9aa2df33" providerId="LiveId" clId="{49E79142-1A95-4C36-BD2B-A8E8D773F949}" dt="2026-10-04T15:14:21.285" v="413" actId="164"/>
          <ac:cxnSpMkLst>
            <pc:docMk/>
            <pc:sldMk cId="0" sldId="265"/>
            <ac:cxnSpMk id="11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4:41.123" v="415" actId="164"/>
          <ac:cxnSpMkLst>
            <pc:docMk/>
            <pc:sldMk cId="0" sldId="265"/>
            <ac:cxnSpMk id="14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5:54.780" v="437" actId="164"/>
          <ac:cxnSpMkLst>
            <pc:docMk/>
            <pc:sldMk cId="0" sldId="265"/>
            <ac:cxnSpMk id="17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5:54.780" v="437" actId="164"/>
          <ac:cxnSpMkLst>
            <pc:docMk/>
            <pc:sldMk cId="0" sldId="265"/>
            <ac:cxnSpMk id="20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5:54.780" v="437" actId="164"/>
          <ac:cxnSpMkLst>
            <pc:docMk/>
            <pc:sldMk cId="0" sldId="265"/>
            <ac:cxnSpMk id="22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5:54.780" v="437" actId="164"/>
          <ac:cxnSpMkLst>
            <pc:docMk/>
            <pc:sldMk cId="0" sldId="265"/>
            <ac:cxnSpMk id="24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5:54.780" v="437" actId="164"/>
          <ac:cxnSpMkLst>
            <pc:docMk/>
            <pc:sldMk cId="0" sldId="265"/>
            <ac:cxnSpMk id="27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5:54.780" v="437" actId="164"/>
          <ac:cxnSpMkLst>
            <pc:docMk/>
            <pc:sldMk cId="0" sldId="265"/>
            <ac:cxnSpMk id="28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5:54.780" v="437" actId="164"/>
          <ac:cxnSpMkLst>
            <pc:docMk/>
            <pc:sldMk cId="0" sldId="265"/>
            <ac:cxnSpMk id="30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5:54.780" v="437" actId="164"/>
          <ac:cxnSpMkLst>
            <pc:docMk/>
            <pc:sldMk cId="0" sldId="265"/>
            <ac:cxnSpMk id="31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5:54.780" v="437" actId="164"/>
          <ac:cxnSpMkLst>
            <pc:docMk/>
            <pc:sldMk cId="0" sldId="265"/>
            <ac:cxnSpMk id="34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4:45.395" v="416" actId="164"/>
          <ac:cxnSpMkLst>
            <pc:docMk/>
            <pc:sldMk cId="0" sldId="265"/>
            <ac:cxnSpMk id="35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6:05.530" v="439" actId="164"/>
          <ac:cxnSpMkLst>
            <pc:docMk/>
            <pc:sldMk cId="0" sldId="265"/>
            <ac:cxnSpMk id="39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6:05.530" v="439" actId="164"/>
          <ac:cxnSpMkLst>
            <pc:docMk/>
            <pc:sldMk cId="0" sldId="265"/>
            <ac:cxnSpMk id="40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6:05.530" v="439" actId="164"/>
          <ac:cxnSpMkLst>
            <pc:docMk/>
            <pc:sldMk cId="0" sldId="265"/>
            <ac:cxnSpMk id="42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6:05.530" v="439" actId="164"/>
          <ac:cxnSpMkLst>
            <pc:docMk/>
            <pc:sldMk cId="0" sldId="265"/>
            <ac:cxnSpMk id="45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6:05.530" v="439" actId="164"/>
          <ac:cxnSpMkLst>
            <pc:docMk/>
            <pc:sldMk cId="0" sldId="265"/>
            <ac:cxnSpMk id="49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6:05.530" v="439" actId="164"/>
          <ac:cxnSpMkLst>
            <pc:docMk/>
            <pc:sldMk cId="0" sldId="265"/>
            <ac:cxnSpMk id="51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6:05.530" v="439" actId="164"/>
          <ac:cxnSpMkLst>
            <pc:docMk/>
            <pc:sldMk cId="0" sldId="265"/>
            <ac:cxnSpMk id="52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6:05.530" v="439" actId="164"/>
          <ac:cxnSpMkLst>
            <pc:docMk/>
            <pc:sldMk cId="0" sldId="265"/>
            <ac:cxnSpMk id="54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6:05.530" v="439" actId="164"/>
          <ac:cxnSpMkLst>
            <pc:docMk/>
            <pc:sldMk cId="0" sldId="265"/>
            <ac:cxnSpMk id="55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4:48.867" v="417" actId="164"/>
          <ac:cxnSpMkLst>
            <pc:docMk/>
            <pc:sldMk cId="0" sldId="265"/>
            <ac:cxnSpMk id="56" creationId="{00000000-0000-0000-0000-000000000000}"/>
          </ac:cxnSpMkLst>
        </pc:cxnChg>
      </pc:sldChg>
      <pc:sldChg chg="addSp delSp modSp add mod delAnim modAnim">
        <pc:chgData name="SUMITH P" userId="79f682cf9aa2df33" providerId="LiveId" clId="{49E79142-1A95-4C36-BD2B-A8E8D773F949}" dt="2026-10-04T15:20:21.198" v="492"/>
        <pc:sldMkLst>
          <pc:docMk/>
          <pc:sldMk cId="0" sldId="266"/>
        </pc:sldMkLst>
        <pc:spChg chg="del">
          <ac:chgData name="SUMITH P" userId="79f682cf9aa2df33" providerId="LiveId" clId="{49E79142-1A95-4C36-BD2B-A8E8D773F949}" dt="2026-10-04T15:19:24.653" v="470" actId="478"/>
          <ac:spMkLst>
            <pc:docMk/>
            <pc:sldMk cId="0" sldId="266"/>
            <ac:spMk id="10" creationId="{00000000-0000-0000-0000-000000000000}"/>
          </ac:spMkLst>
        </pc:spChg>
        <pc:spChg chg="del">
          <ac:chgData name="SUMITH P" userId="79f682cf9aa2df33" providerId="LiveId" clId="{49E79142-1A95-4C36-BD2B-A8E8D773F949}" dt="2026-10-04T15:19:24.653" v="470" actId="478"/>
          <ac:spMkLst>
            <pc:docMk/>
            <pc:sldMk cId="0" sldId="266"/>
            <ac:spMk id="11" creationId="{00000000-0000-0000-0000-000000000000}"/>
          </ac:spMkLst>
        </pc:spChg>
        <pc:spChg chg="del">
          <ac:chgData name="SUMITH P" userId="79f682cf9aa2df33" providerId="LiveId" clId="{49E79142-1A95-4C36-BD2B-A8E8D773F949}" dt="2026-10-04T15:19:20.861" v="469" actId="478"/>
          <ac:spMkLst>
            <pc:docMk/>
            <pc:sldMk cId="0" sldId="266"/>
            <ac:spMk id="13" creationId="{00000000-0000-0000-0000-000000000000}"/>
          </ac:spMkLst>
        </pc:spChg>
        <pc:spChg chg="del">
          <ac:chgData name="SUMITH P" userId="79f682cf9aa2df33" providerId="LiveId" clId="{49E79142-1A95-4C36-BD2B-A8E8D773F949}" dt="2026-10-04T15:19:20.861" v="469" actId="478"/>
          <ac:spMkLst>
            <pc:docMk/>
            <pc:sldMk cId="0" sldId="266"/>
            <ac:spMk id="14" creationId="{00000000-0000-0000-0000-000000000000}"/>
          </ac:spMkLst>
        </pc:spChg>
        <pc:spChg chg="del">
          <ac:chgData name="SUMITH P" userId="79f682cf9aa2df33" providerId="LiveId" clId="{49E79142-1A95-4C36-BD2B-A8E8D773F949}" dt="2026-10-04T15:19:20.861" v="469" actId="478"/>
          <ac:spMkLst>
            <pc:docMk/>
            <pc:sldMk cId="0" sldId="266"/>
            <ac:spMk id="16" creationId="{00000000-0000-0000-0000-000000000000}"/>
          </ac:spMkLst>
        </pc:spChg>
        <pc:spChg chg="del">
          <ac:chgData name="SUMITH P" userId="79f682cf9aa2df33" providerId="LiveId" clId="{49E79142-1A95-4C36-BD2B-A8E8D773F949}" dt="2026-10-04T15:19:20.861" v="469" actId="478"/>
          <ac:spMkLst>
            <pc:docMk/>
            <pc:sldMk cId="0" sldId="266"/>
            <ac:spMk id="17" creationId="{00000000-0000-0000-0000-000000000000}"/>
          </ac:spMkLst>
        </pc:spChg>
        <pc:spChg chg="mod">
          <ac:chgData name="SUMITH P" userId="79f682cf9aa2df33" providerId="LiveId" clId="{49E79142-1A95-4C36-BD2B-A8E8D773F949}" dt="2026-09-29T17:35:08.901" v="341" actId="403"/>
          <ac:spMkLst>
            <pc:docMk/>
            <pc:sldMk cId="0" sldId="266"/>
            <ac:spMk id="83" creationId="{00000000-0000-0000-0000-000000000000}"/>
          </ac:spMkLst>
        </pc:spChg>
        <pc:spChg chg="mod">
          <ac:chgData name="SUMITH P" userId="79f682cf9aa2df33" providerId="LiveId" clId="{49E79142-1A95-4C36-BD2B-A8E8D773F949}" dt="2026-09-29T17:35:08.901" v="341" actId="403"/>
          <ac:spMkLst>
            <pc:docMk/>
            <pc:sldMk cId="0" sldId="266"/>
            <ac:spMk id="84" creationId="{00000000-0000-0000-0000-000000000000}"/>
          </ac:spMkLst>
        </pc:spChg>
        <pc:spChg chg="mod">
          <ac:chgData name="SUMITH P" userId="79f682cf9aa2df33" providerId="LiveId" clId="{49E79142-1A95-4C36-BD2B-A8E8D773F949}" dt="2026-09-29T17:35:08.901" v="341" actId="403"/>
          <ac:spMkLst>
            <pc:docMk/>
            <pc:sldMk cId="0" sldId="266"/>
            <ac:spMk id="86" creationId="{00000000-0000-0000-0000-000000000000}"/>
          </ac:spMkLst>
        </pc:spChg>
        <pc:spChg chg="mod">
          <ac:chgData name="SUMITH P" userId="79f682cf9aa2df33" providerId="LiveId" clId="{49E79142-1A95-4C36-BD2B-A8E8D773F949}" dt="2026-09-29T17:35:08.901" v="341" actId="403"/>
          <ac:spMkLst>
            <pc:docMk/>
            <pc:sldMk cId="0" sldId="266"/>
            <ac:spMk id="87" creationId="{00000000-0000-0000-0000-000000000000}"/>
          </ac:spMkLst>
        </pc:spChg>
        <pc:spChg chg="mod">
          <ac:chgData name="SUMITH P" userId="79f682cf9aa2df33" providerId="LiveId" clId="{49E79142-1A95-4C36-BD2B-A8E8D773F949}" dt="2026-09-29T17:35:08.901" v="341" actId="403"/>
          <ac:spMkLst>
            <pc:docMk/>
            <pc:sldMk cId="0" sldId="266"/>
            <ac:spMk id="89" creationId="{00000000-0000-0000-0000-000000000000}"/>
          </ac:spMkLst>
        </pc:spChg>
        <pc:spChg chg="mod">
          <ac:chgData name="SUMITH P" userId="79f682cf9aa2df33" providerId="LiveId" clId="{49E79142-1A95-4C36-BD2B-A8E8D773F949}" dt="2026-09-29T17:35:08.901" v="341" actId="403"/>
          <ac:spMkLst>
            <pc:docMk/>
            <pc:sldMk cId="0" sldId="266"/>
            <ac:spMk id="90" creationId="{00000000-0000-0000-0000-000000000000}"/>
          </ac:spMkLst>
        </pc:spChg>
        <pc:spChg chg="mod">
          <ac:chgData name="SUMITH P" userId="79f682cf9aa2df33" providerId="LiveId" clId="{49E79142-1A95-4C36-BD2B-A8E8D773F949}" dt="2026-09-29T17:35:08.901" v="341" actId="403"/>
          <ac:spMkLst>
            <pc:docMk/>
            <pc:sldMk cId="0" sldId="266"/>
            <ac:spMk id="92" creationId="{00000000-0000-0000-0000-000000000000}"/>
          </ac:spMkLst>
        </pc:spChg>
        <pc:spChg chg="mod">
          <ac:chgData name="SUMITH P" userId="79f682cf9aa2df33" providerId="LiveId" clId="{49E79142-1A95-4C36-BD2B-A8E8D773F949}" dt="2026-09-29T17:35:08.901" v="341" actId="403"/>
          <ac:spMkLst>
            <pc:docMk/>
            <pc:sldMk cId="0" sldId="266"/>
            <ac:spMk id="93" creationId="{00000000-0000-0000-0000-000000000000}"/>
          </ac:spMkLst>
        </pc:spChg>
        <pc:spChg chg="mod">
          <ac:chgData name="SUMITH P" userId="79f682cf9aa2df33" providerId="LiveId" clId="{49E79142-1A95-4C36-BD2B-A8E8D773F949}" dt="2026-10-04T15:17:05.333" v="456" actId="1076"/>
          <ac:spMkLst>
            <pc:docMk/>
            <pc:sldMk cId="0" sldId="266"/>
            <ac:spMk id="94" creationId="{00000000-0000-0000-0000-000000000000}"/>
          </ac:spMkLst>
        </pc:spChg>
        <pc:grpChg chg="add del mod">
          <ac:chgData name="SUMITH P" userId="79f682cf9aa2df33" providerId="LiveId" clId="{49E79142-1A95-4C36-BD2B-A8E8D773F949}" dt="2026-10-04T15:19:20.861" v="469" actId="478"/>
          <ac:grpSpMkLst>
            <pc:docMk/>
            <pc:sldMk cId="0" sldId="266"/>
            <ac:grpSpMk id="2" creationId="{3129097A-5147-11D5-594E-1D3AC98BD145}"/>
          </ac:grpSpMkLst>
        </pc:grpChg>
        <pc:grpChg chg="add del mod">
          <ac:chgData name="SUMITH P" userId="79f682cf9aa2df33" providerId="LiveId" clId="{49E79142-1A95-4C36-BD2B-A8E8D773F949}" dt="2026-10-04T15:19:20.861" v="469" actId="478"/>
          <ac:grpSpMkLst>
            <pc:docMk/>
            <pc:sldMk cId="0" sldId="266"/>
            <ac:grpSpMk id="95" creationId="{2B8FFBF5-A094-B5EE-737B-92588C613E97}"/>
          </ac:grpSpMkLst>
        </pc:grpChg>
        <pc:picChg chg="add mod">
          <ac:chgData name="SUMITH P" userId="79f682cf9aa2df33" providerId="LiveId" clId="{49E79142-1A95-4C36-BD2B-A8E8D773F949}" dt="2026-10-04T15:19:53.429" v="478" actId="14100"/>
          <ac:picMkLst>
            <pc:docMk/>
            <pc:sldMk cId="0" sldId="266"/>
            <ac:picMk id="96" creationId="{A1B9DBAB-930E-AE60-CD10-A0F46BA4471F}"/>
          </ac:picMkLst>
        </pc:picChg>
        <pc:cxnChg chg="del">
          <ac:chgData name="SUMITH P" userId="79f682cf9aa2df33" providerId="LiveId" clId="{49E79142-1A95-4C36-BD2B-A8E8D773F949}" dt="2026-10-04T15:19:24.653" v="470" actId="478"/>
          <ac:cxnSpMkLst>
            <pc:docMk/>
            <pc:sldMk cId="0" sldId="266"/>
            <ac:cxnSpMk id="9" creationId="{00000000-0000-0000-0000-000000000000}"/>
          </ac:cxnSpMkLst>
        </pc:cxnChg>
        <pc:cxnChg chg="del">
          <ac:chgData name="SUMITH P" userId="79f682cf9aa2df33" providerId="LiveId" clId="{49E79142-1A95-4C36-BD2B-A8E8D773F949}" dt="2026-10-04T15:19:20.861" v="469" actId="478"/>
          <ac:cxnSpMkLst>
            <pc:docMk/>
            <pc:sldMk cId="0" sldId="266"/>
            <ac:cxnSpMk id="12" creationId="{00000000-0000-0000-0000-000000000000}"/>
          </ac:cxnSpMkLst>
        </pc:cxnChg>
        <pc:cxnChg chg="del">
          <ac:chgData name="SUMITH P" userId="79f682cf9aa2df33" providerId="LiveId" clId="{49E79142-1A95-4C36-BD2B-A8E8D773F949}" dt="2026-10-04T15:19:20.861" v="469" actId="478"/>
          <ac:cxnSpMkLst>
            <pc:docMk/>
            <pc:sldMk cId="0" sldId="266"/>
            <ac:cxnSpMk id="15" creationId="{00000000-0000-0000-0000-000000000000}"/>
          </ac:cxnSpMkLst>
        </pc:cxnChg>
        <pc:cxnChg chg="del">
          <ac:chgData name="SUMITH P" userId="79f682cf9aa2df33" providerId="LiveId" clId="{49E79142-1A95-4C36-BD2B-A8E8D773F949}" dt="2026-10-04T15:19:20.861" v="469" actId="478"/>
          <ac:cxnSpMkLst>
            <pc:docMk/>
            <pc:sldMk cId="0" sldId="266"/>
            <ac:cxnSpMk id="18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00.411" v="455" actId="164"/>
          <ac:cxnSpMkLst>
            <pc:docMk/>
            <pc:sldMk cId="0" sldId="266"/>
            <ac:cxnSpMk id="20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00.411" v="455" actId="164"/>
          <ac:cxnSpMkLst>
            <pc:docMk/>
            <pc:sldMk cId="0" sldId="266"/>
            <ac:cxnSpMk id="26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00.411" v="455" actId="164"/>
          <ac:cxnSpMkLst>
            <pc:docMk/>
            <pc:sldMk cId="0" sldId="266"/>
            <ac:cxnSpMk id="28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00.411" v="455" actId="164"/>
          <ac:cxnSpMkLst>
            <pc:docMk/>
            <pc:sldMk cId="0" sldId="266"/>
            <ac:cxnSpMk id="29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00.411" v="455" actId="164"/>
          <ac:cxnSpMkLst>
            <pc:docMk/>
            <pc:sldMk cId="0" sldId="266"/>
            <ac:cxnSpMk id="30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00.411" v="455" actId="164"/>
          <ac:cxnSpMkLst>
            <pc:docMk/>
            <pc:sldMk cId="0" sldId="266"/>
            <ac:cxnSpMk id="37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00.411" v="455" actId="164"/>
          <ac:cxnSpMkLst>
            <pc:docMk/>
            <pc:sldMk cId="0" sldId="266"/>
            <ac:cxnSpMk id="38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00.411" v="455" actId="164"/>
          <ac:cxnSpMkLst>
            <pc:docMk/>
            <pc:sldMk cId="0" sldId="266"/>
            <ac:cxnSpMk id="46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00.411" v="455" actId="164"/>
          <ac:cxnSpMkLst>
            <pc:docMk/>
            <pc:sldMk cId="0" sldId="266"/>
            <ac:cxnSpMk id="49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10.604" v="457" actId="164"/>
          <ac:cxnSpMkLst>
            <pc:docMk/>
            <pc:sldMk cId="0" sldId="266"/>
            <ac:cxnSpMk id="50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10.604" v="457" actId="164"/>
          <ac:cxnSpMkLst>
            <pc:docMk/>
            <pc:sldMk cId="0" sldId="266"/>
            <ac:cxnSpMk id="52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10.604" v="457" actId="164"/>
          <ac:cxnSpMkLst>
            <pc:docMk/>
            <pc:sldMk cId="0" sldId="266"/>
            <ac:cxnSpMk id="53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10.604" v="457" actId="164"/>
          <ac:cxnSpMkLst>
            <pc:docMk/>
            <pc:sldMk cId="0" sldId="266"/>
            <ac:cxnSpMk id="65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10.604" v="457" actId="164"/>
          <ac:cxnSpMkLst>
            <pc:docMk/>
            <pc:sldMk cId="0" sldId="266"/>
            <ac:cxnSpMk id="70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10.604" v="457" actId="164"/>
          <ac:cxnSpMkLst>
            <pc:docMk/>
            <pc:sldMk cId="0" sldId="266"/>
            <ac:cxnSpMk id="71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10.604" v="457" actId="164"/>
          <ac:cxnSpMkLst>
            <pc:docMk/>
            <pc:sldMk cId="0" sldId="266"/>
            <ac:cxnSpMk id="74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10.604" v="457" actId="164"/>
          <ac:cxnSpMkLst>
            <pc:docMk/>
            <pc:sldMk cId="0" sldId="266"/>
            <ac:cxnSpMk id="77" creationId="{00000000-0000-0000-0000-000000000000}"/>
          </ac:cxnSpMkLst>
        </pc:cxnChg>
        <pc:cxnChg chg="mod">
          <ac:chgData name="SUMITH P" userId="79f682cf9aa2df33" providerId="LiveId" clId="{49E79142-1A95-4C36-BD2B-A8E8D773F949}" dt="2026-10-04T15:17:10.604" v="457" actId="164"/>
          <ac:cxnSpMkLst>
            <pc:docMk/>
            <pc:sldMk cId="0" sldId="266"/>
            <ac:cxnSpMk id="79" creationId="{00000000-0000-0000-0000-000000000000}"/>
          </ac:cxnSpMkLst>
        </pc:cxnChg>
      </pc:sldChg>
      <pc:sldChg chg="addSp delSp modSp add mod modAnim">
        <pc:chgData name="SUMITH P" userId="79f682cf9aa2df33" providerId="LiveId" clId="{49E79142-1A95-4C36-BD2B-A8E8D773F949}" dt="2026-10-04T15:22:18.693" v="519"/>
        <pc:sldMkLst>
          <pc:docMk/>
          <pc:sldMk cId="0" sldId="267"/>
        </pc:sldMkLst>
        <pc:spChg chg="del mod">
          <ac:chgData name="SUMITH P" userId="79f682cf9aa2df33" providerId="LiveId" clId="{49E79142-1A95-4C36-BD2B-A8E8D773F949}" dt="2026-10-04T15:21:02.092" v="503" actId="478"/>
          <ac:spMkLst>
            <pc:docMk/>
            <pc:sldMk cId="0" sldId="267"/>
            <ac:spMk id="2" creationId="{00000000-0000-0000-0000-000000000000}"/>
          </ac:spMkLst>
        </pc:spChg>
        <pc:spChg chg="mod">
          <ac:chgData name="SUMITH P" userId="79f682cf9aa2df33" providerId="LiveId" clId="{49E79142-1A95-4C36-BD2B-A8E8D773F949}" dt="2026-09-29T17:35:35.382" v="346" actId="20577"/>
          <ac:spMkLst>
            <pc:docMk/>
            <pc:sldMk cId="0" sldId="267"/>
            <ac:spMk id="5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51.149" v="510" actId="1076"/>
          <ac:spMkLst>
            <pc:docMk/>
            <pc:sldMk cId="0" sldId="267"/>
            <ac:spMk id="12" creationId="{00000000-0000-0000-0000-000000000000}"/>
          </ac:spMkLst>
        </pc:spChg>
        <pc:spChg chg="mod">
          <ac:chgData name="SUMITH P" userId="79f682cf9aa2df33" providerId="LiveId" clId="{49E79142-1A95-4C36-BD2B-A8E8D773F949}" dt="2026-10-04T15:20:55.366" v="501" actId="1076"/>
          <ac:spMkLst>
            <pc:docMk/>
            <pc:sldMk cId="0" sldId="267"/>
            <ac:spMk id="15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16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19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23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25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26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27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28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32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38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08.698" v="504" actId="164"/>
          <ac:spMkLst>
            <pc:docMk/>
            <pc:sldMk cId="0" sldId="267"/>
            <ac:spMk id="40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45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46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47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48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49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50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51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52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53" creationId="{00000000-0000-0000-0000-000000000000}"/>
          </ac:spMkLst>
        </pc:spChg>
        <pc:spChg chg="mod">
          <ac:chgData name="SUMITH P" userId="79f682cf9aa2df33" providerId="LiveId" clId="{49E79142-1A95-4C36-BD2B-A8E8D773F949}" dt="2026-10-04T15:21:41.338" v="509" actId="164"/>
          <ac:spMkLst>
            <pc:docMk/>
            <pc:sldMk cId="0" sldId="267"/>
            <ac:spMk id="54" creationId="{00000000-0000-0000-0000-000000000000}"/>
          </ac:spMkLst>
        </pc:spChg>
        <pc:cxnChg chg="mod">
          <ac:chgData name="SUMITH P" userId="79f682cf9aa2df33" providerId="LiveId" clId="{49E79142-1A95-4C36-BD2B-A8E8D773F949}" dt="2026-10-04T15:21:56.295" v="511" actId="1076"/>
          <ac:cxnSpMkLst>
            <pc:docMk/>
            <pc:sldMk cId="0" sldId="267"/>
            <ac:cxnSpMk id="10" creationId="{00000000-0000-0000-0000-000000000000}"/>
          </ac:cxnSpMkLst>
        </pc:cxnChg>
      </pc:sldChg>
      <pc:sldChg chg="delSp modSp add mod">
        <pc:chgData name="SUMITH P" userId="79f682cf9aa2df33" providerId="LiveId" clId="{49E79142-1A95-4C36-BD2B-A8E8D773F949}" dt="2026-10-04T15:28:31.788" v="532" actId="1076"/>
        <pc:sldMkLst>
          <pc:docMk/>
          <pc:sldMk cId="0" sldId="268"/>
        </pc:sldMkLst>
        <pc:spChg chg="del">
          <ac:chgData name="SUMITH P" userId="79f682cf9aa2df33" providerId="LiveId" clId="{49E79142-1A95-4C36-BD2B-A8E8D773F949}" dt="2026-10-04T15:28:09.815" v="527" actId="478"/>
          <ac:spMkLst>
            <pc:docMk/>
            <pc:sldMk cId="0" sldId="268"/>
            <ac:spMk id="2" creationId="{00000000-0000-0000-0000-000000000000}"/>
          </ac:spMkLst>
        </pc:spChg>
        <pc:graphicFrameChg chg="mod modGraphic">
          <ac:chgData name="SUMITH P" userId="79f682cf9aa2df33" providerId="LiveId" clId="{49E79142-1A95-4C36-BD2B-A8E8D773F949}" dt="2026-10-04T15:28:31.788" v="532" actId="1076"/>
          <ac:graphicFrameMkLst>
            <pc:docMk/>
            <pc:sldMk cId="0" sldId="268"/>
            <ac:graphicFrameMk id="9" creationId="{00000000-0000-0000-0000-000000000000}"/>
          </ac:graphicFrameMkLst>
        </pc:graphicFrameChg>
      </pc:sldChg>
      <pc:sldChg chg="delSp modSp add mod">
        <pc:chgData name="SUMITH P" userId="79f682cf9aa2df33" providerId="LiveId" clId="{49E79142-1A95-4C36-BD2B-A8E8D773F949}" dt="2026-10-04T15:30:54.980" v="554" actId="14100"/>
        <pc:sldMkLst>
          <pc:docMk/>
          <pc:sldMk cId="0" sldId="269"/>
        </pc:sldMkLst>
        <pc:spChg chg="del">
          <ac:chgData name="SUMITH P" userId="79f682cf9aa2df33" providerId="LiveId" clId="{49E79142-1A95-4C36-BD2B-A8E8D773F949}" dt="2026-10-04T15:29:09.131" v="535" actId="478"/>
          <ac:spMkLst>
            <pc:docMk/>
            <pc:sldMk cId="0" sldId="269"/>
            <ac:spMk id="2" creationId="{00000000-0000-0000-0000-000000000000}"/>
          </ac:spMkLst>
        </pc:spChg>
        <pc:spChg chg="mod">
          <ac:chgData name="SUMITH P" userId="79f682cf9aa2df33" providerId="LiveId" clId="{49E79142-1A95-4C36-BD2B-A8E8D773F949}" dt="2026-10-04T15:30:34.671" v="552" actId="14100"/>
          <ac:spMkLst>
            <pc:docMk/>
            <pc:sldMk cId="0" sldId="269"/>
            <ac:spMk id="5" creationId="{00000000-0000-0000-0000-000000000000}"/>
          </ac:spMkLst>
        </pc:spChg>
        <pc:spChg chg="mod">
          <ac:chgData name="SUMITH P" userId="79f682cf9aa2df33" providerId="LiveId" clId="{49E79142-1A95-4C36-BD2B-A8E8D773F949}" dt="2026-10-04T15:29:41.908" v="543" actId="1076"/>
          <ac:spMkLst>
            <pc:docMk/>
            <pc:sldMk cId="0" sldId="269"/>
            <ac:spMk id="11" creationId="{00000000-0000-0000-0000-000000000000}"/>
          </ac:spMkLst>
        </pc:spChg>
        <pc:spChg chg="mod">
          <ac:chgData name="SUMITH P" userId="79f682cf9aa2df33" providerId="LiveId" clId="{49E79142-1A95-4C36-BD2B-A8E8D773F949}" dt="2026-10-04T15:29:48.420" v="544" actId="1076"/>
          <ac:spMkLst>
            <pc:docMk/>
            <pc:sldMk cId="0" sldId="269"/>
            <ac:spMk id="12" creationId="{00000000-0000-0000-0000-000000000000}"/>
          </ac:spMkLst>
        </pc:spChg>
        <pc:graphicFrameChg chg="mod modGraphic">
          <ac:chgData name="SUMITH P" userId="79f682cf9aa2df33" providerId="LiveId" clId="{49E79142-1A95-4C36-BD2B-A8E8D773F949}" dt="2026-10-04T15:30:54.980" v="554" actId="14100"/>
          <ac:graphicFrameMkLst>
            <pc:docMk/>
            <pc:sldMk cId="0" sldId="269"/>
            <ac:graphicFrameMk id="9" creationId="{00000000-0000-0000-0000-000000000000}"/>
          </ac:graphicFrameMkLst>
        </pc:graphicFrameChg>
        <pc:cxnChg chg="mod">
          <ac:chgData name="SUMITH P" userId="79f682cf9aa2df33" providerId="LiveId" clId="{49E79142-1A95-4C36-BD2B-A8E8D773F949}" dt="2026-10-04T15:29:03.699" v="533" actId="14100"/>
          <ac:cxnSpMkLst>
            <pc:docMk/>
            <pc:sldMk cId="0" sldId="269"/>
            <ac:cxnSpMk id="6" creationId="{00000000-0000-0000-0000-000000000000}"/>
          </ac:cxnSpMkLst>
        </pc:cxnChg>
      </pc:sldChg>
      <pc:sldMasterChg chg="addSp mod modSldLayout">
        <pc:chgData name="SUMITH P" userId="79f682cf9aa2df33" providerId="LiveId" clId="{49E79142-1A95-4C36-BD2B-A8E8D773F949}" dt="2026-10-04T15:27:10.724" v="522" actId="22"/>
        <pc:sldMasterMkLst>
          <pc:docMk/>
          <pc:sldMasterMk cId="229454212" sldId="2147483660"/>
        </pc:sldMasterMkLst>
        <pc:spChg chg="add">
          <ac:chgData name="SUMITH P" userId="79f682cf9aa2df33" providerId="LiveId" clId="{49E79142-1A95-4C36-BD2B-A8E8D773F949}" dt="2026-10-04T15:27:10.724" v="522" actId="22"/>
          <ac:spMkLst>
            <pc:docMk/>
            <pc:sldMasterMk cId="229454212" sldId="2147483660"/>
            <ac:spMk id="10" creationId="{44A99CB4-4205-F4CB-BAC0-D8E445AACB27}"/>
          </ac:spMkLst>
        </pc:spChg>
        <pc:picChg chg="add">
          <ac:chgData name="SUMITH P" userId="79f682cf9aa2df33" providerId="LiveId" clId="{49E79142-1A95-4C36-BD2B-A8E8D773F949}" dt="2026-10-04T15:27:10.724" v="522" actId="22"/>
          <ac:picMkLst>
            <pc:docMk/>
            <pc:sldMasterMk cId="229454212" sldId="2147483660"/>
            <ac:picMk id="8" creationId="{E5A84624-ED77-1BF5-ECC5-ACC970505866}"/>
          </ac:picMkLst>
        </pc:picChg>
        <pc:sldLayoutChg chg="addSp delSp mod">
          <pc:chgData name="SUMITH P" userId="79f682cf9aa2df33" providerId="LiveId" clId="{49E79142-1A95-4C36-BD2B-A8E8D773F949}" dt="2026-10-04T15:26:28.996" v="521" actId="22"/>
          <pc:sldLayoutMkLst>
            <pc:docMk/>
            <pc:sldMasterMk cId="229454212" sldId="2147483660"/>
            <pc:sldLayoutMk cId="3454841834" sldId="2147483665"/>
          </pc:sldLayoutMkLst>
          <pc:spChg chg="del">
            <ac:chgData name="SUMITH P" userId="79f682cf9aa2df33" providerId="LiveId" clId="{49E79142-1A95-4C36-BD2B-A8E8D773F949}" dt="2026-10-04T15:26:27.203" v="520" actId="478"/>
            <ac:spMkLst>
              <pc:docMk/>
              <pc:sldMasterMk cId="229454212" sldId="2147483660"/>
              <pc:sldLayoutMk cId="3454841834" sldId="2147483665"/>
              <ac:spMk id="9" creationId="{00000000-0000-0000-0000-000000000000}"/>
            </ac:spMkLst>
          </pc:spChg>
          <pc:spChg chg="add">
            <ac:chgData name="SUMITH P" userId="79f682cf9aa2df33" providerId="LiveId" clId="{49E79142-1A95-4C36-BD2B-A8E8D773F949}" dt="2026-10-04T15:26:28.996" v="521" actId="22"/>
            <ac:spMkLst>
              <pc:docMk/>
              <pc:sldMasterMk cId="229454212" sldId="2147483660"/>
              <pc:sldLayoutMk cId="3454841834" sldId="2147483665"/>
              <ac:spMk id="13" creationId="{114878CF-34C7-63E4-6469-80BDD652D65A}"/>
            </ac:spMkLst>
          </pc:spChg>
          <pc:picChg chg="add">
            <ac:chgData name="SUMITH P" userId="79f682cf9aa2df33" providerId="LiveId" clId="{49E79142-1A95-4C36-BD2B-A8E8D773F949}" dt="2026-10-04T15:26:28.996" v="521" actId="22"/>
            <ac:picMkLst>
              <pc:docMk/>
              <pc:sldMasterMk cId="229454212" sldId="2147483660"/>
              <pc:sldLayoutMk cId="3454841834" sldId="2147483665"/>
              <ac:picMk id="11" creationId="{7C4F435D-76CC-9862-9955-4FA458B598F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2204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CB60A6E-9D25-4E3C-9136-18E0D5FAFD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B87053-DECD-4CE1-AE95-A0C23C7DC6BE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426FB935-F44D-4632-A476-08F9E81885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D7D79751-621C-4FED-8F29-1058308535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10F1341-0F5D-4DF5-8750-15970A6211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05E3D-64D3-477B-92B9-EA1ADA16ABD8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8ED17F39-8B32-4B0E-91BC-98D0141521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0387F33-E3EB-45A8-B2CA-AC505C987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4F79FAE-BEF0-499F-AE52-6F2D1407BC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4EBDD2-299E-4F4A-91DB-4BA8F647C2F0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E82EEB95-CB6F-42EB-9724-DE8CD4774A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CC33AB5-6CB5-4E1F-B41D-258907AF9B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B6FA514-7D41-4517-895F-8E4C03AEE3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6FB61-0581-42B8-AD83-D62FFE4D8123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6D569F3-4047-416E-98A7-ED50860C50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5CCEBC7-B8BA-4C81-854E-C538335663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CA5F6-56E2-43C5-820E-B4C16EAADB8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298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D7F6E-1673-4AD2-8055-FD4B389BB06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12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48F61-4CEA-4501-8D65-8262B19325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84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D7A4B-DBCF-46E9-9854-986EED5858D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50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C4F435D-76CC-9862-9955-4FA458B598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07001" y="5174000"/>
            <a:ext cx="1684000" cy="1684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14878CF-34C7-63E4-6469-80BDD652D65A}"/>
              </a:ext>
            </a:extLst>
          </p:cNvPr>
          <p:cNvSpPr/>
          <p:nvPr userDrawn="1"/>
        </p:nvSpPr>
        <p:spPr>
          <a:xfrm>
            <a:off x="8820126" y="6407294"/>
            <a:ext cx="2438400" cy="6283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accent4">
                    <a:lumMod val="75000"/>
                  </a:schemeClr>
                </a:solidFill>
              </a:rPr>
              <a:t>Prepared by :  </a:t>
            </a:r>
            <a:r>
              <a:rPr lang="en-IN" sz="1400" dirty="0" err="1">
                <a:solidFill>
                  <a:schemeClr val="accent4">
                    <a:lumMod val="75000"/>
                  </a:schemeClr>
                </a:solidFill>
              </a:rPr>
              <a:t>Sumith</a:t>
            </a:r>
            <a:r>
              <a:rPr lang="en-IN" sz="1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IN" sz="1400" dirty="0">
                <a:solidFill>
                  <a:schemeClr val="bg1">
                    <a:lumMod val="65000"/>
                  </a:schemeClr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45484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D3B10-42B1-4D6C-9204-7925C5BD1C0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90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90FD1-539B-4DDB-927E-DD35B41035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951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596C-003F-4A54-AFE0-79096C6CDAD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8877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E9325-F88B-406A-999F-46183AA035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508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02C94-09D0-4742-BB81-B94F50696EA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438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591EC-2906-449C-A8F1-99052421BD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187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BEA8A-1E53-48AF-8060-86414C5AAA9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5A84624-ED77-1BF5-ECC5-ACC9705058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07001" y="5174000"/>
            <a:ext cx="1684000" cy="1684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A99CB4-4205-F4CB-BAC0-D8E445AACB27}"/>
              </a:ext>
            </a:extLst>
          </p:cNvPr>
          <p:cNvSpPr/>
          <p:nvPr userDrawn="1"/>
        </p:nvSpPr>
        <p:spPr>
          <a:xfrm>
            <a:off x="8820126" y="6407294"/>
            <a:ext cx="2438400" cy="6283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accent4">
                    <a:lumMod val="75000"/>
                  </a:schemeClr>
                </a:solidFill>
              </a:rPr>
              <a:t>Prepared by :  </a:t>
            </a:r>
            <a:r>
              <a:rPr lang="en-IN" sz="1400" dirty="0" err="1">
                <a:solidFill>
                  <a:schemeClr val="accent4">
                    <a:lumMod val="75000"/>
                  </a:schemeClr>
                </a:solidFill>
              </a:rPr>
              <a:t>Sumith</a:t>
            </a:r>
            <a:r>
              <a:rPr lang="en-IN" sz="1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IN" sz="1400" dirty="0">
                <a:solidFill>
                  <a:schemeClr val="bg1">
                    <a:lumMod val="65000"/>
                  </a:schemeClr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2945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12064" y="719614"/>
            <a:ext cx="109728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 dirty="0">
                <a:solidFill>
                  <a:srgbClr val="2D2D8A"/>
                </a:solidFill>
                <a:latin typeface="Calibri Light"/>
              </a:rPr>
              <a:t>The capacitor asks a paradoxical question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524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565392"/>
            <a:ext cx="80467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57080"/>
                </a:solidFill>
                <a:latin typeface="Calibri"/>
              </a:rPr>
              <a:t>Reference: NCERT Physics XII, Ch. 8 • Displacement Current &amp; EM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9688" y="6510528"/>
            <a:ext cx="4572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9999"/>
                </a:solidFill>
                <a:latin typeface="Calibr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508760"/>
            <a:ext cx="10789920" cy="6858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dirty="0">
                <a:solidFill>
                  <a:srgbClr val="172033"/>
                </a:solidFill>
                <a:latin typeface="Calibri Light"/>
              </a:rPr>
              <a:t>How can current be continuous when charge cannot cross the dielectric?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9CAAA9F-453E-0A7B-8710-DBD0F196CD17}"/>
              </a:ext>
            </a:extLst>
          </p:cNvPr>
          <p:cNvGrpSpPr/>
          <p:nvPr/>
        </p:nvGrpSpPr>
        <p:grpSpPr>
          <a:xfrm>
            <a:off x="5462666" y="2500884"/>
            <a:ext cx="987552" cy="1252728"/>
            <a:chOff x="5504688" y="2514600"/>
            <a:chExt cx="987552" cy="1252728"/>
          </a:xfrm>
        </p:grpSpPr>
        <p:sp>
          <p:nvSpPr>
            <p:cNvPr id="13" name="Isosceles Triangle 12"/>
            <p:cNvSpPr/>
            <p:nvPr/>
          </p:nvSpPr>
          <p:spPr>
            <a:xfrm rot="5400000">
              <a:off x="6240780" y="2619756"/>
              <a:ext cx="137160" cy="137160"/>
            </a:xfrm>
            <a:prstGeom prst="triangl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Isosceles Triangle 14"/>
            <p:cNvSpPr/>
            <p:nvPr/>
          </p:nvSpPr>
          <p:spPr>
            <a:xfrm rot="5400000">
              <a:off x="6240780" y="2930651"/>
              <a:ext cx="137160" cy="137160"/>
            </a:xfrm>
            <a:prstGeom prst="triangl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Isosceles Triangle 16"/>
            <p:cNvSpPr/>
            <p:nvPr/>
          </p:nvSpPr>
          <p:spPr>
            <a:xfrm rot="5400000">
              <a:off x="6240780" y="3241548"/>
              <a:ext cx="137160" cy="137160"/>
            </a:xfrm>
            <a:prstGeom prst="triangl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C409B5C-5037-A86C-6ACE-8C95C851D6E8}"/>
                </a:ext>
              </a:extLst>
            </p:cNvPr>
            <p:cNvGrpSpPr/>
            <p:nvPr/>
          </p:nvGrpSpPr>
          <p:grpSpPr>
            <a:xfrm>
              <a:off x="5504688" y="2514600"/>
              <a:ext cx="987552" cy="1252728"/>
              <a:chOff x="5504688" y="2514600"/>
              <a:chExt cx="987552" cy="1252728"/>
            </a:xfrm>
          </p:grpSpPr>
          <p:cxnSp>
            <p:nvCxnSpPr>
              <p:cNvPr id="10" name="Connector 9"/>
              <p:cNvCxnSpPr/>
              <p:nvPr/>
            </p:nvCxnSpPr>
            <p:spPr>
              <a:xfrm>
                <a:off x="5504688" y="2514600"/>
                <a:ext cx="0" cy="1252728"/>
              </a:xfrm>
              <a:prstGeom prst="line">
                <a:avLst/>
              </a:prstGeom>
              <a:ln w="76200">
                <a:solidFill>
                  <a:srgbClr val="2D2D8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or 10"/>
              <p:cNvCxnSpPr/>
              <p:nvPr/>
            </p:nvCxnSpPr>
            <p:spPr>
              <a:xfrm>
                <a:off x="6492240" y="2514600"/>
                <a:ext cx="0" cy="1252728"/>
              </a:xfrm>
              <a:prstGeom prst="line">
                <a:avLst/>
              </a:prstGeom>
              <a:ln w="76200">
                <a:solidFill>
                  <a:srgbClr val="2D2D8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or 11"/>
              <p:cNvCxnSpPr/>
              <p:nvPr/>
            </p:nvCxnSpPr>
            <p:spPr>
              <a:xfrm>
                <a:off x="5687568" y="2688336"/>
                <a:ext cx="621792" cy="0"/>
              </a:xfrm>
              <a:prstGeom prst="line">
                <a:avLst/>
              </a:prstGeom>
              <a:ln w="22860">
                <a:solidFill>
                  <a:srgbClr val="00999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or 13"/>
              <p:cNvCxnSpPr/>
              <p:nvPr/>
            </p:nvCxnSpPr>
            <p:spPr>
              <a:xfrm>
                <a:off x="5687568" y="2999232"/>
                <a:ext cx="621792" cy="0"/>
              </a:xfrm>
              <a:prstGeom prst="line">
                <a:avLst/>
              </a:prstGeom>
              <a:ln w="22860">
                <a:solidFill>
                  <a:srgbClr val="00999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or 15"/>
              <p:cNvCxnSpPr/>
              <p:nvPr/>
            </p:nvCxnSpPr>
            <p:spPr>
              <a:xfrm>
                <a:off x="5687568" y="3310128"/>
                <a:ext cx="621792" cy="0"/>
              </a:xfrm>
              <a:prstGeom prst="line">
                <a:avLst/>
              </a:prstGeom>
              <a:ln w="22860">
                <a:solidFill>
                  <a:srgbClr val="00999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or 17"/>
              <p:cNvCxnSpPr/>
              <p:nvPr/>
            </p:nvCxnSpPr>
            <p:spPr>
              <a:xfrm>
                <a:off x="5687568" y="3621024"/>
                <a:ext cx="621792" cy="0"/>
              </a:xfrm>
              <a:prstGeom prst="line">
                <a:avLst/>
              </a:prstGeom>
              <a:ln w="22860">
                <a:solidFill>
                  <a:srgbClr val="00999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Isosceles Triangle 18"/>
            <p:cNvSpPr/>
            <p:nvPr/>
          </p:nvSpPr>
          <p:spPr>
            <a:xfrm rot="5400000">
              <a:off x="6240780" y="3552444"/>
              <a:ext cx="137160" cy="137160"/>
            </a:xfrm>
            <a:prstGeom prst="triangl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02ADAEC-5BB4-A71A-EFE9-190C0F74252B}"/>
              </a:ext>
            </a:extLst>
          </p:cNvPr>
          <p:cNvGrpSpPr/>
          <p:nvPr/>
        </p:nvGrpSpPr>
        <p:grpSpPr>
          <a:xfrm>
            <a:off x="3429000" y="3035808"/>
            <a:ext cx="1837944" cy="201168"/>
            <a:chOff x="3429000" y="3035808"/>
            <a:chExt cx="1837944" cy="201168"/>
          </a:xfrm>
        </p:grpSpPr>
        <p:cxnSp>
          <p:nvCxnSpPr>
            <p:cNvPr id="20" name="Connector 19"/>
            <p:cNvCxnSpPr/>
            <p:nvPr/>
          </p:nvCxnSpPr>
          <p:spPr>
            <a:xfrm>
              <a:off x="3429000" y="3136392"/>
              <a:ext cx="1737360" cy="0"/>
            </a:xfrm>
            <a:prstGeom prst="line">
              <a:avLst/>
            </a:prstGeom>
            <a:ln w="30480">
              <a:solidFill>
                <a:srgbClr val="F4A3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Isosceles Triangle 20"/>
            <p:cNvSpPr/>
            <p:nvPr/>
          </p:nvSpPr>
          <p:spPr>
            <a:xfrm rot="5400000">
              <a:off x="5065776" y="3035808"/>
              <a:ext cx="201168" cy="201168"/>
            </a:xfrm>
            <a:prstGeom prst="triangle">
              <a:avLst/>
            </a:prstGeom>
            <a:solidFill>
              <a:srgbClr val="F4A3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971800" y="3456432"/>
            <a:ext cx="2514600" cy="3447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657080"/>
                </a:solidFill>
                <a:latin typeface="Calibri"/>
              </a:rPr>
              <a:t>conduction current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3270CEF-8B9D-CD54-4B6C-4525C71D3A13}"/>
              </a:ext>
            </a:extLst>
          </p:cNvPr>
          <p:cNvGrpSpPr/>
          <p:nvPr/>
        </p:nvGrpSpPr>
        <p:grpSpPr>
          <a:xfrm>
            <a:off x="6812280" y="3035808"/>
            <a:ext cx="1837944" cy="201168"/>
            <a:chOff x="6812280" y="3035808"/>
            <a:chExt cx="1837944" cy="201168"/>
          </a:xfrm>
        </p:grpSpPr>
        <p:cxnSp>
          <p:nvCxnSpPr>
            <p:cNvPr id="23" name="Connector 22"/>
            <p:cNvCxnSpPr/>
            <p:nvPr/>
          </p:nvCxnSpPr>
          <p:spPr>
            <a:xfrm>
              <a:off x="6812280" y="3136392"/>
              <a:ext cx="1737360" cy="0"/>
            </a:xfrm>
            <a:prstGeom prst="line">
              <a:avLst/>
            </a:prstGeom>
            <a:ln w="30480">
              <a:solidFill>
                <a:srgbClr val="F4A3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Isosceles Triangle 23"/>
            <p:cNvSpPr/>
            <p:nvPr/>
          </p:nvSpPr>
          <p:spPr>
            <a:xfrm rot="5400000">
              <a:off x="8449056" y="3035808"/>
              <a:ext cx="201168" cy="201168"/>
            </a:xfrm>
            <a:prstGeom prst="triangle">
              <a:avLst/>
            </a:prstGeom>
            <a:solidFill>
              <a:srgbClr val="F4A3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565392" y="3456432"/>
            <a:ext cx="2514600" cy="3447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657080"/>
                </a:solidFill>
                <a:latin typeface="Calibri"/>
              </a:rPr>
              <a:t>conduction current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92040" y="3931920"/>
            <a:ext cx="2240280" cy="65248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009999"/>
                </a:solidFill>
                <a:latin typeface="Calibri"/>
              </a:rPr>
              <a:t>changing electric field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68680" y="4590288"/>
            <a:ext cx="10424160" cy="0"/>
          </a:xfrm>
          <a:prstGeom prst="line">
            <a:avLst/>
          </a:prstGeom>
          <a:ln w="1270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C9A64AF-3080-48C7-E138-29A0E0A6C2FC}"/>
              </a:ext>
            </a:extLst>
          </p:cNvPr>
          <p:cNvSpPr txBox="1"/>
          <p:nvPr/>
        </p:nvSpPr>
        <p:spPr>
          <a:xfrm>
            <a:off x="351812" y="68330"/>
            <a:ext cx="4540228" cy="49859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IN" sz="3000" b="1" i="0" dirty="0">
                <a:solidFill>
                  <a:schemeClr val="bg1"/>
                </a:solidFill>
                <a:latin typeface="Calibri Light"/>
              </a:rPr>
              <a:t>Electromagnetic Waves</a:t>
            </a:r>
            <a:endParaRPr sz="3000" b="1" i="0" dirty="0">
              <a:solidFill>
                <a:schemeClr val="bg1"/>
              </a:solidFill>
              <a:latin typeface="Calibri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22" grpId="0"/>
      <p:bldP spid="25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28600"/>
            <a:ext cx="5669280" cy="22159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IN" sz="1200" b="1" i="0">
                <a:solidFill>
                  <a:srgbClr val="009999"/>
                </a:solidFill>
                <a:latin typeface="Calibri"/>
              </a:rPr>
              <a:t>THE </a:t>
            </a:r>
            <a:r>
              <a:rPr sz="1200" b="1" i="0">
                <a:solidFill>
                  <a:srgbClr val="009999"/>
                </a:solidFill>
                <a:latin typeface="Calibri"/>
              </a:rPr>
              <a:t>AMPÈRE’S LAW </a:t>
            </a:r>
            <a:r>
              <a:rPr lang="en-IN" sz="1200" b="1" i="0">
                <a:solidFill>
                  <a:srgbClr val="009999"/>
                </a:solidFill>
                <a:latin typeface="Calibri"/>
              </a:rPr>
              <a:t>PUZZLE</a:t>
            </a:r>
            <a:endParaRPr sz="1200" b="1" i="0">
              <a:solidFill>
                <a:srgbClr val="009999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IN" sz="3000" b="1" i="0">
                <a:solidFill>
                  <a:srgbClr val="2D2D8A"/>
                </a:solidFill>
                <a:latin typeface="Calibri Light"/>
              </a:rPr>
              <a:t>Why does one </a:t>
            </a:r>
            <a:r>
              <a:rPr sz="3000" b="1" i="0">
                <a:solidFill>
                  <a:srgbClr val="2D2D8A"/>
                </a:solidFill>
                <a:latin typeface="Calibri Light"/>
              </a:rPr>
              <a:t>loop</a:t>
            </a:r>
            <a:r>
              <a:rPr lang="en-IN" sz="3000" b="1" i="0">
                <a:solidFill>
                  <a:srgbClr val="2D2D8A"/>
                </a:solidFill>
                <a:latin typeface="Calibri Light"/>
              </a:rPr>
              <a:t> give </a:t>
            </a:r>
            <a:r>
              <a:rPr sz="3000" b="1" i="0">
                <a:solidFill>
                  <a:srgbClr val="2D2D8A"/>
                </a:solidFill>
                <a:latin typeface="Calibri Light"/>
              </a:rPr>
              <a:t>two answers</a:t>
            </a:r>
            <a:r>
              <a:rPr lang="en-IN" sz="3000" b="1" i="0">
                <a:solidFill>
                  <a:srgbClr val="2D2D8A"/>
                </a:solidFill>
                <a:latin typeface="Calibri Light"/>
              </a:rPr>
              <a:t>?</a:t>
            </a:r>
            <a:endParaRPr sz="3000" b="1" i="0">
              <a:solidFill>
                <a:srgbClr val="2D2D8A"/>
              </a:solidFill>
              <a:latin typeface="Calibri Light"/>
            </a:endParaRP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524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565392"/>
            <a:ext cx="80467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57080"/>
                </a:solidFill>
                <a:latin typeface="Calibri"/>
              </a:rPr>
              <a:t>Reference: NCERT Physics XII, Ch. 8 • Displacement Current &amp; EM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9688" y="6510528"/>
            <a:ext cx="4572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9999"/>
                </a:solidFill>
                <a:latin typeface="Calibri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444752"/>
            <a:ext cx="3657600" cy="2985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IN" sz="1700" b="1" i="0">
                <a:solidFill>
                  <a:srgbClr val="2D2D8A"/>
                </a:solidFill>
                <a:latin typeface="Calibri"/>
              </a:rPr>
              <a:t>One </a:t>
            </a:r>
            <a:r>
              <a:rPr sz="1700" b="1" i="0">
                <a:solidFill>
                  <a:srgbClr val="2D2D8A"/>
                </a:solidFill>
                <a:latin typeface="Calibri"/>
              </a:rPr>
              <a:t>loop</a:t>
            </a:r>
            <a:r>
              <a:rPr lang="en-IN" sz="1700" b="1" i="0">
                <a:solidFill>
                  <a:srgbClr val="2D2D8A"/>
                </a:solidFill>
                <a:latin typeface="Calibri"/>
              </a:rPr>
              <a:t> around a charging capacitor</a:t>
            </a:r>
            <a:endParaRPr sz="1700" b="1" i="0">
              <a:solidFill>
                <a:srgbClr val="2D2D8A"/>
              </a:solidFill>
              <a:latin typeface="Calibri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FC1A780-37C5-227D-6CB5-CC85CF989D1C}"/>
              </a:ext>
            </a:extLst>
          </p:cNvPr>
          <p:cNvGrpSpPr/>
          <p:nvPr/>
        </p:nvGrpSpPr>
        <p:grpSpPr>
          <a:xfrm>
            <a:off x="658368" y="2615184"/>
            <a:ext cx="3410712" cy="1362455"/>
            <a:chOff x="658368" y="2615184"/>
            <a:chExt cx="3410712" cy="1362455"/>
          </a:xfrm>
        </p:grpSpPr>
        <p:cxnSp>
          <p:nvCxnSpPr>
            <p:cNvPr id="10" name="Connector 9"/>
            <p:cNvCxnSpPr>
              <a:cxnSpLocks/>
            </p:cNvCxnSpPr>
            <p:nvPr/>
          </p:nvCxnSpPr>
          <p:spPr>
            <a:xfrm>
              <a:off x="658368" y="3186684"/>
              <a:ext cx="2587752" cy="0"/>
            </a:xfrm>
            <a:prstGeom prst="line">
              <a:avLst/>
            </a:prstGeom>
            <a:ln w="38100">
              <a:solidFill>
                <a:srgbClr val="1720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/>
            <p:nvPr/>
          </p:nvCxnSpPr>
          <p:spPr>
            <a:xfrm>
              <a:off x="1261872" y="3190946"/>
              <a:ext cx="886968" cy="0"/>
            </a:xfrm>
            <a:prstGeom prst="line">
              <a:avLst/>
            </a:prstGeom>
            <a:ln w="31750">
              <a:solidFill>
                <a:srgbClr val="F4A3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Isosceles Triangle 11"/>
            <p:cNvSpPr/>
            <p:nvPr/>
          </p:nvSpPr>
          <p:spPr>
            <a:xfrm rot="5400000">
              <a:off x="2127839" y="3088036"/>
              <a:ext cx="164592" cy="164592"/>
            </a:xfrm>
            <a:prstGeom prst="triangle">
              <a:avLst/>
            </a:prstGeom>
            <a:solidFill>
              <a:srgbClr val="F4A3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62556" y="2907792"/>
              <a:ext cx="640080" cy="27432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1400" b="1" i="0">
                  <a:solidFill>
                    <a:srgbClr val="F4A300"/>
                  </a:solidFill>
                  <a:latin typeface="Calibri"/>
                </a:rPr>
                <a:t>i(t)</a:t>
              </a:r>
            </a:p>
          </p:txBody>
        </p:sp>
        <p:cxnSp>
          <p:nvCxnSpPr>
            <p:cNvPr id="14" name="Connector 13"/>
            <p:cNvCxnSpPr/>
            <p:nvPr/>
          </p:nvCxnSpPr>
          <p:spPr>
            <a:xfrm>
              <a:off x="3246120" y="2615184"/>
              <a:ext cx="0" cy="1362455"/>
            </a:xfrm>
            <a:prstGeom prst="line">
              <a:avLst/>
            </a:prstGeom>
            <a:ln w="88900">
              <a:solidFill>
                <a:srgbClr val="2D2D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or 14"/>
            <p:cNvCxnSpPr/>
            <p:nvPr/>
          </p:nvCxnSpPr>
          <p:spPr>
            <a:xfrm>
              <a:off x="4069080" y="2615184"/>
              <a:ext cx="0" cy="1362455"/>
            </a:xfrm>
            <a:prstGeom prst="line">
              <a:avLst/>
            </a:prstGeom>
            <a:ln w="88900">
              <a:solidFill>
                <a:srgbClr val="2D2D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 15"/>
            <p:cNvCxnSpPr/>
            <p:nvPr/>
          </p:nvCxnSpPr>
          <p:spPr>
            <a:xfrm>
              <a:off x="3419856" y="2788920"/>
              <a:ext cx="475488" cy="0"/>
            </a:xfrm>
            <a:prstGeom prst="line">
              <a:avLst/>
            </a:prstGeom>
            <a:ln w="1905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Isosceles Triangle 16"/>
            <p:cNvSpPr/>
            <p:nvPr/>
          </p:nvSpPr>
          <p:spPr>
            <a:xfrm rot="5400000">
              <a:off x="3835907" y="2729484"/>
              <a:ext cx="118872" cy="118872"/>
            </a:xfrm>
            <a:prstGeom prst="triangl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8" name="Connector 17"/>
            <p:cNvCxnSpPr/>
            <p:nvPr/>
          </p:nvCxnSpPr>
          <p:spPr>
            <a:xfrm>
              <a:off x="3419856" y="3127248"/>
              <a:ext cx="475488" cy="0"/>
            </a:xfrm>
            <a:prstGeom prst="line">
              <a:avLst/>
            </a:prstGeom>
            <a:ln w="1905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 19"/>
            <p:cNvCxnSpPr/>
            <p:nvPr/>
          </p:nvCxnSpPr>
          <p:spPr>
            <a:xfrm>
              <a:off x="3419856" y="3465576"/>
              <a:ext cx="475488" cy="0"/>
            </a:xfrm>
            <a:prstGeom prst="line">
              <a:avLst/>
            </a:prstGeom>
            <a:ln w="1905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Isosceles Triangle 20"/>
            <p:cNvSpPr/>
            <p:nvPr/>
          </p:nvSpPr>
          <p:spPr>
            <a:xfrm rot="5400000">
              <a:off x="3835907" y="3406140"/>
              <a:ext cx="118872" cy="118872"/>
            </a:xfrm>
            <a:prstGeom prst="triangl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22" name="Connector 21"/>
            <p:cNvCxnSpPr/>
            <p:nvPr/>
          </p:nvCxnSpPr>
          <p:spPr>
            <a:xfrm>
              <a:off x="3419856" y="3803904"/>
              <a:ext cx="475488" cy="0"/>
            </a:xfrm>
            <a:prstGeom prst="line">
              <a:avLst/>
            </a:prstGeom>
            <a:ln w="1905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Isosceles Triangle 22"/>
            <p:cNvSpPr/>
            <p:nvPr/>
          </p:nvSpPr>
          <p:spPr>
            <a:xfrm rot="5400000">
              <a:off x="3835907" y="3744468"/>
              <a:ext cx="118872" cy="118872"/>
            </a:xfrm>
            <a:prstGeom prst="triangl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4" name="Oval 23"/>
          <p:cNvSpPr/>
          <p:nvPr/>
        </p:nvSpPr>
        <p:spPr>
          <a:xfrm>
            <a:off x="722362" y="1865621"/>
            <a:ext cx="1652016" cy="2851256"/>
          </a:xfrm>
          <a:prstGeom prst="ellipse">
            <a:avLst/>
          </a:prstGeom>
          <a:noFill/>
          <a:ln w="25400">
            <a:solidFill>
              <a:srgbClr val="C33BB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511296" y="4096512"/>
            <a:ext cx="3200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D2D8A"/>
                </a:solidFill>
                <a:latin typeface="Calibri"/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23560" y="1600200"/>
            <a:ext cx="2423160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dirty="0">
                <a:solidFill>
                  <a:srgbClr val="2D2D8A"/>
                </a:solidFill>
                <a:latin typeface="Calibri"/>
              </a:rPr>
              <a:t>Surface S₁ </a:t>
            </a:r>
            <a:r>
              <a:rPr lang="en-IN" sz="1800" b="1" i="0" dirty="0">
                <a:solidFill>
                  <a:srgbClr val="2D2D8A"/>
                </a:solidFill>
                <a:latin typeface="Calibri"/>
              </a:rPr>
              <a:t>crosses</a:t>
            </a:r>
            <a:r>
              <a:rPr sz="1800" b="1" i="0" dirty="0">
                <a:solidFill>
                  <a:srgbClr val="2D2D8A"/>
                </a:solidFill>
                <a:latin typeface="Calibri"/>
              </a:rPr>
              <a:t> the wire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15000" y="2416094"/>
                <a:ext cx="2514600" cy="789575"/>
              </a:xfrm>
              <a:prstGeom prst="rect">
                <a:avLst/>
              </a:prstGeom>
              <a:noFill/>
            </p:spPr>
            <p:txBody>
              <a:bodyPr wrap="square" lIns="18288" tIns="18288" rIns="18288" bIns="18288" anchor="t">
                <a:spAutoFit/>
              </a:bodyPr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IN" sz="2400" b="1" i="0" dirty="0">
                    <a:solidFill>
                      <a:srgbClr val="009999"/>
                    </a:solidFill>
                    <a:latin typeface="Calibri Light"/>
                  </a:rPr>
                  <a:t>Current crosses  →  </a:t>
                </a:r>
                <a14:m>
                  <m:oMath xmlns:m="http://schemas.openxmlformats.org/officeDocument/2006/math">
                    <m:r>
                      <a:rPr lang="en-IN" sz="2400" b="1" i="1" dirty="0" smtClean="0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∮ </m:t>
                    </m:r>
                    <m:r>
                      <a:rPr lang="en-IN" sz="2400" b="1" i="1" dirty="0" err="1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IN" sz="2400" b="1" i="1" dirty="0" err="1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·</m:t>
                    </m:r>
                    <m:r>
                      <a:rPr lang="en-IN" sz="2400" b="1" i="1" dirty="0" err="1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𝒅𝒍</m:t>
                    </m:r>
                    <m:r>
                      <a:rPr lang="en-IN" sz="2400" b="1" i="1" dirty="0" smtClean="0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1" i="1" dirty="0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b="1" i="1" dirty="0" err="1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IN" sz="2400" b="1" i="1" dirty="0" err="1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₀</m:t>
                    </m:r>
                    <m:r>
                      <a:rPr lang="en-IN" sz="2400" b="1" i="1" dirty="0" err="1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sz="2400" b="1" i="0" dirty="0">
                  <a:solidFill>
                    <a:srgbClr val="009999"/>
                  </a:solidFill>
                  <a:latin typeface="Calibri Light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2416094"/>
                <a:ext cx="2514600" cy="789575"/>
              </a:xfrm>
              <a:prstGeom prst="rect">
                <a:avLst/>
              </a:prstGeom>
              <a:blipFill>
                <a:blip r:embed="rId3"/>
                <a:stretch>
                  <a:fillRect l="-6796" t="-9231" r="-3883" b="-161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onnector 27"/>
          <p:cNvCxnSpPr/>
          <p:nvPr/>
        </p:nvCxnSpPr>
        <p:spPr>
          <a:xfrm>
            <a:off x="8485632" y="1600200"/>
            <a:ext cx="0" cy="2651760"/>
          </a:xfrm>
          <a:prstGeom prst="line">
            <a:avLst/>
          </a:prstGeom>
          <a:ln w="1524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887968" y="1600200"/>
            <a:ext cx="2514600" cy="3139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D2D8A"/>
                </a:solidFill>
                <a:latin typeface="Calibri"/>
              </a:rPr>
              <a:t>Surface S₂ </a:t>
            </a:r>
            <a:r>
              <a:rPr lang="en-IN" sz="1800" b="1" i="0">
                <a:solidFill>
                  <a:srgbClr val="2D2D8A"/>
                </a:solidFill>
                <a:latin typeface="Calibri"/>
              </a:rPr>
              <a:t>crosses</a:t>
            </a:r>
            <a:r>
              <a:rPr sz="1800" b="1" i="0">
                <a:solidFill>
                  <a:srgbClr val="2D2D8A"/>
                </a:solidFill>
                <a:latin typeface="Calibri"/>
              </a:rPr>
              <a:t> the gap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372600" y="2212848"/>
                <a:ext cx="2103119" cy="420243"/>
              </a:xfrm>
              <a:prstGeom prst="rect">
                <a:avLst/>
              </a:prstGeom>
              <a:noFill/>
            </p:spPr>
            <p:txBody>
              <a:bodyPr wrap="square" lIns="18288" tIns="18288" rIns="18288" bIns="18288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sz="2400" b="1" i="1" dirty="0" smtClean="0">
                          <a:solidFill>
                            <a:srgbClr val="009999"/>
                          </a:solidFill>
                          <a:latin typeface="Cambria Math" panose="02040503050406030204" pitchFamily="18" charset="0"/>
                        </a:rPr>
                        <m:t>∮ </m:t>
                      </m:r>
                      <m:r>
                        <a:rPr lang="en-IN" sz="2400" b="1" i="1" dirty="0" err="1">
                          <a:solidFill>
                            <a:srgbClr val="009999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IN" sz="2400" b="1" i="1" dirty="0" smtClean="0">
                          <a:solidFill>
                            <a:srgbClr val="009999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n-IN" sz="2400" b="1" i="1" dirty="0" err="1">
                          <a:solidFill>
                            <a:srgbClr val="009999"/>
                          </a:solidFill>
                          <a:latin typeface="Cambria Math" panose="02040503050406030204" pitchFamily="18" charset="0"/>
                        </a:rPr>
                        <m:t>𝒅𝒍</m:t>
                      </m:r>
                      <m:r>
                        <a:rPr lang="en-IN" sz="2400" b="1" i="1" dirty="0">
                          <a:solidFill>
                            <a:srgbClr val="009999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IN" sz="2400" b="1" i="1" dirty="0">
                          <a:solidFill>
                            <a:srgbClr val="009999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sz="2400" b="1" i="0" dirty="0">
                  <a:solidFill>
                    <a:srgbClr val="D94A4A"/>
                  </a:solidFill>
                  <a:latin typeface="Calibri Light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600" y="2212848"/>
                <a:ext cx="2103119" cy="420243"/>
              </a:xfrm>
              <a:prstGeom prst="rect">
                <a:avLst/>
              </a:prstGeom>
              <a:blipFill>
                <a:blip r:embed="rId4"/>
                <a:stretch>
                  <a:fillRect l="-291" t="-7246" b="-3043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8887968" y="2907792"/>
            <a:ext cx="224028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72033"/>
                </a:solidFill>
                <a:latin typeface="Calibri"/>
              </a:rPr>
              <a:t>No charge crosses </a:t>
            </a:r>
            <a:r>
              <a:rPr lang="en-IN" sz="1600" b="0" i="0">
                <a:solidFill>
                  <a:srgbClr val="172033"/>
                </a:solidFill>
                <a:latin typeface="Calibri"/>
              </a:rPr>
              <a:t>the gap</a:t>
            </a:r>
            <a:r>
              <a:rPr sz="1600" b="0" i="0">
                <a:solidFill>
                  <a:srgbClr val="172033"/>
                </a:solidFill>
                <a:latin typeface="Calibri"/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87968" y="3584448"/>
            <a:ext cx="2304288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IN" sz="1600" b="1" i="0" dirty="0">
                <a:solidFill>
                  <a:srgbClr val="172033"/>
                </a:solidFill>
                <a:latin typeface="Calibri"/>
              </a:rPr>
              <a:t>Yet </a:t>
            </a:r>
            <a:r>
              <a:rPr sz="1600" b="1" i="0" dirty="0">
                <a:solidFill>
                  <a:srgbClr val="172033"/>
                </a:solidFill>
                <a:latin typeface="Calibri"/>
              </a:rPr>
              <a:t>the </a:t>
            </a:r>
            <a:r>
              <a:rPr lang="en-IN" sz="1600" b="1" i="0" dirty="0">
                <a:solidFill>
                  <a:srgbClr val="172033"/>
                </a:solidFill>
                <a:latin typeface="Calibri"/>
              </a:rPr>
              <a:t>same </a:t>
            </a:r>
            <a:r>
              <a:rPr sz="1600" b="1" i="0" dirty="0">
                <a:solidFill>
                  <a:srgbClr val="172033"/>
                </a:solidFill>
                <a:latin typeface="Calibri"/>
              </a:rPr>
              <a:t>loop</a:t>
            </a:r>
            <a:r>
              <a:rPr lang="en-US" sz="1600" b="1" i="0" dirty="0">
                <a:solidFill>
                  <a:srgbClr val="172033"/>
                </a:solidFill>
                <a:latin typeface="Calibri"/>
              </a:rPr>
              <a:t> must give the same magnetic field</a:t>
            </a:r>
            <a:r>
              <a:rPr sz="1600" b="1" i="0" dirty="0">
                <a:solidFill>
                  <a:srgbClr val="172033"/>
                </a:solidFill>
                <a:latin typeface="Calibri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05400" y="4828654"/>
            <a:ext cx="6571488" cy="3447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i="0" dirty="0">
                <a:solidFill>
                  <a:srgbClr val="2D2D8A"/>
                </a:solidFill>
                <a:latin typeface="Calibri Light"/>
              </a:rPr>
              <a:t>Maxwell’s fix: a changing electric field acts like a current</a:t>
            </a:r>
            <a:r>
              <a:rPr sz="2000" b="1" i="0" dirty="0">
                <a:solidFill>
                  <a:srgbClr val="2D2D8A"/>
                </a:solidFill>
                <a:latin typeface="Calibri Light"/>
              </a:rPr>
              <a:t>.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E0C263-B432-6FE7-4DFA-166C66A8614E}"/>
              </a:ext>
            </a:extLst>
          </p:cNvPr>
          <p:cNvGrpSpPr/>
          <p:nvPr/>
        </p:nvGrpSpPr>
        <p:grpSpPr>
          <a:xfrm>
            <a:off x="1335386" y="4263761"/>
            <a:ext cx="841248" cy="909585"/>
            <a:chOff x="2151000" y="2121408"/>
            <a:chExt cx="841248" cy="90958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86616F9-733F-7D8A-8477-1915D70ECE59}"/>
                </a:ext>
              </a:extLst>
            </p:cNvPr>
            <p:cNvGrpSpPr/>
            <p:nvPr/>
          </p:nvGrpSpPr>
          <p:grpSpPr>
            <a:xfrm>
              <a:off x="2151000" y="2491740"/>
              <a:ext cx="841248" cy="539253"/>
              <a:chOff x="2121408" y="2331720"/>
              <a:chExt cx="841248" cy="539253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2286000" y="2331720"/>
                <a:ext cx="502920" cy="347472"/>
              </a:xfrm>
              <a:prstGeom prst="rect">
                <a:avLst/>
              </a:prstGeom>
              <a:noFill/>
            </p:spPr>
            <p:txBody>
              <a:bodyPr wrap="square" lIns="9144" tIns="9144" rIns="9144" bIns="9144" anchor="ctr">
                <a:spAutoFit/>
              </a:bodyPr>
              <a:lstStyle/>
              <a:p>
                <a:pPr algn="ctr"/>
                <a:r>
                  <a:rPr sz="2100" b="1" dirty="0">
                    <a:solidFill>
                      <a:srgbClr val="009999"/>
                    </a:solidFill>
                    <a:latin typeface="Calibri Light"/>
                  </a:rPr>
                  <a:t>S₁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121408" y="2606285"/>
                <a:ext cx="841248" cy="264688"/>
              </a:xfrm>
              <a:prstGeom prst="rect">
                <a:avLst/>
              </a:prstGeom>
              <a:noFill/>
            </p:spPr>
            <p:txBody>
              <a:bodyPr wrap="square" lIns="9144" tIns="9144" rIns="9144" bIns="9144" anchor="ctr">
                <a:spAutoFit/>
              </a:bodyPr>
              <a:lstStyle/>
              <a:p>
                <a:pPr algn="ctr"/>
                <a:r>
                  <a:rPr sz="1600" b="0" dirty="0">
                    <a:solidFill>
                      <a:srgbClr val="657080"/>
                    </a:solidFill>
                    <a:latin typeface="Calibri"/>
                  </a:rPr>
                  <a:t>cuts wire</a:t>
                </a:r>
              </a:p>
            </p:txBody>
          </p:sp>
        </p:grpSp>
        <p:cxnSp>
          <p:nvCxnSpPr>
            <p:cNvPr id="37" name="Connector 36"/>
            <p:cNvCxnSpPr>
              <a:cxnSpLocks/>
              <a:endCxn id="38" idx="4"/>
            </p:cNvCxnSpPr>
            <p:nvPr/>
          </p:nvCxnSpPr>
          <p:spPr>
            <a:xfrm flipH="1" flipV="1">
              <a:off x="2532888" y="2194560"/>
              <a:ext cx="29592" cy="297180"/>
            </a:xfrm>
            <a:prstGeom prst="line">
              <a:avLst/>
            </a:prstGeom>
            <a:ln w="2286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2496312" y="2121408"/>
              <a:ext cx="73152" cy="73152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D8F0986-B4EB-D167-76A0-E481901FE300}"/>
              </a:ext>
            </a:extLst>
          </p:cNvPr>
          <p:cNvGrpSpPr/>
          <p:nvPr/>
        </p:nvGrpSpPr>
        <p:grpSpPr>
          <a:xfrm>
            <a:off x="3803972" y="2196770"/>
            <a:ext cx="1103404" cy="734929"/>
            <a:chOff x="3898364" y="2880947"/>
            <a:chExt cx="1103404" cy="734929"/>
          </a:xfrm>
        </p:grpSpPr>
        <p:sp>
          <p:nvSpPr>
            <p:cNvPr id="19" name="Isosceles Triangle 18"/>
            <p:cNvSpPr/>
            <p:nvPr/>
          </p:nvSpPr>
          <p:spPr>
            <a:xfrm rot="5400000">
              <a:off x="4003519" y="3004391"/>
              <a:ext cx="118872" cy="118872"/>
            </a:xfrm>
            <a:prstGeom prst="triangl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83580" y="2880947"/>
              <a:ext cx="502920" cy="347472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ctr"/>
              <a:r>
                <a:rPr sz="2100" b="1">
                  <a:solidFill>
                    <a:srgbClr val="D94A4A"/>
                  </a:solidFill>
                  <a:latin typeface="Calibri Light"/>
                </a:rPr>
                <a:t>S₂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160520" y="3104967"/>
              <a:ext cx="841248" cy="51090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ctr"/>
              <a:r>
                <a:rPr sz="1600" b="0" dirty="0">
                  <a:solidFill>
                    <a:srgbClr val="657080"/>
                  </a:solidFill>
                  <a:latin typeface="Calibri"/>
                </a:rPr>
                <a:t>through gap</a:t>
              </a:r>
            </a:p>
          </p:txBody>
        </p:sp>
        <p:cxnSp>
          <p:nvCxnSpPr>
            <p:cNvPr id="41" name="Connector 40"/>
            <p:cNvCxnSpPr/>
            <p:nvPr/>
          </p:nvCxnSpPr>
          <p:spPr>
            <a:xfrm flipH="1">
              <a:off x="3934940" y="3045539"/>
              <a:ext cx="548640" cy="0"/>
            </a:xfrm>
            <a:prstGeom prst="line">
              <a:avLst/>
            </a:prstGeom>
            <a:ln w="22860">
              <a:solidFill>
                <a:srgbClr val="D94A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/>
          </p:nvSpPr>
          <p:spPr>
            <a:xfrm>
              <a:off x="3898364" y="3008963"/>
              <a:ext cx="73152" cy="73152"/>
            </a:xfrm>
            <a:prstGeom prst="ellipse">
              <a:avLst/>
            </a:prstGeom>
            <a:solidFill>
              <a:srgbClr val="D94A4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B6429403-D698-3AD6-970E-8F2CD9417A7A}"/>
              </a:ext>
            </a:extLst>
          </p:cNvPr>
          <p:cNvSpPr/>
          <p:nvPr/>
        </p:nvSpPr>
        <p:spPr>
          <a:xfrm>
            <a:off x="3590622" y="1895665"/>
            <a:ext cx="1652016" cy="2851256"/>
          </a:xfrm>
          <a:prstGeom prst="ellipse">
            <a:avLst/>
          </a:prstGeom>
          <a:noFill/>
          <a:ln w="25400">
            <a:solidFill>
              <a:srgbClr val="C33BB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6A6457C-DC1A-251D-85E1-D273F51E0459}"/>
              </a:ext>
            </a:extLst>
          </p:cNvPr>
          <p:cNvSpPr txBox="1"/>
          <p:nvPr/>
        </p:nvSpPr>
        <p:spPr>
          <a:xfrm>
            <a:off x="3130658" y="2231756"/>
            <a:ext cx="25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`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24" grpId="0" animBg="1"/>
      <p:bldP spid="26" grpId="0"/>
      <p:bldP spid="27" grpId="0"/>
      <p:bldP spid="29" grpId="0"/>
      <p:bldP spid="30" grpId="0"/>
      <p:bldP spid="31" grpId="0"/>
      <p:bldP spid="32" grpId="0"/>
      <p:bldP spid="34" grpId="0" animBg="1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28600"/>
            <a:ext cx="566928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9999"/>
                </a:solidFill>
                <a:latin typeface="Calibri"/>
              </a:rPr>
              <a:t>DERIVATION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D2D8A"/>
                </a:solidFill>
                <a:latin typeface="Calibri Light"/>
              </a:rPr>
              <a:t>Electric flux supplies the missing current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95826" y="1161288"/>
            <a:ext cx="11183112" cy="0"/>
          </a:xfrm>
          <a:prstGeom prst="line">
            <a:avLst/>
          </a:prstGeom>
          <a:ln w="1524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565392"/>
            <a:ext cx="80467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57080"/>
                </a:solidFill>
                <a:latin typeface="Calibri"/>
              </a:rPr>
              <a:t>Reference: NCERT Physics XII, Ch. 8 • Displacement Current &amp; EM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9688" y="6510528"/>
            <a:ext cx="4572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9999"/>
                </a:solidFill>
                <a:latin typeface="Calibri"/>
              </a:rPr>
              <a:t>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69080" y="1463040"/>
                <a:ext cx="2418302" cy="567720"/>
              </a:xfrm>
              <a:prstGeom prst="rect">
                <a:avLst/>
              </a:prstGeom>
              <a:noFill/>
            </p:spPr>
            <p:txBody>
              <a:bodyPr wrap="square" lIns="18288" tIns="18288" rIns="18288" bIns="18288" anchor="t">
                <a:spAutoFit/>
              </a:bodyPr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ar-SA" sz="2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ar-SA" sz="2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ar-SA" sz="2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2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sSub>
                          <m:sSubPr>
                            <m:ctrlPr>
                              <a:rPr lang="ar-SA" sz="2200" b="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SA" sz="2200" b="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ar-SA" sz="2200" b="0" i="1" dirty="0" err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ar-SA" sz="2200" b="0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ar-SA" sz="2200" i="0" dirty="0">
                    <a:solidFill>
                      <a:schemeClr val="tx1"/>
                    </a:solidFill>
                    <a:latin typeface="Calibri Light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080" y="1463040"/>
                <a:ext cx="2418302" cy="567720"/>
              </a:xfrm>
              <a:prstGeom prst="rect">
                <a:avLst/>
              </a:prstGeom>
              <a:blipFill>
                <a:blip r:embed="rId3"/>
                <a:stretch>
                  <a:fillRect b="-430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A86FB652-3F1F-FF09-7FA9-51A17F2F2ED4}"/>
              </a:ext>
            </a:extLst>
          </p:cNvPr>
          <p:cNvGrpSpPr/>
          <p:nvPr/>
        </p:nvGrpSpPr>
        <p:grpSpPr>
          <a:xfrm>
            <a:off x="795528" y="1553317"/>
            <a:ext cx="3364992" cy="768096"/>
            <a:chOff x="777240" y="1554480"/>
            <a:chExt cx="3364992" cy="768096"/>
          </a:xfrm>
        </p:grpSpPr>
        <p:sp>
          <p:nvSpPr>
            <p:cNvPr id="9" name="Oval 8"/>
            <p:cNvSpPr/>
            <p:nvPr/>
          </p:nvSpPr>
          <p:spPr>
            <a:xfrm>
              <a:off x="777240" y="1572768"/>
              <a:ext cx="384048" cy="384048"/>
            </a:xfrm>
            <a:prstGeom prst="ellipse">
              <a:avLst/>
            </a:prstGeom>
            <a:solidFill>
              <a:srgbClr val="009999"/>
            </a:solidFill>
            <a:ln w="12700">
              <a:solidFill>
                <a:srgbClr val="0099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77240" y="1591056"/>
              <a:ext cx="384048" cy="320040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400" b="1" i="0">
                  <a:solidFill>
                    <a:srgbClr val="FFFFFF"/>
                  </a:solidFill>
                  <a:latin typeface="Calibri"/>
                </a:rPr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53312" y="1554480"/>
              <a:ext cx="2788920" cy="310896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2D2D8A"/>
                  </a:solidFill>
                  <a:latin typeface="Calibri"/>
                </a:rPr>
                <a:t>Field between plates</a:t>
              </a:r>
            </a:p>
          </p:txBody>
        </p:sp>
        <p:cxnSp>
          <p:nvCxnSpPr>
            <p:cNvPr id="13" name="Connector 12"/>
            <p:cNvCxnSpPr/>
            <p:nvPr/>
          </p:nvCxnSpPr>
          <p:spPr>
            <a:xfrm>
              <a:off x="969264" y="1965960"/>
              <a:ext cx="0" cy="356616"/>
            </a:xfrm>
            <a:prstGeom prst="line">
              <a:avLst/>
            </a:prstGeom>
            <a:ln w="1905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976086" y="2164356"/>
                <a:ext cx="3511296" cy="730456"/>
              </a:xfrm>
              <a:prstGeom prst="rect">
                <a:avLst/>
              </a:prstGeom>
              <a:noFill/>
            </p:spPr>
            <p:txBody>
              <a:bodyPr wrap="square" lIns="18288" tIns="18288" rIns="18288" bIns="18288" anchor="t">
                <a:spAutoFit/>
              </a:bodyPr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2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l-GR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l-GR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𝐸𝐴</m:t>
                      </m:r>
                      <m:r>
                        <a:rPr lang="el-GR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l-GR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el-GR" sz="2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l-GR" sz="2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l-GR" sz="2200" i="0" dirty="0">
                  <a:solidFill>
                    <a:schemeClr val="tx1"/>
                  </a:solidFill>
                  <a:latin typeface="Calibri Light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086" y="2164356"/>
                <a:ext cx="3511296" cy="7304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449AAAA8-0A37-D556-74FC-187270018BF3}"/>
              </a:ext>
            </a:extLst>
          </p:cNvPr>
          <p:cNvGrpSpPr/>
          <p:nvPr/>
        </p:nvGrpSpPr>
        <p:grpSpPr>
          <a:xfrm>
            <a:off x="794236" y="2314805"/>
            <a:ext cx="3364992" cy="768096"/>
            <a:chOff x="777240" y="2377440"/>
            <a:chExt cx="3364992" cy="768096"/>
          </a:xfrm>
        </p:grpSpPr>
        <p:sp>
          <p:nvSpPr>
            <p:cNvPr id="14" name="Oval 13"/>
            <p:cNvSpPr/>
            <p:nvPr/>
          </p:nvSpPr>
          <p:spPr>
            <a:xfrm>
              <a:off x="777240" y="2395728"/>
              <a:ext cx="384048" cy="384048"/>
            </a:xfrm>
            <a:prstGeom prst="ellipse">
              <a:avLst/>
            </a:prstGeom>
            <a:solidFill>
              <a:srgbClr val="009999"/>
            </a:solidFill>
            <a:ln w="12700">
              <a:solidFill>
                <a:srgbClr val="0099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7240" y="2414016"/>
              <a:ext cx="384048" cy="320040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400" b="1" i="0">
                  <a:solidFill>
                    <a:srgbClr val="FFFFFF"/>
                  </a:solidFill>
                  <a:latin typeface="Calibri"/>
                </a:rPr>
                <a:t>2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53312" y="2377440"/>
              <a:ext cx="2788920" cy="310896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2D2D8A"/>
                  </a:solidFill>
                  <a:latin typeface="Calibri"/>
                </a:rPr>
                <a:t>Electric flux</a:t>
              </a:r>
            </a:p>
          </p:txBody>
        </p:sp>
        <p:cxnSp>
          <p:nvCxnSpPr>
            <p:cNvPr id="18" name="Connector 17"/>
            <p:cNvCxnSpPr/>
            <p:nvPr/>
          </p:nvCxnSpPr>
          <p:spPr>
            <a:xfrm>
              <a:off x="969264" y="2788920"/>
              <a:ext cx="0" cy="356616"/>
            </a:xfrm>
            <a:prstGeom prst="line">
              <a:avLst/>
            </a:prstGeom>
            <a:ln w="1905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1E5EBE9-4CAF-B361-13CD-89425CD44DB0}"/>
              </a:ext>
            </a:extLst>
          </p:cNvPr>
          <p:cNvGrpSpPr/>
          <p:nvPr/>
        </p:nvGrpSpPr>
        <p:grpSpPr>
          <a:xfrm>
            <a:off x="777240" y="3032169"/>
            <a:ext cx="3364992" cy="402336"/>
            <a:chOff x="777240" y="3200400"/>
            <a:chExt cx="3364992" cy="402336"/>
          </a:xfrm>
        </p:grpSpPr>
        <p:sp>
          <p:nvSpPr>
            <p:cNvPr id="19" name="Oval 18"/>
            <p:cNvSpPr/>
            <p:nvPr/>
          </p:nvSpPr>
          <p:spPr>
            <a:xfrm>
              <a:off x="777240" y="3218688"/>
              <a:ext cx="384048" cy="384048"/>
            </a:xfrm>
            <a:prstGeom prst="ellipse">
              <a:avLst/>
            </a:prstGeom>
            <a:solidFill>
              <a:srgbClr val="009999"/>
            </a:solidFill>
            <a:ln w="12700">
              <a:solidFill>
                <a:srgbClr val="0099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77240" y="3236976"/>
              <a:ext cx="384048" cy="320040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400" b="1" i="0">
                  <a:solidFill>
                    <a:srgbClr val="FFFFFF"/>
                  </a:solidFill>
                  <a:latin typeface="Calibri"/>
                </a:rPr>
                <a:t>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53312" y="3200400"/>
              <a:ext cx="2788920" cy="310896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2D2D8A"/>
                  </a:solidFill>
                  <a:latin typeface="Calibri"/>
                </a:rPr>
                <a:t>Differentiate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984921" y="2891103"/>
                <a:ext cx="3840480" cy="745332"/>
              </a:xfrm>
              <a:prstGeom prst="rect">
                <a:avLst/>
              </a:prstGeom>
              <a:noFill/>
            </p:spPr>
            <p:txBody>
              <a:bodyPr wrap="square" lIns="18288" tIns="18288" rIns="18288" bIns="18288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ar-SA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ar-SA" sz="2400" b="0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ar-SA" sz="2400" b="0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ar-SA" sz="24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num>
                        <m:den>
                          <m:r>
                            <a:rPr lang="ar-SA" sz="22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ar-SA" sz="22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(</m:t>
                      </m:r>
                      <m:f>
                        <m:fPr>
                          <m:ctrlPr>
                            <a:rPr lang="ar-SA" sz="22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2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ar-SA" sz="22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SA" sz="22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ar-SA" sz="22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ar-SA" sz="22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)·</m:t>
                      </m:r>
                      <m:f>
                        <m:fPr>
                          <m:ctrlPr>
                            <a:rPr lang="ar-SA" sz="2200" b="0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200" b="0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𝑑𝑄</m:t>
                          </m:r>
                        </m:num>
                        <m:den>
                          <m:r>
                            <a:rPr lang="ar-SA" sz="22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ar-SA" sz="2200" i="0" dirty="0">
                  <a:solidFill>
                    <a:schemeClr val="tx1"/>
                  </a:solidFill>
                  <a:latin typeface="Calibri Light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921" y="2891103"/>
                <a:ext cx="3840480" cy="745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A0858185-F76D-CC94-339D-4338EEBE02D4}"/>
              </a:ext>
            </a:extLst>
          </p:cNvPr>
          <p:cNvGrpSpPr/>
          <p:nvPr/>
        </p:nvGrpSpPr>
        <p:grpSpPr>
          <a:xfrm>
            <a:off x="794236" y="3504012"/>
            <a:ext cx="3364992" cy="813816"/>
            <a:chOff x="777240" y="3611880"/>
            <a:chExt cx="3364992" cy="813816"/>
          </a:xfrm>
        </p:grpSpPr>
        <p:cxnSp>
          <p:nvCxnSpPr>
            <p:cNvPr id="23" name="Connector 22"/>
            <p:cNvCxnSpPr/>
            <p:nvPr/>
          </p:nvCxnSpPr>
          <p:spPr>
            <a:xfrm>
              <a:off x="969264" y="3611880"/>
              <a:ext cx="0" cy="356616"/>
            </a:xfrm>
            <a:prstGeom prst="line">
              <a:avLst/>
            </a:prstGeom>
            <a:ln w="1905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777240" y="4041648"/>
              <a:ext cx="384048" cy="384048"/>
            </a:xfrm>
            <a:prstGeom prst="ellipse">
              <a:avLst/>
            </a:prstGeom>
            <a:solidFill>
              <a:srgbClr val="009999"/>
            </a:solidFill>
            <a:ln w="12700">
              <a:solidFill>
                <a:srgbClr val="0099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7240" y="3998735"/>
              <a:ext cx="384048" cy="320040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400" b="1" i="0">
                  <a:solidFill>
                    <a:srgbClr val="FFFFFF"/>
                  </a:solidFill>
                  <a:latin typeface="Calibri"/>
                </a:rPr>
                <a:t>4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53312" y="3962160"/>
              <a:ext cx="2788920" cy="310896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2D2D8A"/>
                  </a:solidFill>
                  <a:latin typeface="Calibri"/>
                </a:rPr>
                <a:t>Recognise current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676945" y="3854292"/>
                <a:ext cx="3840480" cy="679738"/>
              </a:xfrm>
              <a:prstGeom prst="rect">
                <a:avLst/>
              </a:prstGeom>
              <a:noFill/>
            </p:spPr>
            <p:txBody>
              <a:bodyPr wrap="square" lIns="18288" tIns="18288" rIns="18288" bIns="18288" anchor="t">
                <a:spAutoFit/>
              </a:bodyPr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ar-SA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𝑑𝑄</m:t>
                          </m:r>
                        </m:num>
                        <m:den>
                          <m:r>
                            <a:rPr lang="ar-SA" sz="22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ar-SA" sz="22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ar-SA" sz="2200" b="0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SA" sz="2200" b="0" i="1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ar-SA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ar-SA" sz="2200" i="0" dirty="0">
                  <a:solidFill>
                    <a:schemeClr val="tx1"/>
                  </a:solidFill>
                  <a:latin typeface="Calibri Light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6945" y="3854292"/>
                <a:ext cx="3840480" cy="6797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DDE3C1F8-0122-4799-FD76-2696DA397612}"/>
              </a:ext>
            </a:extLst>
          </p:cNvPr>
          <p:cNvGrpSpPr/>
          <p:nvPr/>
        </p:nvGrpSpPr>
        <p:grpSpPr>
          <a:xfrm>
            <a:off x="8259667" y="1596563"/>
            <a:ext cx="3063240" cy="3310128"/>
            <a:chOff x="8259667" y="1596563"/>
            <a:chExt cx="3063240" cy="3310128"/>
          </a:xfrm>
        </p:grpSpPr>
        <p:sp>
          <p:nvSpPr>
            <p:cNvPr id="28" name="Rectangle 27"/>
            <p:cNvSpPr/>
            <p:nvPr/>
          </p:nvSpPr>
          <p:spPr>
            <a:xfrm>
              <a:off x="8259667" y="1596563"/>
              <a:ext cx="3063240" cy="3310128"/>
            </a:xfrm>
            <a:prstGeom prst="rect">
              <a:avLst/>
            </a:prstGeom>
            <a:solidFill>
              <a:srgbClr val="2D2D8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485632" y="1874519"/>
              <a:ext cx="2423160" cy="32004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4A300"/>
                  </a:solidFill>
                  <a:latin typeface="Calibri"/>
                </a:rPr>
                <a:t>Maxwell’s missing term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8511127" y="2396265"/>
                  <a:ext cx="2560320" cy="855362"/>
                </a:xfrm>
                <a:prstGeom prst="rect">
                  <a:avLst/>
                </a:prstGeom>
                <a:noFill/>
              </p:spPr>
              <p:txBody>
                <a:bodyPr wrap="square" lIns="18288" tIns="18288" rIns="18288" bIns="18288" anchor="ctr">
                  <a:spAutoFit/>
                </a:bodyPr>
                <a:lstStyle/>
                <a:p>
                  <a:pPr algn="ctr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IN" sz="2800" b="1" i="1" dirty="0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 dirty="0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e>
                          <m:sub>
                            <m:r>
                              <a:rPr lang="en-IN" sz="2800" b="1" i="1" dirty="0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sub>
                        </m:sSub>
                        <m:r>
                          <a:rPr lang="en-IN" sz="2800" b="1" i="1" dirty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IN" sz="2800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800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f>
                          <m:fPr>
                            <m:ctrlPr>
                              <a:rPr lang="en-IN" sz="2800" b="1" i="1" dirty="0" err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800" b="1" i="1" dirty="0" err="1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  <m:sSub>
                              <m:sSubPr>
                                <m:ctrlPr>
                                  <a:rPr lang="en-IN" sz="2800" b="1" i="0" dirty="0" err="1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b="1" i="0" dirty="0" err="1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𝚽</m:t>
                                </m:r>
                              </m:e>
                              <m:sub>
                                <m:r>
                                  <a:rPr lang="en-IN" sz="2800" b="1" i="0" dirty="0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𝐄</m:t>
                                </m:r>
                              </m:sub>
                            </m:sSub>
                          </m:num>
                          <m:den>
                            <m:r>
                              <a:rPr lang="en-IN" sz="2800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𝒅𝒕</m:t>
                            </m:r>
                          </m:den>
                        </m:f>
                      </m:oMath>
                    </m:oMathPara>
                  </a14:m>
                  <a:endParaRPr sz="2800" b="1" i="0" dirty="0">
                    <a:solidFill>
                      <a:srgbClr val="FFFFFF"/>
                    </a:solidFill>
                    <a:latin typeface="Calibri Light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11127" y="2396265"/>
                  <a:ext cx="2560320" cy="85536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Connector 30"/>
            <p:cNvCxnSpPr/>
            <p:nvPr/>
          </p:nvCxnSpPr>
          <p:spPr>
            <a:xfrm>
              <a:off x="8641080" y="3511296"/>
              <a:ext cx="2130552" cy="0"/>
            </a:xfrm>
            <a:prstGeom prst="line">
              <a:avLst/>
            </a:prstGeom>
            <a:ln w="2794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8394192" y="3730752"/>
              <a:ext cx="2606040" cy="32004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400" b="0" i="0">
                  <a:solidFill>
                    <a:srgbClr val="DDE7EE"/>
                  </a:solidFill>
                  <a:latin typeface="Calibri"/>
                </a:rPr>
                <a:t>For an ideal charging capacitor: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58200" y="4096512"/>
              <a:ext cx="2514600" cy="45720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2300" b="1" i="0">
                  <a:solidFill>
                    <a:srgbClr val="F4A300"/>
                  </a:solidFill>
                  <a:latin typeface="Calibri Light"/>
                </a:rPr>
                <a:t>iᵈ = iᶜ = i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960120" y="5071169"/>
            <a:ext cx="10241280" cy="77559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dirty="0">
                <a:solidFill>
                  <a:srgbClr val="2D2D8A"/>
                </a:solidFill>
                <a:latin typeface="Calibri Light"/>
              </a:rPr>
              <a:t>A changing electric flux has the same magnetic effect as a conduction current.</a:t>
            </a:r>
            <a:r>
              <a:rPr lang="en-IN" sz="2400" b="1" i="0" dirty="0">
                <a:solidFill>
                  <a:srgbClr val="2D2D8A"/>
                </a:solidFill>
                <a:latin typeface="Calibri Light"/>
              </a:rPr>
              <a:t> The current due to this change is called displacement current</a:t>
            </a:r>
            <a:endParaRPr sz="2400" b="1" i="0" dirty="0">
              <a:solidFill>
                <a:srgbClr val="2D2D8A"/>
              </a:solidFill>
              <a:latin typeface="Calibri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7" grpId="0"/>
      <p:bldP spid="22" grpId="0"/>
      <p:bldP spid="27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4A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228600"/>
            <a:ext cx="5669280" cy="22159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2060"/>
                </a:solidFill>
                <a:latin typeface="Calibri"/>
              </a:rPr>
              <a:t>AMPÈRE–MAXWELL LAW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02060"/>
                </a:solidFill>
                <a:latin typeface="Calibri Light"/>
              </a:rPr>
              <a:t>Maxwell restores one continuous current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5240">
            <a:solidFill>
              <a:srgbClr val="F4A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565392"/>
            <a:ext cx="8046720" cy="1754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002060"/>
                </a:solidFill>
                <a:latin typeface="Calibri"/>
              </a:rPr>
              <a:t>Reference: NCERT Physics XII, Ch. 8 • Displacement Current &amp; EM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9688" y="6510528"/>
            <a:ext cx="45720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2060"/>
                </a:solidFill>
                <a:latin typeface="Calibri"/>
              </a:rPr>
              <a:t>05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51560" y="1410263"/>
                <a:ext cx="10058400" cy="855362"/>
              </a:xfrm>
              <a:prstGeom prst="rect">
                <a:avLst/>
              </a:prstGeom>
              <a:noFill/>
            </p:spPr>
            <p:txBody>
              <a:bodyPr wrap="square" lIns="18288" tIns="18288" rIns="18288" bIns="18288" anchor="ctr">
                <a:sp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∮ </m:t>
                      </m:r>
                      <m:r>
                        <a:rPr lang="en-IN" sz="2800" b="1" i="1" dirty="0" err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IN" sz="2800" b="1" i="1" dirty="0" err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n-IN" sz="2800" b="1" i="1" dirty="0" err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𝒅𝒍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₀ ( </m:t>
                      </m:r>
                      <m:sSub>
                        <m:sSubPr>
                          <m:ctrlPr>
                            <a:rPr lang="en-IN" sz="2800" b="1" i="1" dirty="0" err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1" i="1" dirty="0" err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</m:t>
                      </m:r>
                      <m:sSub>
                        <m:sSubPr>
                          <m:ctrlPr>
                            <a:rPr lang="en-IN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en-IN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IN" sz="2800" b="1" i="1" dirty="0" err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b="1" i="1" dirty="0" err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IN" sz="2800" b="1" i="0" dirty="0" err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1" i="0" dirty="0" err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𝚽</m:t>
                              </m:r>
                            </m:e>
                            <m:sub>
                              <m:r>
                                <a:rPr lang="en-IN" sz="2800" b="1" i="1" dirty="0" err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sub>
                          </m:sSub>
                        </m:num>
                        <m:den>
                          <m:r>
                            <a:rPr lang="en-IN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sz="2800" b="1" i="0" dirty="0">
                  <a:solidFill>
                    <a:srgbClr val="002060"/>
                  </a:solidFill>
                  <a:latin typeface="Calibri Ligh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560" y="1410263"/>
                <a:ext cx="10058400" cy="8553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521914" y="2371727"/>
            <a:ext cx="525780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002060"/>
                </a:solidFill>
                <a:latin typeface="Calibri"/>
              </a:rPr>
              <a:t>total current  </a:t>
            </a:r>
            <a:r>
              <a:rPr sz="2800" b="1" i="0" dirty="0" err="1">
                <a:solidFill>
                  <a:srgbClr val="002060"/>
                </a:solidFill>
                <a:latin typeface="Calibri"/>
              </a:rPr>
              <a:t>i</a:t>
            </a:r>
            <a:r>
              <a:rPr sz="2800" b="1" i="0" dirty="0">
                <a:solidFill>
                  <a:srgbClr val="002060"/>
                </a:solidFill>
                <a:latin typeface="Calibri"/>
              </a:rPr>
              <a:t> = </a:t>
            </a:r>
            <a:r>
              <a:rPr sz="2800" b="1" i="0" dirty="0" err="1">
                <a:solidFill>
                  <a:srgbClr val="002060"/>
                </a:solidFill>
                <a:latin typeface="Calibri"/>
              </a:rPr>
              <a:t>i</a:t>
            </a:r>
            <a:r>
              <a:rPr sz="2800" b="1" i="0" dirty="0">
                <a:solidFill>
                  <a:srgbClr val="002060"/>
                </a:solidFill>
                <a:latin typeface="Calibri"/>
              </a:rPr>
              <a:t>ᶜ + </a:t>
            </a:r>
            <a:r>
              <a:rPr sz="2800" b="1" i="0" dirty="0" err="1">
                <a:solidFill>
                  <a:srgbClr val="002060"/>
                </a:solidFill>
                <a:latin typeface="Calibri"/>
              </a:rPr>
              <a:t>i</a:t>
            </a:r>
            <a:r>
              <a:rPr sz="2800" b="1" i="0" dirty="0">
                <a:solidFill>
                  <a:srgbClr val="002060"/>
                </a:solidFill>
                <a:latin typeface="Calibri"/>
              </a:rPr>
              <a:t>ᵈ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089904" y="2807208"/>
            <a:ext cx="0" cy="2295144"/>
          </a:xfrm>
          <a:prstGeom prst="line">
            <a:avLst/>
          </a:prstGeom>
          <a:ln w="15240">
            <a:solidFill>
              <a:srgbClr val="56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987552" y="3063240"/>
            <a:ext cx="502920" cy="0"/>
          </a:xfrm>
          <a:prstGeom prst="line">
            <a:avLst/>
          </a:prstGeom>
          <a:ln w="5080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87552" y="3172968"/>
            <a:ext cx="452628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dirty="0">
                <a:solidFill>
                  <a:srgbClr val="002060"/>
                </a:solidFill>
                <a:latin typeface="Calibri"/>
              </a:rPr>
              <a:t>Conduction current  </a:t>
            </a:r>
            <a:r>
              <a:rPr sz="2400" b="1" i="0" dirty="0" err="1">
                <a:solidFill>
                  <a:srgbClr val="002060"/>
                </a:solidFill>
                <a:latin typeface="Calibri"/>
              </a:rPr>
              <a:t>i</a:t>
            </a:r>
            <a:r>
              <a:rPr sz="2400" b="1" i="0" dirty="0">
                <a:solidFill>
                  <a:srgbClr val="002060"/>
                </a:solidFill>
                <a:latin typeface="Calibri"/>
              </a:rPr>
              <a:t>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7552" y="3566160"/>
            <a:ext cx="4526280" cy="126803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dirty="0">
                <a:solidFill>
                  <a:srgbClr val="002060"/>
                </a:solidFill>
                <a:latin typeface="Calibri"/>
              </a:rPr>
              <a:t>Actual charge carriers cross a surface.
Examples: current in a wire, ion flow in an electrolyte.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583680" y="3063240"/>
            <a:ext cx="502920" cy="0"/>
          </a:xfrm>
          <a:prstGeom prst="line">
            <a:avLst/>
          </a:prstGeom>
          <a:ln w="50800">
            <a:solidFill>
              <a:srgbClr val="C33B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83680" y="3172968"/>
            <a:ext cx="452628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2060"/>
                </a:solidFill>
                <a:latin typeface="Calibri"/>
              </a:rPr>
              <a:t>Displacement current  iᵈ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3566160"/>
            <a:ext cx="4526280" cy="126803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dirty="0">
                <a:solidFill>
                  <a:srgbClr val="002060"/>
                </a:solidFill>
                <a:latin typeface="Calibri"/>
              </a:rPr>
              <a:t>Electric flux through a surface changes with time.
No charge must cross the dielectric gap.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21408" y="5532120"/>
            <a:ext cx="809244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002060"/>
                </a:solidFill>
                <a:latin typeface="Calibri Light"/>
              </a:rPr>
              <a:t>Both terms source the same magnetic field.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3" grpId="0"/>
      <p:bldP spid="14" grpId="0" build="p"/>
      <p:bldP spid="16" grpId="0"/>
      <p:bldP spid="17" grpId="0" build="p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4A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228600"/>
            <a:ext cx="5669280" cy="22159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002060"/>
                </a:solidFill>
                <a:latin typeface="Calibri"/>
              </a:rPr>
              <a:t>FROM CAPACITOR FIELDS TO RADIATION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02060"/>
                </a:solidFill>
                <a:latin typeface="Calibri Light"/>
              </a:rPr>
              <a:t>Changing fields can sustain each other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5240">
            <a:solidFill>
              <a:srgbClr val="F4A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565392"/>
            <a:ext cx="8046720" cy="1754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002060"/>
                </a:solidFill>
                <a:latin typeface="Calibri"/>
              </a:rPr>
              <a:t>Reference: NCERT Physics XII, Ch. 8 • Displacement Current &amp; EM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9688" y="6510528"/>
            <a:ext cx="45720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2060"/>
                </a:solidFill>
                <a:latin typeface="Calibri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828800"/>
            <a:ext cx="2148840" cy="3293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dirty="0">
                <a:solidFill>
                  <a:srgbClr val="002060"/>
                </a:solidFill>
                <a:latin typeface="Calibri Light"/>
              </a:rPr>
              <a:t>Accelerated charge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06DD1F7-2453-7C9F-5B2F-5995BF2A21F4}"/>
              </a:ext>
            </a:extLst>
          </p:cNvPr>
          <p:cNvGrpSpPr/>
          <p:nvPr/>
        </p:nvGrpSpPr>
        <p:grpSpPr>
          <a:xfrm>
            <a:off x="952245" y="2593646"/>
            <a:ext cx="1371600" cy="1977694"/>
            <a:chOff x="1132840" y="2528002"/>
            <a:chExt cx="1371600" cy="1977694"/>
          </a:xfrm>
        </p:grpSpPr>
        <p:cxnSp>
          <p:nvCxnSpPr>
            <p:cNvPr id="11" name="Connector 10"/>
            <p:cNvCxnSpPr/>
            <p:nvPr/>
          </p:nvCxnSpPr>
          <p:spPr>
            <a:xfrm>
              <a:off x="1810512" y="3310128"/>
              <a:ext cx="0" cy="758952"/>
            </a:xfrm>
            <a:prstGeom prst="line">
              <a:avLst/>
            </a:prstGeom>
            <a:ln w="29209">
              <a:solidFill>
                <a:srgbClr val="F4A3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F7F343F-20B1-55DC-D64D-09FBF10F9769}"/>
                </a:ext>
              </a:extLst>
            </p:cNvPr>
            <p:cNvGrpSpPr/>
            <p:nvPr/>
          </p:nvGrpSpPr>
          <p:grpSpPr>
            <a:xfrm>
              <a:off x="1132840" y="2528002"/>
              <a:ext cx="1371600" cy="1977694"/>
              <a:chOff x="1133856" y="2514600"/>
              <a:chExt cx="1371600" cy="197769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554480" y="2514600"/>
                <a:ext cx="502920" cy="502920"/>
              </a:xfrm>
              <a:prstGeom prst="ellipse">
                <a:avLst/>
              </a:prstGeom>
              <a:solidFill>
                <a:srgbClr val="F4A300"/>
              </a:solidFill>
              <a:ln w="12700">
                <a:solidFill>
                  <a:srgbClr val="F4A3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10800000">
                <a:off x="1719072" y="3977640"/>
                <a:ext cx="182880" cy="182880"/>
              </a:xfrm>
              <a:prstGeom prst="triangle">
                <a:avLst/>
              </a:prstGeom>
              <a:solidFill>
                <a:srgbClr val="F4A3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rgbClr val="002060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133856" y="4224528"/>
                <a:ext cx="1371600" cy="267766"/>
              </a:xfrm>
              <a:prstGeom prst="rect">
                <a:avLst/>
              </a:prstGeom>
              <a:noFill/>
            </p:spPr>
            <p:txBody>
              <a:bodyPr wrap="square" lIns="18288" tIns="18288" rIns="18288" bIns="18288" anchor="t">
                <a:sp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sz="1500" b="0" i="0">
                    <a:solidFill>
                      <a:srgbClr val="002060"/>
                    </a:solidFill>
                    <a:latin typeface="Calibri"/>
                  </a:rPr>
                  <a:t>oscillates</a:t>
                </a: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408DBF-2538-D0C7-4712-66166AEF0A35}"/>
              </a:ext>
            </a:extLst>
          </p:cNvPr>
          <p:cNvGrpSpPr/>
          <p:nvPr/>
        </p:nvGrpSpPr>
        <p:grpSpPr>
          <a:xfrm>
            <a:off x="2880360" y="2688336"/>
            <a:ext cx="1536191" cy="201168"/>
            <a:chOff x="2880360" y="2688336"/>
            <a:chExt cx="1536191" cy="201168"/>
          </a:xfrm>
        </p:grpSpPr>
        <p:cxnSp>
          <p:nvCxnSpPr>
            <p:cNvPr id="14" name="Connector 13"/>
            <p:cNvCxnSpPr/>
            <p:nvPr/>
          </p:nvCxnSpPr>
          <p:spPr>
            <a:xfrm>
              <a:off x="2880360" y="2788920"/>
              <a:ext cx="1435608" cy="0"/>
            </a:xfrm>
            <a:prstGeom prst="line">
              <a:avLst/>
            </a:prstGeom>
            <a:ln w="3175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Isosceles Triangle 14"/>
            <p:cNvSpPr/>
            <p:nvPr/>
          </p:nvSpPr>
          <p:spPr>
            <a:xfrm rot="5400000">
              <a:off x="4215383" y="2688336"/>
              <a:ext cx="201168" cy="201168"/>
            </a:xfrm>
            <a:prstGeom prst="triangle">
              <a:avLst/>
            </a:prstGeom>
            <a:solidFill>
              <a:srgbClr val="0099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2060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315968" y="2148840"/>
            <a:ext cx="1828800" cy="37548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2060"/>
                </a:solidFill>
                <a:latin typeface="Calibri Light"/>
              </a:rPr>
              <a:t>changing 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E9F1748-D4FF-21B9-459F-C1B1FB3F2A2F}"/>
              </a:ext>
            </a:extLst>
          </p:cNvPr>
          <p:cNvGrpSpPr/>
          <p:nvPr/>
        </p:nvGrpSpPr>
        <p:grpSpPr>
          <a:xfrm>
            <a:off x="4453128" y="3090426"/>
            <a:ext cx="1691640" cy="594335"/>
            <a:chOff x="4389120" y="3040392"/>
            <a:chExt cx="1691640" cy="594335"/>
          </a:xfrm>
        </p:grpSpPr>
        <p:cxnSp>
          <p:nvCxnSpPr>
            <p:cNvPr id="17" name="Connector 16"/>
            <p:cNvCxnSpPr/>
            <p:nvPr/>
          </p:nvCxnSpPr>
          <p:spPr>
            <a:xfrm flipV="1">
              <a:off x="4389120" y="3234354"/>
              <a:ext cx="93980" cy="103206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 17"/>
            <p:cNvCxnSpPr/>
            <p:nvPr/>
          </p:nvCxnSpPr>
          <p:spPr>
            <a:xfrm flipV="1">
              <a:off x="4483100" y="3143597"/>
              <a:ext cx="93980" cy="90757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 18"/>
            <p:cNvCxnSpPr/>
            <p:nvPr/>
          </p:nvCxnSpPr>
          <p:spPr>
            <a:xfrm flipV="1">
              <a:off x="4577080" y="3076235"/>
              <a:ext cx="93980" cy="67362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 19"/>
            <p:cNvCxnSpPr/>
            <p:nvPr/>
          </p:nvCxnSpPr>
          <p:spPr>
            <a:xfrm flipV="1">
              <a:off x="4671060" y="3040392"/>
              <a:ext cx="93980" cy="35843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or 20"/>
            <p:cNvCxnSpPr/>
            <p:nvPr/>
          </p:nvCxnSpPr>
          <p:spPr>
            <a:xfrm>
              <a:off x="4765040" y="3040392"/>
              <a:ext cx="93979" cy="0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 21"/>
            <p:cNvCxnSpPr/>
            <p:nvPr/>
          </p:nvCxnSpPr>
          <p:spPr>
            <a:xfrm>
              <a:off x="4859019" y="3040392"/>
              <a:ext cx="93980" cy="35843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 22"/>
            <p:cNvCxnSpPr/>
            <p:nvPr/>
          </p:nvCxnSpPr>
          <p:spPr>
            <a:xfrm>
              <a:off x="4952999" y="3076235"/>
              <a:ext cx="93980" cy="67362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or 23"/>
            <p:cNvCxnSpPr/>
            <p:nvPr/>
          </p:nvCxnSpPr>
          <p:spPr>
            <a:xfrm>
              <a:off x="5046979" y="3143597"/>
              <a:ext cx="93981" cy="90757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or 24"/>
            <p:cNvCxnSpPr/>
            <p:nvPr/>
          </p:nvCxnSpPr>
          <p:spPr>
            <a:xfrm>
              <a:off x="5140960" y="3234354"/>
              <a:ext cx="93980" cy="103206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 25"/>
            <p:cNvCxnSpPr/>
            <p:nvPr/>
          </p:nvCxnSpPr>
          <p:spPr>
            <a:xfrm>
              <a:off x="5234940" y="3337560"/>
              <a:ext cx="93980" cy="103205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 26"/>
            <p:cNvCxnSpPr/>
            <p:nvPr/>
          </p:nvCxnSpPr>
          <p:spPr>
            <a:xfrm>
              <a:off x="5328920" y="3440765"/>
              <a:ext cx="93980" cy="90757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or 27"/>
            <p:cNvCxnSpPr/>
            <p:nvPr/>
          </p:nvCxnSpPr>
          <p:spPr>
            <a:xfrm>
              <a:off x="5422900" y="3531522"/>
              <a:ext cx="93980" cy="67362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or 28"/>
            <p:cNvCxnSpPr/>
            <p:nvPr/>
          </p:nvCxnSpPr>
          <p:spPr>
            <a:xfrm>
              <a:off x="5516880" y="3598884"/>
              <a:ext cx="93980" cy="35843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or 29"/>
            <p:cNvCxnSpPr/>
            <p:nvPr/>
          </p:nvCxnSpPr>
          <p:spPr>
            <a:xfrm>
              <a:off x="5610860" y="3634727"/>
              <a:ext cx="93980" cy="0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or 30"/>
            <p:cNvCxnSpPr/>
            <p:nvPr/>
          </p:nvCxnSpPr>
          <p:spPr>
            <a:xfrm flipV="1">
              <a:off x="5704840" y="3598884"/>
              <a:ext cx="93980" cy="35843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or 31"/>
            <p:cNvCxnSpPr/>
            <p:nvPr/>
          </p:nvCxnSpPr>
          <p:spPr>
            <a:xfrm flipV="1">
              <a:off x="5798820" y="3531522"/>
              <a:ext cx="93980" cy="67362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or 32"/>
            <p:cNvCxnSpPr/>
            <p:nvPr/>
          </p:nvCxnSpPr>
          <p:spPr>
            <a:xfrm flipV="1">
              <a:off x="5892800" y="3440765"/>
              <a:ext cx="93980" cy="90757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or 33"/>
            <p:cNvCxnSpPr/>
            <p:nvPr/>
          </p:nvCxnSpPr>
          <p:spPr>
            <a:xfrm flipV="1">
              <a:off x="5986780" y="3337560"/>
              <a:ext cx="93980" cy="103205"/>
            </a:xfrm>
            <a:prstGeom prst="line">
              <a:avLst/>
            </a:prstGeom>
            <a:ln w="30480">
              <a:solidFill>
                <a:srgbClr val="0099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198396A-440C-0C5D-94BE-86CBE2FA71E4}"/>
              </a:ext>
            </a:extLst>
          </p:cNvPr>
          <p:cNvGrpSpPr/>
          <p:nvPr/>
        </p:nvGrpSpPr>
        <p:grpSpPr>
          <a:xfrm>
            <a:off x="6291072" y="2688336"/>
            <a:ext cx="1353312" cy="201168"/>
            <a:chOff x="6291072" y="2688336"/>
            <a:chExt cx="1353312" cy="201168"/>
          </a:xfrm>
        </p:grpSpPr>
        <p:cxnSp>
          <p:nvCxnSpPr>
            <p:cNvPr id="35" name="Connector 34"/>
            <p:cNvCxnSpPr/>
            <p:nvPr/>
          </p:nvCxnSpPr>
          <p:spPr>
            <a:xfrm>
              <a:off x="6291072" y="2788920"/>
              <a:ext cx="1252728" cy="0"/>
            </a:xfrm>
            <a:prstGeom prst="line">
              <a:avLst/>
            </a:prstGeom>
            <a:ln w="3175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Isosceles Triangle 35"/>
            <p:cNvSpPr/>
            <p:nvPr/>
          </p:nvSpPr>
          <p:spPr>
            <a:xfrm rot="5400000">
              <a:off x="7443216" y="2688336"/>
              <a:ext cx="201168" cy="201168"/>
            </a:xfrm>
            <a:prstGeom prst="triangle">
              <a:avLst/>
            </a:prstGeom>
            <a:solidFill>
              <a:srgbClr val="C33BB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2060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7452360" y="2148840"/>
            <a:ext cx="1828800" cy="37548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2060"/>
                </a:solidFill>
                <a:latin typeface="Calibri Light"/>
              </a:rPr>
              <a:t>changing B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C0AA019-EB3C-F62D-D1CF-02CE0E2E41EB}"/>
              </a:ext>
            </a:extLst>
          </p:cNvPr>
          <p:cNvGrpSpPr/>
          <p:nvPr/>
        </p:nvGrpSpPr>
        <p:grpSpPr>
          <a:xfrm>
            <a:off x="7516368" y="3035808"/>
            <a:ext cx="1691640" cy="603504"/>
            <a:chOff x="7516368" y="3035808"/>
            <a:chExt cx="1691640" cy="603504"/>
          </a:xfrm>
        </p:grpSpPr>
        <p:cxnSp>
          <p:nvCxnSpPr>
            <p:cNvPr id="38" name="Connector 37"/>
            <p:cNvCxnSpPr/>
            <p:nvPr/>
          </p:nvCxnSpPr>
          <p:spPr>
            <a:xfrm>
              <a:off x="7516368" y="3035808"/>
              <a:ext cx="93980" cy="18197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or 38"/>
            <p:cNvCxnSpPr/>
            <p:nvPr/>
          </p:nvCxnSpPr>
          <p:spPr>
            <a:xfrm>
              <a:off x="7610348" y="3054005"/>
              <a:ext cx="93980" cy="52399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 39"/>
            <p:cNvCxnSpPr/>
            <p:nvPr/>
          </p:nvCxnSpPr>
          <p:spPr>
            <a:xfrm>
              <a:off x="7704328" y="3106404"/>
              <a:ext cx="93980" cy="80280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 40"/>
            <p:cNvCxnSpPr/>
            <p:nvPr/>
          </p:nvCxnSpPr>
          <p:spPr>
            <a:xfrm>
              <a:off x="7798308" y="3186684"/>
              <a:ext cx="93980" cy="98477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or 41"/>
            <p:cNvCxnSpPr/>
            <p:nvPr/>
          </p:nvCxnSpPr>
          <p:spPr>
            <a:xfrm>
              <a:off x="7892288" y="3285161"/>
              <a:ext cx="93980" cy="104797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or 42"/>
            <p:cNvCxnSpPr/>
            <p:nvPr/>
          </p:nvCxnSpPr>
          <p:spPr>
            <a:xfrm>
              <a:off x="7986268" y="3389958"/>
              <a:ext cx="93980" cy="98478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 43"/>
            <p:cNvCxnSpPr/>
            <p:nvPr/>
          </p:nvCxnSpPr>
          <p:spPr>
            <a:xfrm>
              <a:off x="8080248" y="3488436"/>
              <a:ext cx="93980" cy="80279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or 44"/>
            <p:cNvCxnSpPr/>
            <p:nvPr/>
          </p:nvCxnSpPr>
          <p:spPr>
            <a:xfrm>
              <a:off x="8174228" y="3568715"/>
              <a:ext cx="93980" cy="52399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or 45"/>
            <p:cNvCxnSpPr/>
            <p:nvPr/>
          </p:nvCxnSpPr>
          <p:spPr>
            <a:xfrm>
              <a:off x="8268208" y="3621114"/>
              <a:ext cx="93980" cy="18198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or 46"/>
            <p:cNvCxnSpPr/>
            <p:nvPr/>
          </p:nvCxnSpPr>
          <p:spPr>
            <a:xfrm flipV="1">
              <a:off x="8362188" y="3621114"/>
              <a:ext cx="93980" cy="18198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or 47"/>
            <p:cNvCxnSpPr/>
            <p:nvPr/>
          </p:nvCxnSpPr>
          <p:spPr>
            <a:xfrm flipV="1">
              <a:off x="8456168" y="3568715"/>
              <a:ext cx="93980" cy="52399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 48"/>
            <p:cNvCxnSpPr/>
            <p:nvPr/>
          </p:nvCxnSpPr>
          <p:spPr>
            <a:xfrm flipV="1">
              <a:off x="8550148" y="3488436"/>
              <a:ext cx="93980" cy="80279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or 49"/>
            <p:cNvCxnSpPr/>
            <p:nvPr/>
          </p:nvCxnSpPr>
          <p:spPr>
            <a:xfrm flipV="1">
              <a:off x="8644128" y="3389958"/>
              <a:ext cx="93980" cy="98478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or 50"/>
            <p:cNvCxnSpPr/>
            <p:nvPr/>
          </p:nvCxnSpPr>
          <p:spPr>
            <a:xfrm flipV="1">
              <a:off x="8738108" y="3285161"/>
              <a:ext cx="93980" cy="104797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or 51"/>
            <p:cNvCxnSpPr/>
            <p:nvPr/>
          </p:nvCxnSpPr>
          <p:spPr>
            <a:xfrm flipV="1">
              <a:off x="8832088" y="3186684"/>
              <a:ext cx="93980" cy="98477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 52"/>
            <p:cNvCxnSpPr/>
            <p:nvPr/>
          </p:nvCxnSpPr>
          <p:spPr>
            <a:xfrm flipV="1">
              <a:off x="8926068" y="3106404"/>
              <a:ext cx="93980" cy="80280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or 53"/>
            <p:cNvCxnSpPr/>
            <p:nvPr/>
          </p:nvCxnSpPr>
          <p:spPr>
            <a:xfrm flipV="1">
              <a:off x="9020048" y="3054005"/>
              <a:ext cx="93980" cy="52399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or 54"/>
            <p:cNvCxnSpPr/>
            <p:nvPr/>
          </p:nvCxnSpPr>
          <p:spPr>
            <a:xfrm flipV="1">
              <a:off x="9114028" y="3035808"/>
              <a:ext cx="93980" cy="18197"/>
            </a:xfrm>
            <a:prstGeom prst="line">
              <a:avLst/>
            </a:prstGeom>
            <a:ln w="30480">
              <a:solidFill>
                <a:srgbClr val="C33BB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484C92-0408-FE96-8381-B9266FEF3E47}"/>
              </a:ext>
            </a:extLst>
          </p:cNvPr>
          <p:cNvGrpSpPr/>
          <p:nvPr/>
        </p:nvGrpSpPr>
        <p:grpSpPr>
          <a:xfrm>
            <a:off x="9372600" y="2688336"/>
            <a:ext cx="1746504" cy="201168"/>
            <a:chOff x="9372600" y="2688336"/>
            <a:chExt cx="1746504" cy="201168"/>
          </a:xfrm>
        </p:grpSpPr>
        <p:cxnSp>
          <p:nvCxnSpPr>
            <p:cNvPr id="56" name="Connector 55"/>
            <p:cNvCxnSpPr/>
            <p:nvPr/>
          </p:nvCxnSpPr>
          <p:spPr>
            <a:xfrm>
              <a:off x="9372600" y="2788920"/>
              <a:ext cx="1645920" cy="0"/>
            </a:xfrm>
            <a:prstGeom prst="line">
              <a:avLst/>
            </a:prstGeom>
            <a:ln w="31750">
              <a:solidFill>
                <a:srgbClr val="F4A3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Isosceles Triangle 56"/>
            <p:cNvSpPr/>
            <p:nvPr/>
          </p:nvSpPr>
          <p:spPr>
            <a:xfrm rot="5400000">
              <a:off x="10917936" y="2688336"/>
              <a:ext cx="201168" cy="201168"/>
            </a:xfrm>
            <a:prstGeom prst="triangle">
              <a:avLst/>
            </a:prstGeom>
            <a:solidFill>
              <a:srgbClr val="F4A3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2060"/>
                </a:solidFill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9189720" y="3950208"/>
            <a:ext cx="2057400" cy="3293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02060"/>
                </a:solidFill>
                <a:latin typeface="Calibri Light"/>
              </a:rPr>
              <a:t>propagating wave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401568" y="4773168"/>
            <a:ext cx="2560320" cy="26776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02060"/>
                </a:solidFill>
                <a:latin typeface="Calibri"/>
              </a:rPr>
              <a:t>Faraday: changing B creates 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99632" y="4773168"/>
            <a:ext cx="2926080" cy="26776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02060"/>
                </a:solidFill>
                <a:latin typeface="Calibri"/>
              </a:rPr>
              <a:t>Maxwell: changing E creates B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97280" y="5596128"/>
            <a:ext cx="9966960" cy="37548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2060"/>
                </a:solidFill>
                <a:latin typeface="Calibri Light"/>
              </a:rPr>
              <a:t>The fields regenerate each other and carry energy away from the source.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6" grpId="0"/>
      <p:bldP spid="37" grpId="0"/>
      <p:bldP spid="58" grpId="0"/>
      <p:bldP spid="59" grpId="0"/>
      <p:bldP spid="60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28600"/>
            <a:ext cx="566928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9999"/>
                </a:solidFill>
                <a:latin typeface="Calibri"/>
              </a:rPr>
              <a:t>NATURE OF ELECTROMAGNETIC WAVES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 dirty="0">
                <a:solidFill>
                  <a:srgbClr val="2D2D8A"/>
                </a:solidFill>
                <a:latin typeface="Calibri Light"/>
              </a:rPr>
              <a:t>Every EM wave carries a perpendicular field triad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524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565392"/>
            <a:ext cx="80467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57080"/>
                </a:solidFill>
                <a:latin typeface="Calibri"/>
              </a:rPr>
              <a:t>Reference: NCERT Physics XII, Ch. 8 • Displacement Current &amp; EM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9688" y="6510528"/>
            <a:ext cx="4572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9999"/>
                </a:solidFill>
                <a:latin typeface="Calibri"/>
              </a:rPr>
              <a:t>09</a:t>
            </a:r>
          </a:p>
        </p:txBody>
      </p:sp>
      <p:cxnSp>
        <p:nvCxnSpPr>
          <p:cNvPr id="82" name="Connector 81"/>
          <p:cNvCxnSpPr/>
          <p:nvPr/>
        </p:nvCxnSpPr>
        <p:spPr>
          <a:xfrm>
            <a:off x="7315200" y="1572768"/>
            <a:ext cx="502920" cy="0"/>
          </a:xfrm>
          <a:prstGeom prst="line">
            <a:avLst/>
          </a:prstGeom>
          <a:ln w="5080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7315200" y="1682495"/>
            <a:ext cx="370332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2D2D8A"/>
                </a:solidFill>
                <a:latin typeface="Calibri"/>
              </a:rPr>
              <a:t>Geometry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315200" y="2075688"/>
            <a:ext cx="370332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72033"/>
                </a:solidFill>
                <a:latin typeface="Calibri"/>
              </a:rPr>
              <a:t>E ⟂ B ⟂ k</a:t>
            </a:r>
          </a:p>
        </p:txBody>
      </p:sp>
      <p:cxnSp>
        <p:nvCxnSpPr>
          <p:cNvPr id="85" name="Connector 84"/>
          <p:cNvCxnSpPr/>
          <p:nvPr/>
        </p:nvCxnSpPr>
        <p:spPr>
          <a:xfrm>
            <a:off x="7315200" y="2697480"/>
            <a:ext cx="502920" cy="0"/>
          </a:xfrm>
          <a:prstGeom prst="line">
            <a:avLst/>
          </a:prstGeom>
          <a:ln w="50800">
            <a:solidFill>
              <a:srgbClr val="F4A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7315200" y="2807208"/>
            <a:ext cx="3749039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2D2D8A"/>
                </a:solidFill>
                <a:latin typeface="Calibri"/>
              </a:rPr>
              <a:t>Speed in vacuum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315200" y="3200400"/>
            <a:ext cx="3749039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 dirty="0">
                <a:solidFill>
                  <a:srgbClr val="172033"/>
                </a:solidFill>
                <a:latin typeface="Calibri"/>
              </a:rPr>
              <a:t>c = 1/√(</a:t>
            </a:r>
            <a:r>
              <a:rPr sz="2400" b="0" i="0" dirty="0" err="1">
                <a:solidFill>
                  <a:srgbClr val="172033"/>
                </a:solidFill>
                <a:latin typeface="Calibri"/>
              </a:rPr>
              <a:t>μ₀ε</a:t>
            </a:r>
            <a:r>
              <a:rPr sz="2400" b="0" i="0" dirty="0">
                <a:solidFill>
                  <a:srgbClr val="172033"/>
                </a:solidFill>
                <a:latin typeface="Calibri"/>
              </a:rPr>
              <a:t>₀) = 3 × 10⁸ m s⁻¹</a:t>
            </a:r>
          </a:p>
        </p:txBody>
      </p:sp>
      <p:cxnSp>
        <p:nvCxnSpPr>
          <p:cNvPr id="88" name="Connector 87"/>
          <p:cNvCxnSpPr/>
          <p:nvPr/>
        </p:nvCxnSpPr>
        <p:spPr>
          <a:xfrm>
            <a:off x="7315200" y="3950208"/>
            <a:ext cx="502920" cy="0"/>
          </a:xfrm>
          <a:prstGeom prst="line">
            <a:avLst/>
          </a:prstGeom>
          <a:ln w="50800">
            <a:solidFill>
              <a:srgbClr val="C33B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315200" y="4059936"/>
            <a:ext cx="370332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2D2D8A"/>
                </a:solidFill>
                <a:latin typeface="Calibri"/>
              </a:rPr>
              <a:t>Wave relation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315200" y="4453128"/>
            <a:ext cx="370332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72033"/>
                </a:solidFill>
                <a:latin typeface="Calibri"/>
              </a:rPr>
              <a:t>νλ = c</a:t>
            </a:r>
          </a:p>
        </p:txBody>
      </p:sp>
      <p:cxnSp>
        <p:nvCxnSpPr>
          <p:cNvPr id="91" name="Connector 90"/>
          <p:cNvCxnSpPr/>
          <p:nvPr/>
        </p:nvCxnSpPr>
        <p:spPr>
          <a:xfrm>
            <a:off x="7315200" y="5047488"/>
            <a:ext cx="502920" cy="0"/>
          </a:xfrm>
          <a:prstGeom prst="line">
            <a:avLst/>
          </a:prstGeom>
          <a:ln w="50800">
            <a:solidFill>
              <a:srgbClr val="99CC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7315200" y="5157216"/>
            <a:ext cx="370332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2D2D8A"/>
                </a:solidFill>
                <a:latin typeface="Calibri"/>
              </a:rPr>
              <a:t>Field amplitudes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315200" y="5550407"/>
            <a:ext cx="370332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72033"/>
                </a:solidFill>
                <a:latin typeface="Calibri"/>
              </a:rPr>
              <a:t>E₀/B₀ = c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60120" y="5731700"/>
            <a:ext cx="56235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D2D8A"/>
                </a:solidFill>
                <a:latin typeface="Calibri Light"/>
              </a:rPr>
              <a:t>No material medium is required.</a:t>
            </a:r>
          </a:p>
        </p:txBody>
      </p:sp>
      <p:pic>
        <p:nvPicPr>
          <p:cNvPr id="96" name="Picture 95" descr="Electromagnetic Waves - GeeksforGeeks">
            <a:extLst>
              <a:ext uri="{FF2B5EF4-FFF2-40B4-BE49-F238E27FC236}">
                <a16:creationId xmlns:a16="http://schemas.microsoft.com/office/drawing/2014/main" id="{A1B9DBAB-930E-AE60-CD10-A0F46BA44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45" y="2165653"/>
            <a:ext cx="6285774" cy="2734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3" grpId="0"/>
      <p:bldP spid="84" grpId="0"/>
      <p:bldP spid="86" grpId="0"/>
      <p:bldP spid="87" grpId="0"/>
      <p:bldP spid="89" grpId="0"/>
      <p:bldP spid="90" grpId="0"/>
      <p:bldP spid="92" grpId="0"/>
      <p:bldP spid="93" grpId="0"/>
      <p:bldP spid="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28600"/>
            <a:ext cx="566928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9999"/>
                </a:solidFill>
                <a:latin typeface="Calibri"/>
              </a:rPr>
              <a:t>ELECTROMAGNETIC SPECTRUM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 dirty="0">
                <a:solidFill>
                  <a:srgbClr val="2D2D8A"/>
                </a:solidFill>
                <a:latin typeface="Calibri Light"/>
              </a:rPr>
              <a:t>One spectrum, many </a:t>
            </a:r>
            <a:r>
              <a:rPr lang="en-US" sz="3000" b="1" i="0" dirty="0">
                <a:solidFill>
                  <a:srgbClr val="2D2D8A"/>
                </a:solidFill>
                <a:latin typeface="Calibri Light"/>
              </a:rPr>
              <a:t>Waves</a:t>
            </a:r>
            <a:endParaRPr sz="3000" b="1" i="0" dirty="0">
              <a:solidFill>
                <a:srgbClr val="2D2D8A"/>
              </a:solidFill>
              <a:latin typeface="Calibri Light"/>
            </a:endParaRP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524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565392"/>
            <a:ext cx="80467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57080"/>
                </a:solidFill>
                <a:latin typeface="Calibri"/>
              </a:rPr>
              <a:t>Reference: NCERT Physics XII, Ch. 8 • Displacement Current &amp; EM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9688" y="6510528"/>
            <a:ext cx="4572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9999"/>
                </a:solidFill>
                <a:latin typeface="Calibri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481328"/>
            <a:ext cx="283464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009999"/>
                </a:solidFill>
                <a:latin typeface="Calibri"/>
              </a:rPr>
              <a:t>wavelength increases</a:t>
            </a:r>
          </a:p>
        </p:txBody>
      </p:sp>
      <p:cxnSp>
        <p:nvCxnSpPr>
          <p:cNvPr id="10" name="Connector 9"/>
          <p:cNvCxnSpPr/>
          <p:nvPr/>
        </p:nvCxnSpPr>
        <p:spPr>
          <a:xfrm flipH="1">
            <a:off x="758952" y="1794323"/>
            <a:ext cx="2788920" cy="0"/>
          </a:xfrm>
          <a:prstGeom prst="line">
            <a:avLst/>
          </a:prstGeom>
          <a:ln w="2286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>
          <a:xfrm rot="16200000">
            <a:off x="804671" y="1563624"/>
            <a:ext cx="128016" cy="128016"/>
          </a:xfrm>
          <a:prstGeom prst="triangle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83880" y="1345292"/>
            <a:ext cx="292608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33BB5"/>
                </a:solidFill>
                <a:latin typeface="Calibri"/>
              </a:rPr>
              <a:t>frequency • photon energy increase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275320" y="1627632"/>
            <a:ext cx="2834640" cy="0"/>
          </a:xfrm>
          <a:prstGeom prst="line">
            <a:avLst/>
          </a:prstGeom>
          <a:ln w="22860">
            <a:solidFill>
              <a:srgbClr val="C33B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 rot="5400000">
            <a:off x="11045952" y="1563624"/>
            <a:ext cx="128016" cy="128016"/>
          </a:xfrm>
          <a:prstGeom prst="triangle">
            <a:avLst/>
          </a:prstGeom>
          <a:solidFill>
            <a:srgbClr val="C33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E49BB6-BD06-6BD8-2AD5-D87DD62536BB}"/>
              </a:ext>
            </a:extLst>
          </p:cNvPr>
          <p:cNvGrpSpPr/>
          <p:nvPr/>
        </p:nvGrpSpPr>
        <p:grpSpPr>
          <a:xfrm>
            <a:off x="347472" y="2057400"/>
            <a:ext cx="10899648" cy="1856232"/>
            <a:chOff x="347472" y="2057400"/>
            <a:chExt cx="10899648" cy="1856232"/>
          </a:xfrm>
        </p:grpSpPr>
        <p:sp>
          <p:nvSpPr>
            <p:cNvPr id="15" name="Rectangle 14"/>
            <p:cNvSpPr/>
            <p:nvPr/>
          </p:nvSpPr>
          <p:spPr>
            <a:xfrm>
              <a:off x="699516" y="2057400"/>
              <a:ext cx="2103120" cy="1298448"/>
            </a:xfrm>
            <a:prstGeom prst="rect">
              <a:avLst/>
            </a:prstGeom>
            <a:solidFill>
              <a:srgbClr val="6A4C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8952" y="2432304"/>
              <a:ext cx="2011679" cy="530352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Radio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834640" y="2057400"/>
              <a:ext cx="1325880" cy="1298448"/>
            </a:xfrm>
            <a:prstGeom prst="rect">
              <a:avLst/>
            </a:prstGeom>
            <a:solidFill>
              <a:srgbClr val="3F66D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80360" y="2432304"/>
              <a:ext cx="1234439" cy="530352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Micro-
wave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87952" y="2057400"/>
              <a:ext cx="1371600" cy="1298448"/>
            </a:xfrm>
            <a:prstGeom prst="rect">
              <a:avLst/>
            </a:prstGeom>
            <a:solidFill>
              <a:srgbClr val="22A6A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33672" y="2432304"/>
              <a:ext cx="1280160" cy="530352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Infrared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596128" y="2057400"/>
              <a:ext cx="822960" cy="1298448"/>
            </a:xfrm>
            <a:prstGeom prst="rect">
              <a:avLst/>
            </a:prstGeom>
            <a:solidFill>
              <a:srgbClr val="76B94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641848" y="2432304"/>
              <a:ext cx="731520" cy="530352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Visible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446520" y="2057400"/>
              <a:ext cx="1481328" cy="1298448"/>
            </a:xfrm>
            <a:prstGeom prst="rect">
              <a:avLst/>
            </a:prstGeom>
            <a:solidFill>
              <a:srgbClr val="F4C54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492240" y="2432304"/>
              <a:ext cx="1389888" cy="530352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Ultra-
violet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973568" y="2057400"/>
              <a:ext cx="1508760" cy="1298448"/>
            </a:xfrm>
            <a:prstGeom prst="rect">
              <a:avLst/>
            </a:prstGeom>
            <a:solidFill>
              <a:srgbClr val="F28E2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19288" y="2432304"/>
              <a:ext cx="1417319" cy="530352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X-ray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528048" y="2057400"/>
              <a:ext cx="1719072" cy="1298448"/>
            </a:xfrm>
            <a:prstGeom prst="rect">
              <a:avLst/>
            </a:prstGeom>
            <a:solidFill>
              <a:srgbClr val="D94A4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573768" y="2432304"/>
              <a:ext cx="1627631" cy="530352"/>
            </a:xfrm>
            <a:prstGeom prst="rect">
              <a:avLst/>
            </a:prstGeom>
            <a:noFill/>
          </p:spPr>
          <p:txBody>
            <a:bodyPr wrap="square" lIns="18288" tIns="18288" rIns="18288" bIns="18288" anchor="ctr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Gamma</a:t>
              </a:r>
            </a:p>
          </p:txBody>
        </p:sp>
        <p:cxnSp>
          <p:nvCxnSpPr>
            <p:cNvPr id="29" name="Connector 28"/>
            <p:cNvCxnSpPr/>
            <p:nvPr/>
          </p:nvCxnSpPr>
          <p:spPr>
            <a:xfrm>
              <a:off x="731520" y="3401568"/>
              <a:ext cx="0" cy="210312"/>
            </a:xfrm>
            <a:prstGeom prst="line">
              <a:avLst/>
            </a:prstGeom>
            <a:ln w="1270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47472" y="3657600"/>
              <a:ext cx="777240" cy="256032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100" b="1" i="0">
                  <a:solidFill>
                    <a:srgbClr val="657080"/>
                  </a:solidFill>
                  <a:latin typeface="Calibri"/>
                </a:rPr>
                <a:t>&gt; 0.1 m</a:t>
              </a:r>
            </a:p>
          </p:txBody>
        </p:sp>
        <p:cxnSp>
          <p:nvCxnSpPr>
            <p:cNvPr id="31" name="Connector 30"/>
            <p:cNvCxnSpPr/>
            <p:nvPr/>
          </p:nvCxnSpPr>
          <p:spPr>
            <a:xfrm>
              <a:off x="2834640" y="3401568"/>
              <a:ext cx="0" cy="210312"/>
            </a:xfrm>
            <a:prstGeom prst="line">
              <a:avLst/>
            </a:prstGeom>
            <a:ln w="1270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450592" y="3657600"/>
              <a:ext cx="777240" cy="256032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100" b="1" i="0">
                  <a:solidFill>
                    <a:srgbClr val="657080"/>
                  </a:solidFill>
                  <a:latin typeface="Calibri"/>
                </a:rPr>
                <a:t>0.1 m</a:t>
              </a:r>
            </a:p>
          </p:txBody>
        </p:sp>
        <p:cxnSp>
          <p:nvCxnSpPr>
            <p:cNvPr id="33" name="Connector 32"/>
            <p:cNvCxnSpPr/>
            <p:nvPr/>
          </p:nvCxnSpPr>
          <p:spPr>
            <a:xfrm>
              <a:off x="4187952" y="3401568"/>
              <a:ext cx="0" cy="210312"/>
            </a:xfrm>
            <a:prstGeom prst="line">
              <a:avLst/>
            </a:prstGeom>
            <a:ln w="1270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803904" y="3657600"/>
              <a:ext cx="777240" cy="256032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100" b="1" i="0">
                  <a:solidFill>
                    <a:srgbClr val="657080"/>
                  </a:solidFill>
                  <a:latin typeface="Calibri"/>
                </a:rPr>
                <a:t>1 mm</a:t>
              </a:r>
            </a:p>
          </p:txBody>
        </p:sp>
        <p:cxnSp>
          <p:nvCxnSpPr>
            <p:cNvPr id="35" name="Connector 34"/>
            <p:cNvCxnSpPr/>
            <p:nvPr/>
          </p:nvCxnSpPr>
          <p:spPr>
            <a:xfrm>
              <a:off x="5596128" y="3401568"/>
              <a:ext cx="0" cy="210312"/>
            </a:xfrm>
            <a:prstGeom prst="line">
              <a:avLst/>
            </a:prstGeom>
            <a:ln w="1270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5212080" y="3657600"/>
              <a:ext cx="777240" cy="256032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100" b="1" i="0">
                  <a:solidFill>
                    <a:srgbClr val="657080"/>
                  </a:solidFill>
                  <a:latin typeface="Calibri"/>
                </a:rPr>
                <a:t>700 nm</a:t>
              </a:r>
            </a:p>
          </p:txBody>
        </p:sp>
        <p:cxnSp>
          <p:nvCxnSpPr>
            <p:cNvPr id="37" name="Connector 36"/>
            <p:cNvCxnSpPr/>
            <p:nvPr/>
          </p:nvCxnSpPr>
          <p:spPr>
            <a:xfrm>
              <a:off x="6446520" y="3401568"/>
              <a:ext cx="0" cy="210312"/>
            </a:xfrm>
            <a:prstGeom prst="line">
              <a:avLst/>
            </a:prstGeom>
            <a:ln w="1270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6062472" y="3657600"/>
              <a:ext cx="777240" cy="256032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100" b="1" i="0">
                  <a:solidFill>
                    <a:srgbClr val="657080"/>
                  </a:solidFill>
                  <a:latin typeface="Calibri"/>
                </a:rPr>
                <a:t>400 nm</a:t>
              </a:r>
            </a:p>
          </p:txBody>
        </p:sp>
        <p:cxnSp>
          <p:nvCxnSpPr>
            <p:cNvPr id="39" name="Connector 38"/>
            <p:cNvCxnSpPr/>
            <p:nvPr/>
          </p:nvCxnSpPr>
          <p:spPr>
            <a:xfrm>
              <a:off x="7973568" y="3401568"/>
              <a:ext cx="0" cy="210312"/>
            </a:xfrm>
            <a:prstGeom prst="line">
              <a:avLst/>
            </a:prstGeom>
            <a:ln w="1270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7589520" y="3657600"/>
              <a:ext cx="777240" cy="256032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100" b="1" i="0">
                  <a:solidFill>
                    <a:srgbClr val="657080"/>
                  </a:solidFill>
                  <a:latin typeface="Calibri"/>
                </a:rPr>
                <a:t>1 nm</a:t>
              </a:r>
            </a:p>
          </p:txBody>
        </p:sp>
        <p:cxnSp>
          <p:nvCxnSpPr>
            <p:cNvPr id="41" name="Connector 40"/>
            <p:cNvCxnSpPr/>
            <p:nvPr/>
          </p:nvCxnSpPr>
          <p:spPr>
            <a:xfrm>
              <a:off x="9528048" y="3401568"/>
              <a:ext cx="0" cy="210312"/>
            </a:xfrm>
            <a:prstGeom prst="line">
              <a:avLst/>
            </a:prstGeom>
            <a:ln w="1270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9144000" y="3657600"/>
              <a:ext cx="777240" cy="256032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100" b="1" i="0">
                  <a:solidFill>
                    <a:srgbClr val="657080"/>
                  </a:solidFill>
                  <a:latin typeface="Calibri"/>
                </a:rPr>
                <a:t>1 pm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6388D99-74A0-E6A7-841D-BB0430DBD0A8}"/>
              </a:ext>
            </a:extLst>
          </p:cNvPr>
          <p:cNvGrpSpPr/>
          <p:nvPr/>
        </p:nvGrpSpPr>
        <p:grpSpPr>
          <a:xfrm>
            <a:off x="4343400" y="4096512"/>
            <a:ext cx="3493008" cy="1508760"/>
            <a:chOff x="4343400" y="4096512"/>
            <a:chExt cx="3493008" cy="1508760"/>
          </a:xfrm>
        </p:grpSpPr>
        <p:cxnSp>
          <p:nvCxnSpPr>
            <p:cNvPr id="43" name="Connector 42"/>
            <p:cNvCxnSpPr/>
            <p:nvPr/>
          </p:nvCxnSpPr>
          <p:spPr>
            <a:xfrm flipH="1">
              <a:off x="4828032" y="4096512"/>
              <a:ext cx="768096" cy="585216"/>
            </a:xfrm>
            <a:prstGeom prst="line">
              <a:avLst/>
            </a:prstGeom>
            <a:ln w="1524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 43"/>
            <p:cNvCxnSpPr/>
            <p:nvPr/>
          </p:nvCxnSpPr>
          <p:spPr>
            <a:xfrm>
              <a:off x="6419088" y="4096512"/>
              <a:ext cx="896112" cy="585216"/>
            </a:xfrm>
            <a:prstGeom prst="line">
              <a:avLst/>
            </a:prstGeom>
            <a:ln w="15240">
              <a:solidFill>
                <a:srgbClr val="B9C4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/>
            <p:cNvSpPr/>
            <p:nvPr/>
          </p:nvSpPr>
          <p:spPr>
            <a:xfrm>
              <a:off x="4828032" y="4681728"/>
              <a:ext cx="365760" cy="502920"/>
            </a:xfrm>
            <a:prstGeom prst="rect">
              <a:avLst/>
            </a:prstGeom>
            <a:solidFill>
              <a:srgbClr val="7B2CB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184648" y="4681728"/>
              <a:ext cx="365760" cy="502920"/>
            </a:xfrm>
            <a:prstGeom prst="rect">
              <a:avLst/>
            </a:prstGeom>
            <a:solidFill>
              <a:srgbClr val="3A0CA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541264" y="4681728"/>
              <a:ext cx="365760" cy="502920"/>
            </a:xfrm>
            <a:prstGeom prst="rect">
              <a:avLst/>
            </a:prstGeom>
            <a:solidFill>
              <a:srgbClr val="4361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897880" y="4681728"/>
              <a:ext cx="365760" cy="502920"/>
            </a:xfrm>
            <a:prstGeom prst="rect">
              <a:avLst/>
            </a:prstGeom>
            <a:solidFill>
              <a:srgbClr val="2EC4B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254496" y="4681728"/>
              <a:ext cx="365760" cy="502920"/>
            </a:xfrm>
            <a:prstGeom prst="rect">
              <a:avLst/>
            </a:prstGeom>
            <a:solidFill>
              <a:srgbClr val="80B91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611112" y="4681728"/>
              <a:ext cx="365760" cy="502920"/>
            </a:xfrm>
            <a:prstGeom prst="rect">
              <a:avLst/>
            </a:prstGeom>
            <a:solidFill>
              <a:srgbClr val="FFB70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967728" y="4681728"/>
              <a:ext cx="365760" cy="502920"/>
            </a:xfrm>
            <a:prstGeom prst="rect">
              <a:avLst/>
            </a:prstGeom>
            <a:solidFill>
              <a:srgbClr val="F9414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343400" y="5330952"/>
              <a:ext cx="777240" cy="27432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200" b="1" i="0">
                  <a:solidFill>
                    <a:srgbClr val="657080"/>
                  </a:solidFill>
                  <a:latin typeface="Calibri"/>
                </a:rPr>
                <a:t>700 nm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047488" y="5330952"/>
              <a:ext cx="2011680" cy="27432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400" b="1" i="0">
                  <a:solidFill>
                    <a:srgbClr val="2D2D8A"/>
                  </a:solidFill>
                  <a:latin typeface="Calibri"/>
                </a:rPr>
                <a:t>VISIBLE LIGHT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059168" y="5330952"/>
              <a:ext cx="777240" cy="27432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200" b="1" i="0">
                  <a:solidFill>
                    <a:srgbClr val="657080"/>
                  </a:solidFill>
                  <a:latin typeface="Calibri"/>
                </a:rPr>
                <a:t>400 nm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777240" y="5943600"/>
            <a:ext cx="51206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172033"/>
                </a:solidFill>
                <a:latin typeface="Calibri"/>
              </a:rPr>
              <a:t>Boundaries are approximate; adjacent regions overlap.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424927" y="5879592"/>
            <a:ext cx="365760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D2D8A"/>
                </a:solidFill>
                <a:latin typeface="Calibri"/>
              </a:rPr>
              <a:t>All bands travel at c in vacuum.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/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28600"/>
            <a:ext cx="566928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9999"/>
                </a:solidFill>
                <a:latin typeface="Calibri"/>
              </a:rPr>
              <a:t>DETAILED ELECTROMAGNETIC SPECTRUM • PART 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D2D8A"/>
                </a:solidFill>
                <a:latin typeface="Calibri Light"/>
              </a:rPr>
              <a:t>Long waves power communication, heating and sight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524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565392"/>
            <a:ext cx="80467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57080"/>
                </a:solidFill>
                <a:latin typeface="Calibri"/>
              </a:rPr>
              <a:t>Reference: NCERT Physics XII, Ch. 8 • Displacement Current &amp; EM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9688" y="6510528"/>
            <a:ext cx="4572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9999"/>
                </a:solidFill>
                <a:latin typeface="Calibri"/>
              </a:rPr>
              <a:t>11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232338"/>
              </p:ext>
            </p:extLst>
          </p:nvPr>
        </p:nvGraphicFramePr>
        <p:xfrm>
          <a:off x="502920" y="1274195"/>
          <a:ext cx="10542633" cy="4422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0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7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1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375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Band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Wavelength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Frequency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Produced by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Detected by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Typical uses / interaction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5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1" dirty="0">
                          <a:solidFill>
                            <a:srgbClr val="172033"/>
                          </a:solidFill>
                          <a:latin typeface="Calibri"/>
                        </a:rPr>
                        <a:t>Radio</a:t>
                      </a:r>
                    </a:p>
                  </a:txBody>
                  <a:tcPr marL="64008" marR="64008" marT="36576" marB="36576" anchor="ctr">
                    <a:solidFill>
                      <a:srgbClr val="EA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 dirty="0">
                          <a:solidFill>
                            <a:srgbClr val="172033"/>
                          </a:solidFill>
                          <a:latin typeface="Calibri"/>
                        </a:rPr>
                        <a:t>&gt; 0.1 m</a:t>
                      </a:r>
                    </a:p>
                  </a:txBody>
                  <a:tcPr marL="64008" marR="64008" marT="36576" marB="36576" anchor="ctr">
                    <a:solidFill>
                      <a:srgbClr val="EA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&lt; 3 GHz</a:t>
                      </a:r>
                    </a:p>
                  </a:txBody>
                  <a:tcPr marL="64008" marR="64008" marT="36576" marB="36576" anchor="ctr">
                    <a:solidFill>
                      <a:srgbClr val="EA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Accelerating electrons in aerials</a:t>
                      </a:r>
                    </a:p>
                  </a:txBody>
                  <a:tcPr marL="64008" marR="64008" marT="36576" marB="36576" anchor="ctr">
                    <a:solidFill>
                      <a:srgbClr val="EA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Receiver aerials</a:t>
                      </a:r>
                    </a:p>
                  </a:txBody>
                  <a:tcPr marL="64008" marR="64008" marT="36576" marB="36576" anchor="ctr">
                    <a:solidFill>
                      <a:srgbClr val="EA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 dirty="0">
                          <a:solidFill>
                            <a:srgbClr val="172033"/>
                          </a:solidFill>
                          <a:latin typeface="Calibri"/>
                        </a:rPr>
                        <a:t>Broadcasting, communication; penetrates atmosphere</a:t>
                      </a:r>
                    </a:p>
                  </a:txBody>
                  <a:tcPr marL="64008" marR="64008" marT="36576" marB="36576" anchor="ctr">
                    <a:solidFill>
                      <a:srgbClr val="EA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5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1">
                          <a:solidFill>
                            <a:srgbClr val="172033"/>
                          </a:solidFill>
                          <a:latin typeface="Calibri"/>
                        </a:rPr>
                        <a:t>Microwave</a:t>
                      </a:r>
                    </a:p>
                  </a:txBody>
                  <a:tcPr marL="64008" marR="64008" marT="36576" marB="36576" anchor="ctr">
                    <a:solidFill>
                      <a:srgbClr val="F9F4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0.1 m – 1 mm</a:t>
                      </a:r>
                    </a:p>
                  </a:txBody>
                  <a:tcPr marL="64008" marR="64008" marT="36576" marB="36576" anchor="ctr">
                    <a:solidFill>
                      <a:srgbClr val="F9F4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 dirty="0">
                          <a:solidFill>
                            <a:srgbClr val="172033"/>
                          </a:solidFill>
                          <a:latin typeface="Calibri"/>
                        </a:rPr>
                        <a:t>3 – 300 GHz</a:t>
                      </a:r>
                    </a:p>
                  </a:txBody>
                  <a:tcPr marL="64008" marR="64008" marT="36576" marB="36576" anchor="ctr">
                    <a:solidFill>
                      <a:srgbClr val="F9F4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 dirty="0">
                          <a:solidFill>
                            <a:srgbClr val="172033"/>
                          </a:solidFill>
                          <a:latin typeface="Calibri"/>
                        </a:rPr>
                        <a:t>Klystrons, magnetrons, Gunn devices</a:t>
                      </a:r>
                    </a:p>
                  </a:txBody>
                  <a:tcPr marL="64008" marR="64008" marT="36576" marB="36576" anchor="ctr">
                    <a:solidFill>
                      <a:srgbClr val="F9F4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 dirty="0">
                          <a:solidFill>
                            <a:srgbClr val="172033"/>
                          </a:solidFill>
                          <a:latin typeface="Calibri"/>
                        </a:rPr>
                        <a:t>Point-contact / microwave diodes</a:t>
                      </a:r>
                    </a:p>
                  </a:txBody>
                  <a:tcPr marL="64008" marR="64008" marT="36576" marB="36576" anchor="ctr">
                    <a:solidFill>
                      <a:srgbClr val="F9F4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 dirty="0">
                          <a:solidFill>
                            <a:srgbClr val="172033"/>
                          </a:solidFill>
                          <a:latin typeface="Calibri"/>
                        </a:rPr>
                        <a:t>Radar, satellite links, ovens; excites molecular rotation</a:t>
                      </a:r>
                    </a:p>
                  </a:txBody>
                  <a:tcPr marL="64008" marR="64008" marT="36576" marB="36576" anchor="ctr">
                    <a:solidFill>
                      <a:srgbClr val="F9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75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1">
                          <a:solidFill>
                            <a:srgbClr val="172033"/>
                          </a:solidFill>
                          <a:latin typeface="Calibri"/>
                        </a:rPr>
                        <a:t>Infrared</a:t>
                      </a:r>
                    </a:p>
                  </a:txBody>
                  <a:tcPr marL="64008" marR="64008" marT="36576" marB="36576" anchor="ctr">
                    <a:solidFill>
                      <a:srgbClr val="F4EA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1 mm – 700 nm</a:t>
                      </a:r>
                    </a:p>
                  </a:txBody>
                  <a:tcPr marL="64008" marR="64008" marT="36576" marB="36576" anchor="ctr">
                    <a:solidFill>
                      <a:srgbClr val="F4EA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3×10¹¹ – 4.3×10¹⁴ Hz</a:t>
                      </a:r>
                    </a:p>
                  </a:txBody>
                  <a:tcPr marL="64008" marR="64008" marT="36576" marB="36576" anchor="ctr">
                    <a:solidFill>
                      <a:srgbClr val="F4EA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Hot bodies; vibrating atoms and molecules</a:t>
                      </a:r>
                    </a:p>
                  </a:txBody>
                  <a:tcPr marL="64008" marR="64008" marT="36576" marB="36576" anchor="ctr">
                    <a:solidFill>
                      <a:srgbClr val="F4EA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Thermopiles, bolometers, IR sensors</a:t>
                      </a:r>
                    </a:p>
                  </a:txBody>
                  <a:tcPr marL="64008" marR="64008" marT="36576" marB="36576" anchor="ctr">
                    <a:solidFill>
                      <a:srgbClr val="F4EA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 dirty="0">
                          <a:solidFill>
                            <a:srgbClr val="172033"/>
                          </a:solidFill>
                          <a:latin typeface="Calibri"/>
                        </a:rPr>
                        <a:t>Thermal imaging, remote controls; heating</a:t>
                      </a:r>
                    </a:p>
                  </a:txBody>
                  <a:tcPr marL="64008" marR="64008" marT="36576" marB="36576" anchor="ctr">
                    <a:solidFill>
                      <a:srgbClr val="F4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75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1">
                          <a:solidFill>
                            <a:srgbClr val="172033"/>
                          </a:solidFill>
                          <a:latin typeface="Calibri"/>
                        </a:rPr>
                        <a:t>Visible</a:t>
                      </a:r>
                    </a:p>
                  </a:txBody>
                  <a:tcPr marL="64008" marR="64008" marT="36576" marB="36576"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700 – 400 nm</a:t>
                      </a:r>
                    </a:p>
                  </a:txBody>
                  <a:tcPr marL="64008" marR="64008" marT="36576" marB="36576"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4.3×10¹⁴ – 7.5×10¹⁴ Hz</a:t>
                      </a:r>
                    </a:p>
                  </a:txBody>
                  <a:tcPr marL="64008" marR="64008" marT="36576" marB="36576"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Atomic electron transitions</a:t>
                      </a:r>
                    </a:p>
                  </a:txBody>
                  <a:tcPr marL="64008" marR="64008" marT="36576" marB="36576"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>
                          <a:solidFill>
                            <a:srgbClr val="172033"/>
                          </a:solidFill>
                          <a:latin typeface="Calibri"/>
                        </a:rPr>
                        <a:t>Eye, photocells, photographic sensors</a:t>
                      </a:r>
                    </a:p>
                  </a:txBody>
                  <a:tcPr marL="64008" marR="64008" marT="36576" marB="36576"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800" b="0" dirty="0">
                          <a:solidFill>
                            <a:srgbClr val="172033"/>
                          </a:solidFill>
                          <a:latin typeface="Calibri"/>
                        </a:rPr>
                        <a:t>Vision, illumination, photography, optical links</a:t>
                      </a:r>
                    </a:p>
                  </a:txBody>
                  <a:tcPr marL="64008" marR="64008" marT="36576" marB="36576" anchor="ctr">
                    <a:solidFill>
                      <a:srgbClr val="EE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" y="6099048"/>
            <a:ext cx="1092708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D2D8A"/>
                </a:solidFill>
                <a:latin typeface="Calibri Light"/>
              </a:rPr>
              <a:t>Pattern: longer wavelengths interact strongly with circuits, molecules and bulk matter.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28600"/>
            <a:ext cx="566928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9999"/>
                </a:solidFill>
                <a:latin typeface="Calibri"/>
              </a:rPr>
              <a:t>DETAILED ELECTROMAGNETIC SPECTRUM • PART 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58726"/>
            <a:ext cx="879348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 dirty="0">
                <a:solidFill>
                  <a:srgbClr val="2D2D8A"/>
                </a:solidFill>
                <a:latin typeface="Calibri Light"/>
              </a:rPr>
              <a:t>Short waves reveal finer detail—and demand more care</a:t>
            </a:r>
          </a:p>
        </p:txBody>
      </p:sp>
      <p:cxnSp>
        <p:nvCxnSpPr>
          <p:cNvPr id="6" name="Connector 5"/>
          <p:cNvCxnSpPr>
            <a:cxnSpLocks/>
          </p:cNvCxnSpPr>
          <p:nvPr/>
        </p:nvCxnSpPr>
        <p:spPr>
          <a:xfrm>
            <a:off x="502920" y="1225296"/>
            <a:ext cx="10241280" cy="0"/>
          </a:xfrm>
          <a:prstGeom prst="line">
            <a:avLst/>
          </a:prstGeom>
          <a:ln w="1524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565392"/>
            <a:ext cx="80467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57080"/>
                </a:solidFill>
                <a:latin typeface="Calibri"/>
              </a:rPr>
              <a:t>Reference: NCERT Physics XII, Ch. 8 • Displacement Current &amp; EM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9688" y="6510528"/>
            <a:ext cx="45720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9999"/>
                </a:solidFill>
                <a:latin typeface="Calibri"/>
              </a:rPr>
              <a:t>12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797882"/>
              </p:ext>
            </p:extLst>
          </p:nvPr>
        </p:nvGraphicFramePr>
        <p:xfrm>
          <a:off x="304800" y="1005580"/>
          <a:ext cx="10439400" cy="5253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3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79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8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Band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 dirty="0">
                          <a:solidFill>
                            <a:srgbClr val="FFFFFF"/>
                          </a:solidFill>
                          <a:latin typeface="Calibri"/>
                        </a:rPr>
                        <a:t>Wavelength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Frequency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Produced by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Detected by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Typical uses / caution</a:t>
                      </a:r>
                    </a:p>
                  </a:txBody>
                  <a:tcPr marL="64008" marR="64008" marT="36576" marB="36576" anchor="ctr">
                    <a:solidFill>
                      <a:srgbClr val="2D2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0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1">
                          <a:solidFill>
                            <a:srgbClr val="172033"/>
                          </a:solidFill>
                          <a:latin typeface="Calibri"/>
                        </a:rPr>
                        <a:t>Ultraviolet</a:t>
                      </a:r>
                    </a:p>
                  </a:txBody>
                  <a:tcPr marL="64008" marR="64008" marT="36576" marB="36576" anchor="ctr">
                    <a:solidFill>
                      <a:srgbClr val="F4EC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400 – 1 nm</a:t>
                      </a:r>
                    </a:p>
                  </a:txBody>
                  <a:tcPr marL="64008" marR="64008" marT="36576" marB="36576" anchor="ctr">
                    <a:solidFill>
                      <a:srgbClr val="F4EC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7.5×10¹⁴ – 3×10¹⁷ Hz</a:t>
                      </a:r>
                    </a:p>
                  </a:txBody>
                  <a:tcPr marL="64008" marR="64008" marT="36576" marB="36576" anchor="ctr">
                    <a:solidFill>
                      <a:srgbClr val="F4EC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Very hot bodies; electron transitions</a:t>
                      </a:r>
                    </a:p>
                  </a:txBody>
                  <a:tcPr marL="64008" marR="64008" marT="36576" marB="36576" anchor="ctr">
                    <a:solidFill>
                      <a:srgbClr val="F4EC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Photocells, photographic sensors</a:t>
                      </a:r>
                    </a:p>
                  </a:txBody>
                  <a:tcPr marL="64008" marR="64008" marT="36576" marB="36576" anchor="ctr">
                    <a:solidFill>
                      <a:srgbClr val="F4EC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 dirty="0" err="1">
                          <a:solidFill>
                            <a:srgbClr val="172033"/>
                          </a:solidFill>
                          <a:latin typeface="Calibri"/>
                        </a:rPr>
                        <a:t>Sterilisation</a:t>
                      </a:r>
                      <a:r>
                        <a:rPr sz="2000" b="0" dirty="0">
                          <a:solidFill>
                            <a:srgbClr val="172033"/>
                          </a:solidFill>
                          <a:latin typeface="Calibri"/>
                        </a:rPr>
                        <a:t>, fluorescence, LASIK; excess exposure damages tissue</a:t>
                      </a:r>
                    </a:p>
                  </a:txBody>
                  <a:tcPr marL="64008" marR="64008" marT="36576" marB="36576" anchor="ctr">
                    <a:solidFill>
                      <a:srgbClr val="F4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8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1">
                          <a:solidFill>
                            <a:srgbClr val="172033"/>
                          </a:solidFill>
                          <a:latin typeface="Calibri"/>
                        </a:rPr>
                        <a:t>X-rays</a:t>
                      </a:r>
                    </a:p>
                  </a:txBody>
                  <a:tcPr marL="64008" marR="64008" marT="36576" marB="36576" anchor="ctr">
                    <a:solidFill>
                      <a:srgbClr val="FD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1 nm – 1 pm</a:t>
                      </a:r>
                    </a:p>
                  </a:txBody>
                  <a:tcPr marL="64008" marR="64008" marT="36576" marB="36576" anchor="ctr">
                    <a:solidFill>
                      <a:srgbClr val="FD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3×10¹⁷ – 3×10²⁰ Hz</a:t>
                      </a:r>
                    </a:p>
                  </a:txBody>
                  <a:tcPr marL="64008" marR="64008" marT="36576" marB="36576" anchor="ctr">
                    <a:solidFill>
                      <a:srgbClr val="FD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Fast electrons striking targets; inner-shell transitions</a:t>
                      </a:r>
                    </a:p>
                  </a:txBody>
                  <a:tcPr marL="64008" marR="64008" marT="36576" marB="36576" anchor="ctr">
                    <a:solidFill>
                      <a:srgbClr val="FD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Film, Geiger tubes, ionisation chambers</a:t>
                      </a:r>
                    </a:p>
                  </a:txBody>
                  <a:tcPr marL="64008" marR="64008" marT="36576" marB="36576" anchor="ctr">
                    <a:solidFill>
                      <a:srgbClr val="FD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 dirty="0">
                          <a:solidFill>
                            <a:srgbClr val="172033"/>
                          </a:solidFill>
                          <a:latin typeface="Calibri"/>
                        </a:rPr>
                        <a:t>Medical/material imaging; </a:t>
                      </a:r>
                      <a:r>
                        <a:rPr sz="2000" b="0" dirty="0" err="1">
                          <a:solidFill>
                            <a:srgbClr val="172033"/>
                          </a:solidFill>
                          <a:latin typeface="Calibri"/>
                        </a:rPr>
                        <a:t>ionising</a:t>
                      </a:r>
                      <a:r>
                        <a:rPr sz="2000" b="0" dirty="0">
                          <a:solidFill>
                            <a:srgbClr val="172033"/>
                          </a:solidFill>
                          <a:latin typeface="Calibri"/>
                        </a:rPr>
                        <a:t>—limit exposure</a:t>
                      </a:r>
                    </a:p>
                  </a:txBody>
                  <a:tcPr marL="64008" marR="64008" marT="36576" marB="36576" anchor="ctr">
                    <a:solidFill>
                      <a:srgbClr val="FD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80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1">
                          <a:solidFill>
                            <a:srgbClr val="172033"/>
                          </a:solidFill>
                          <a:latin typeface="Calibri"/>
                        </a:rPr>
                        <a:t>Gamma</a:t>
                      </a:r>
                    </a:p>
                  </a:txBody>
                  <a:tcPr marL="64008" marR="64008" marT="36576" marB="36576" anchor="ctr">
                    <a:solidFill>
                      <a:srgbClr val="F8E9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&lt; 1 pm</a:t>
                      </a:r>
                    </a:p>
                  </a:txBody>
                  <a:tcPr marL="64008" marR="64008" marT="36576" marB="36576" anchor="ctr">
                    <a:solidFill>
                      <a:srgbClr val="F8E9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&gt; 3×10²⁰ Hz</a:t>
                      </a:r>
                    </a:p>
                  </a:txBody>
                  <a:tcPr marL="64008" marR="64008" marT="36576" marB="36576" anchor="ctr">
                    <a:solidFill>
                      <a:srgbClr val="F8E9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 dirty="0">
                          <a:solidFill>
                            <a:srgbClr val="172033"/>
                          </a:solidFill>
                          <a:latin typeface="Calibri"/>
                        </a:rPr>
                        <a:t>Nuclear transitions; radioactive decay</a:t>
                      </a:r>
                    </a:p>
                  </a:txBody>
                  <a:tcPr marL="64008" marR="64008" marT="36576" marB="36576" anchor="ctr">
                    <a:solidFill>
                      <a:srgbClr val="F8E9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>
                          <a:solidFill>
                            <a:srgbClr val="172033"/>
                          </a:solidFill>
                          <a:latin typeface="Calibri"/>
                        </a:rPr>
                        <a:t>Radiation detectors</a:t>
                      </a:r>
                    </a:p>
                  </a:txBody>
                  <a:tcPr marL="64008" marR="64008" marT="36576" marB="36576" anchor="ctr">
                    <a:solidFill>
                      <a:srgbClr val="F8E9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2000" b="0" dirty="0">
                          <a:solidFill>
                            <a:srgbClr val="172033"/>
                          </a:solidFill>
                          <a:latin typeface="Calibri"/>
                        </a:rPr>
                        <a:t>Cancer therapy, </a:t>
                      </a:r>
                      <a:r>
                        <a:rPr sz="2000" b="0" dirty="0" err="1">
                          <a:solidFill>
                            <a:srgbClr val="172033"/>
                          </a:solidFill>
                          <a:latin typeface="Calibri"/>
                        </a:rPr>
                        <a:t>sterilisation</a:t>
                      </a:r>
                      <a:r>
                        <a:rPr sz="2000" b="0" dirty="0">
                          <a:solidFill>
                            <a:srgbClr val="172033"/>
                          </a:solidFill>
                          <a:latin typeface="Calibri"/>
                        </a:rPr>
                        <a:t>; deeply penetrating and </a:t>
                      </a:r>
                      <a:r>
                        <a:rPr sz="2000" b="0" dirty="0" err="1">
                          <a:solidFill>
                            <a:srgbClr val="172033"/>
                          </a:solidFill>
                          <a:latin typeface="Calibri"/>
                        </a:rPr>
                        <a:t>ionising</a:t>
                      </a:r>
                      <a:endParaRPr sz="2000" b="0" dirty="0">
                        <a:solidFill>
                          <a:srgbClr val="172033"/>
                        </a:solidFill>
                        <a:latin typeface="Calibri"/>
                      </a:endParaRPr>
                    </a:p>
                  </a:txBody>
                  <a:tcPr marL="64008" marR="64008" marT="36576" marB="36576" anchor="ctr">
                    <a:solidFill>
                      <a:srgbClr val="F8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0" name="Connector 9"/>
          <p:cNvCxnSpPr/>
          <p:nvPr/>
        </p:nvCxnSpPr>
        <p:spPr>
          <a:xfrm>
            <a:off x="749808" y="5870448"/>
            <a:ext cx="10570464" cy="0"/>
          </a:xfrm>
          <a:prstGeom prst="line">
            <a:avLst/>
          </a:prstGeom>
          <a:ln w="12700">
            <a:solidFill>
              <a:srgbClr val="B9C4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7299" y="6293608"/>
            <a:ext cx="49377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dirty="0">
                <a:solidFill>
                  <a:srgbClr val="2D2D8A"/>
                </a:solidFill>
                <a:latin typeface="Calibri Light"/>
              </a:rPr>
              <a:t>As wavelength falls, photon energy rises:  E = </a:t>
            </a:r>
            <a:r>
              <a:rPr sz="1800" b="1" i="0" dirty="0" err="1">
                <a:solidFill>
                  <a:srgbClr val="2D2D8A"/>
                </a:solidFill>
                <a:latin typeface="Calibri Light"/>
              </a:rPr>
              <a:t>hν</a:t>
            </a:r>
            <a:endParaRPr sz="1800" b="1" i="0" dirty="0">
              <a:solidFill>
                <a:srgbClr val="2D2D8A"/>
              </a:solidFill>
              <a:latin typeface="Calibri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35755" y="6245352"/>
            <a:ext cx="4736592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700" b="1" i="0" dirty="0">
                <a:solidFill>
                  <a:srgbClr val="D94A4A"/>
                </a:solidFill>
                <a:latin typeface="Calibri"/>
              </a:rPr>
              <a:t>Use shielding, distance and exposure time appropriately.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501</TotalTime>
  <Words>879</Words>
  <Application>Microsoft Office PowerPoint</Application>
  <PresentationFormat>Widescreen</PresentationFormat>
  <Paragraphs>178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c.mani</dc:creator>
  <cp:lastModifiedBy>SUMITH P</cp:lastModifiedBy>
  <cp:revision>105</cp:revision>
  <dcterms:created xsi:type="dcterms:W3CDTF">2006-11-10T15:45:02Z</dcterms:created>
  <dcterms:modified xsi:type="dcterms:W3CDTF">2026-10-04T15:33:07Z</dcterms:modified>
</cp:coreProperties>
</file>