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8" r:id="rId2"/>
    <p:sldId id="260" r:id="rId3"/>
    <p:sldId id="261" r:id="rId4"/>
    <p:sldId id="278" r:id="rId5"/>
    <p:sldId id="263" r:id="rId6"/>
    <p:sldId id="264" r:id="rId7"/>
    <p:sldId id="266" r:id="rId8"/>
    <p:sldId id="270" r:id="rId9"/>
    <p:sldId id="265" r:id="rId10"/>
    <p:sldId id="267" r:id="rId11"/>
    <p:sldId id="268" r:id="rId12"/>
    <p:sldId id="279" r:id="rId13"/>
    <p:sldId id="269" r:id="rId14"/>
    <p:sldId id="271" r:id="rId15"/>
    <p:sldId id="275" r:id="rId16"/>
    <p:sldId id="277" r:id="rId17"/>
    <p:sldId id="276" r:id="rId1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modifyVerifier cryptProviderType="rsaAES" cryptAlgorithmClass="hash" cryptAlgorithmType="typeAny" cryptAlgorithmSid="14" spinCount="100000" saltData="Y0RQv+/ju6UfzitEYfdCJA==" hashData="jMmSNWFda0qI2i5ryG/gccL0gHLkgq2qTg9YntzBNo5mAqx/iGWtljivsqv7y0oRlgLUxQG3gWWXNLJKEdrXgg=="/>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990000"/>
    <a:srgbClr val="6600FF"/>
    <a:srgbClr val="9900FF"/>
    <a:srgbClr val="FF0000"/>
    <a:srgbClr val="99663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6C88B-8AB3-4552-99D8-9FC8EC2B6F96}" v="1850" dt="2026-09-29T01:45:53.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40" autoAdjust="0"/>
    <p:restoredTop sz="91461" autoAdjust="0"/>
  </p:normalViewPr>
  <p:slideViewPr>
    <p:cSldViewPr>
      <p:cViewPr varScale="1">
        <p:scale>
          <a:sx n="63" d="100"/>
          <a:sy n="63" d="100"/>
        </p:scale>
        <p:origin x="618" y="48"/>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521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B107458-3835-4DD7-80FA-3755E76C07BE}"/>
              </a:ext>
            </a:extLst>
          </p:cNvPr>
          <p:cNvSpPr>
            <a:spLocks noGrp="1" noChangeArrowheads="1"/>
          </p:cNvSpPr>
          <p:nvPr>
            <p:ph type="sldNum" sz="quarter" idx="5"/>
          </p:nvPr>
        </p:nvSpPr>
        <p:spPr>
          <a:ln/>
        </p:spPr>
        <p:txBody>
          <a:bodyPr/>
          <a:lstStyle/>
          <a:p>
            <a:fld id="{539609A4-E940-4260-9661-C95016452D01}" type="slidenum">
              <a:rPr lang="en-US" altLang="en-US"/>
              <a:pPr/>
              <a:t>1</a:t>
            </a:fld>
            <a:endParaRPr lang="en-US" altLang="en-US"/>
          </a:p>
        </p:txBody>
      </p:sp>
      <p:sp>
        <p:nvSpPr>
          <p:cNvPr id="9218" name="Rectangle 2">
            <a:extLst>
              <a:ext uri="{FF2B5EF4-FFF2-40B4-BE49-F238E27FC236}">
                <a16:creationId xmlns:a16="http://schemas.microsoft.com/office/drawing/2014/main" id="{69F70EF1-F2F1-49E0-94F0-020E07C8D6FE}"/>
              </a:ext>
            </a:extLst>
          </p:cNvPr>
          <p:cNvSpPr>
            <a:spLocks noGrp="1" noRot="1" noChangeAspect="1" noChangeArrowheads="1" noTextEdit="1"/>
          </p:cNvSpPr>
          <p:nvPr>
            <p:ph type="sldImg"/>
          </p:nvPr>
        </p:nvSpPr>
        <p:spPr>
          <a:ln/>
        </p:spPr>
      </p:sp>
      <p:sp>
        <p:nvSpPr>
          <p:cNvPr id="9219" name="Rectangle 3">
            <a:extLst>
              <a:ext uri="{FF2B5EF4-FFF2-40B4-BE49-F238E27FC236}">
                <a16:creationId xmlns:a16="http://schemas.microsoft.com/office/drawing/2014/main" id="{4CB8A3A7-8D45-4438-8928-6982E87ED30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4C8F18D-E0CA-4701-8C1D-547E06D73367}"/>
              </a:ext>
            </a:extLst>
          </p:cNvPr>
          <p:cNvSpPr>
            <a:spLocks noGrp="1" noChangeArrowheads="1"/>
          </p:cNvSpPr>
          <p:nvPr>
            <p:ph type="sldNum" sz="quarter" idx="5"/>
          </p:nvPr>
        </p:nvSpPr>
        <p:spPr>
          <a:ln/>
        </p:spPr>
        <p:txBody>
          <a:bodyPr/>
          <a:lstStyle/>
          <a:p>
            <a:fld id="{6B86C03E-6DC9-4CA2-BCF4-F20C67E8DD17}" type="slidenum">
              <a:rPr lang="en-US" altLang="en-US"/>
              <a:pPr/>
              <a:t>2</a:t>
            </a:fld>
            <a:endParaRPr lang="en-US" altLang="en-US"/>
          </a:p>
        </p:txBody>
      </p:sp>
      <p:sp>
        <p:nvSpPr>
          <p:cNvPr id="13314" name="Rectangle 2">
            <a:extLst>
              <a:ext uri="{FF2B5EF4-FFF2-40B4-BE49-F238E27FC236}">
                <a16:creationId xmlns:a16="http://schemas.microsoft.com/office/drawing/2014/main" id="{90D92E3D-74A9-443C-9C70-791D44835930}"/>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49C1AB07-6975-4EF3-BF57-9EFEFED5D10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26AB1E-A238-478F-88F0-28F405CDE52E}"/>
              </a:ext>
            </a:extLst>
          </p:cNvPr>
          <p:cNvSpPr>
            <a:spLocks noGrp="1" noChangeArrowheads="1"/>
          </p:cNvSpPr>
          <p:nvPr>
            <p:ph type="sldNum" sz="quarter" idx="5"/>
          </p:nvPr>
        </p:nvSpPr>
        <p:spPr>
          <a:ln/>
        </p:spPr>
        <p:txBody>
          <a:bodyPr/>
          <a:lstStyle/>
          <a:p>
            <a:fld id="{341DCC7E-FFC1-4E05-BB60-5639327550CF}" type="slidenum">
              <a:rPr lang="en-US" altLang="en-US"/>
              <a:pPr/>
              <a:t>3</a:t>
            </a:fld>
            <a:endParaRPr lang="en-US" altLang="en-US"/>
          </a:p>
        </p:txBody>
      </p:sp>
      <p:sp>
        <p:nvSpPr>
          <p:cNvPr id="15362" name="Rectangle 2">
            <a:extLst>
              <a:ext uri="{FF2B5EF4-FFF2-40B4-BE49-F238E27FC236}">
                <a16:creationId xmlns:a16="http://schemas.microsoft.com/office/drawing/2014/main" id="{70F071F8-83E4-428C-8F62-18C1C0774E2A}"/>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6407B369-44E4-41E5-B2CB-34AF098E3BD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563A32F-4422-4B31-AA10-3940EB6276BC}"/>
              </a:ext>
            </a:extLst>
          </p:cNvPr>
          <p:cNvSpPr>
            <a:spLocks noGrp="1" noChangeArrowheads="1"/>
          </p:cNvSpPr>
          <p:nvPr>
            <p:ph type="sldNum" sz="quarter" idx="5"/>
          </p:nvPr>
        </p:nvSpPr>
        <p:spPr>
          <a:ln/>
        </p:spPr>
        <p:txBody>
          <a:bodyPr/>
          <a:lstStyle/>
          <a:p>
            <a:fld id="{FF75C597-E787-40A7-B41B-832D7F1EF83B}" type="slidenum">
              <a:rPr lang="en-US" altLang="en-US"/>
              <a:pPr/>
              <a:t>5</a:t>
            </a:fld>
            <a:endParaRPr lang="en-US" altLang="en-US"/>
          </a:p>
        </p:txBody>
      </p:sp>
      <p:sp>
        <p:nvSpPr>
          <p:cNvPr id="19458" name="Rectangle 2">
            <a:extLst>
              <a:ext uri="{FF2B5EF4-FFF2-40B4-BE49-F238E27FC236}">
                <a16:creationId xmlns:a16="http://schemas.microsoft.com/office/drawing/2014/main" id="{EA1CEEF6-54CE-4F1A-8145-364B9AE85DC7}"/>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6EB5879B-6D38-446B-9B98-4851D2D624E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B75958-B51B-4F47-B9AE-EDA92F367CC8}"/>
              </a:ext>
            </a:extLst>
          </p:cNvPr>
          <p:cNvSpPr>
            <a:spLocks noGrp="1" noChangeArrowheads="1"/>
          </p:cNvSpPr>
          <p:nvPr>
            <p:ph type="sldNum" sz="quarter" idx="5"/>
          </p:nvPr>
        </p:nvSpPr>
        <p:spPr>
          <a:ln/>
        </p:spPr>
        <p:txBody>
          <a:bodyPr/>
          <a:lstStyle/>
          <a:p>
            <a:fld id="{FA6A8164-ECC0-4EC6-9047-7F474DD9CF2B}" type="slidenum">
              <a:rPr lang="en-US" altLang="en-US"/>
              <a:pPr/>
              <a:t>6</a:t>
            </a:fld>
            <a:endParaRPr lang="en-US" altLang="en-US"/>
          </a:p>
        </p:txBody>
      </p:sp>
      <p:sp>
        <p:nvSpPr>
          <p:cNvPr id="21506" name="Rectangle 2">
            <a:extLst>
              <a:ext uri="{FF2B5EF4-FFF2-40B4-BE49-F238E27FC236}">
                <a16:creationId xmlns:a16="http://schemas.microsoft.com/office/drawing/2014/main" id="{6F9C8A65-753C-432A-AE71-23751CB6F621}"/>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87A452E3-F010-4DB7-8CEA-8D2F9237A4F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777C62-6FE7-4913-8ECB-162DD6290DD2}"/>
              </a:ext>
            </a:extLst>
          </p:cNvPr>
          <p:cNvSpPr>
            <a:spLocks noGrp="1" noChangeArrowheads="1"/>
          </p:cNvSpPr>
          <p:nvPr>
            <p:ph type="sldNum" sz="quarter" idx="5"/>
          </p:nvPr>
        </p:nvSpPr>
        <p:spPr>
          <a:ln/>
        </p:spPr>
        <p:txBody>
          <a:bodyPr/>
          <a:lstStyle/>
          <a:p>
            <a:fld id="{FC04D724-A1A1-4D9E-B987-C302EB5C4F35}" type="slidenum">
              <a:rPr lang="en-US" altLang="en-US"/>
              <a:pPr/>
              <a:t>7</a:t>
            </a:fld>
            <a:endParaRPr lang="en-US" altLang="en-US"/>
          </a:p>
        </p:txBody>
      </p:sp>
      <p:sp>
        <p:nvSpPr>
          <p:cNvPr id="25602" name="Rectangle 2">
            <a:extLst>
              <a:ext uri="{FF2B5EF4-FFF2-40B4-BE49-F238E27FC236}">
                <a16:creationId xmlns:a16="http://schemas.microsoft.com/office/drawing/2014/main" id="{239E1767-AF8D-4485-9F65-7CEFB33703BC}"/>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6A124424-7971-425D-B5B0-A8123104CC5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14987C-7225-4905-90AC-B5CC15C8BF9A}"/>
              </a:ext>
            </a:extLst>
          </p:cNvPr>
          <p:cNvSpPr>
            <a:spLocks noGrp="1" noChangeArrowheads="1"/>
          </p:cNvSpPr>
          <p:nvPr>
            <p:ph type="sldNum" sz="quarter" idx="5"/>
          </p:nvPr>
        </p:nvSpPr>
        <p:spPr>
          <a:ln/>
        </p:spPr>
        <p:txBody>
          <a:bodyPr/>
          <a:lstStyle/>
          <a:p>
            <a:fld id="{C57E31D0-2BF2-4C5B-86CA-D86EEA35E192}" type="slidenum">
              <a:rPr lang="en-US" altLang="en-US"/>
              <a:pPr/>
              <a:t>8</a:t>
            </a:fld>
            <a:endParaRPr lang="en-US" altLang="en-US"/>
          </a:p>
        </p:txBody>
      </p:sp>
      <p:sp>
        <p:nvSpPr>
          <p:cNvPr id="33794" name="Rectangle 2">
            <a:extLst>
              <a:ext uri="{FF2B5EF4-FFF2-40B4-BE49-F238E27FC236}">
                <a16:creationId xmlns:a16="http://schemas.microsoft.com/office/drawing/2014/main" id="{3C11CCE5-A268-4E3A-9F74-A23F517F93DA}"/>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00E4A88A-224F-4240-8F37-DCD3A481DF2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FD5F42E-AAC9-4CDC-A04C-0630B742C983}"/>
              </a:ext>
            </a:extLst>
          </p:cNvPr>
          <p:cNvSpPr>
            <a:spLocks noGrp="1" noChangeArrowheads="1"/>
          </p:cNvSpPr>
          <p:nvPr>
            <p:ph type="sldNum" sz="quarter" idx="5"/>
          </p:nvPr>
        </p:nvSpPr>
        <p:spPr>
          <a:ln/>
        </p:spPr>
        <p:txBody>
          <a:bodyPr/>
          <a:lstStyle/>
          <a:p>
            <a:fld id="{C036D4C6-51BB-4F1C-ABBF-B23E43125BFA}" type="slidenum">
              <a:rPr lang="en-US" altLang="en-US"/>
              <a:pPr/>
              <a:t>9</a:t>
            </a:fld>
            <a:endParaRPr lang="en-US" altLang="en-US"/>
          </a:p>
        </p:txBody>
      </p:sp>
      <p:sp>
        <p:nvSpPr>
          <p:cNvPr id="23554" name="Rectangle 2">
            <a:extLst>
              <a:ext uri="{FF2B5EF4-FFF2-40B4-BE49-F238E27FC236}">
                <a16:creationId xmlns:a16="http://schemas.microsoft.com/office/drawing/2014/main" id="{66E0A984-0C4E-4C93-9F34-B98AB882FD3E}"/>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258FF8AC-A46D-46EE-B5BB-434EE7CA594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F915F5-CA75-4EBB-8C2B-7988F4719FCF}"/>
              </a:ext>
            </a:extLst>
          </p:cNvPr>
          <p:cNvSpPr>
            <a:spLocks noGrp="1" noChangeArrowheads="1"/>
          </p:cNvSpPr>
          <p:nvPr>
            <p:ph type="sldNum" sz="quarter" idx="5"/>
          </p:nvPr>
        </p:nvSpPr>
        <p:spPr>
          <a:ln/>
        </p:spPr>
        <p:txBody>
          <a:bodyPr/>
          <a:lstStyle/>
          <a:p>
            <a:fld id="{280BD5EC-E00F-44F7-B080-ECAD5858C135}" type="slidenum">
              <a:rPr lang="en-US" altLang="en-US"/>
              <a:pPr/>
              <a:t>10</a:t>
            </a:fld>
            <a:endParaRPr lang="en-US" altLang="en-US"/>
          </a:p>
        </p:txBody>
      </p:sp>
      <p:sp>
        <p:nvSpPr>
          <p:cNvPr id="27650" name="Rectangle 2">
            <a:extLst>
              <a:ext uri="{FF2B5EF4-FFF2-40B4-BE49-F238E27FC236}">
                <a16:creationId xmlns:a16="http://schemas.microsoft.com/office/drawing/2014/main" id="{981DE864-6FD8-4AA1-927A-BC2E61221776}"/>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9EC975D5-2608-4271-992C-136B2AFBEA9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A6B05F-EE2C-49D3-963B-2622CCA5029E}"/>
              </a:ext>
            </a:extLst>
          </p:cNvPr>
          <p:cNvSpPr>
            <a:spLocks noGrp="1" noChangeArrowheads="1"/>
          </p:cNvSpPr>
          <p:nvPr>
            <p:ph type="sldNum" sz="quarter" idx="5"/>
          </p:nvPr>
        </p:nvSpPr>
        <p:spPr>
          <a:ln/>
        </p:spPr>
        <p:txBody>
          <a:bodyPr/>
          <a:lstStyle/>
          <a:p>
            <a:fld id="{DDC816C3-558A-40D8-A8CF-5E1D51609E44}" type="slidenum">
              <a:rPr lang="en-US" altLang="en-US"/>
              <a:pPr/>
              <a:t>11</a:t>
            </a:fld>
            <a:endParaRPr lang="en-US" altLang="en-US"/>
          </a:p>
        </p:txBody>
      </p:sp>
      <p:sp>
        <p:nvSpPr>
          <p:cNvPr id="29698" name="Rectangle 2">
            <a:extLst>
              <a:ext uri="{FF2B5EF4-FFF2-40B4-BE49-F238E27FC236}">
                <a16:creationId xmlns:a16="http://schemas.microsoft.com/office/drawing/2014/main" id="{F1BA914D-7C45-46AC-8607-5A10783AFFC2}"/>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6AA9A7A2-F871-417C-8A00-867ABE44BC4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5284C-C3F5-52FC-EE21-39A5B5E0CEDF}"/>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B24933CE-DCD6-6FAF-3565-8C1A73027833}"/>
              </a:ext>
            </a:extLst>
          </p:cNvPr>
          <p:cNvSpPr>
            <a:spLocks noGrp="1" noChangeArrowheads="1"/>
          </p:cNvSpPr>
          <p:nvPr>
            <p:ph type="sldNum" sz="quarter" idx="5"/>
          </p:nvPr>
        </p:nvSpPr>
        <p:spPr>
          <a:ln/>
        </p:spPr>
        <p:txBody>
          <a:bodyPr/>
          <a:lstStyle/>
          <a:p>
            <a:fld id="{DDC816C3-558A-40D8-A8CF-5E1D51609E44}" type="slidenum">
              <a:rPr lang="en-US" altLang="en-US"/>
              <a:pPr/>
              <a:t>12</a:t>
            </a:fld>
            <a:endParaRPr lang="en-US" altLang="en-US"/>
          </a:p>
        </p:txBody>
      </p:sp>
      <p:sp>
        <p:nvSpPr>
          <p:cNvPr id="29698" name="Rectangle 2">
            <a:extLst>
              <a:ext uri="{FF2B5EF4-FFF2-40B4-BE49-F238E27FC236}">
                <a16:creationId xmlns:a16="http://schemas.microsoft.com/office/drawing/2014/main" id="{7676952B-F5CA-2B41-067C-E7DEC2955104}"/>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DA8BCCC9-FCAC-1BE9-38C5-289ED33ACFBD}"/>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59551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BDB45B3-A0FD-4965-92D5-185BD9AD7B9A}"/>
              </a:ext>
            </a:extLst>
          </p:cNvPr>
          <p:cNvSpPr>
            <a:spLocks noGrp="1" noChangeArrowheads="1"/>
          </p:cNvSpPr>
          <p:nvPr>
            <p:ph type="sldNum" sz="quarter" idx="5"/>
          </p:nvPr>
        </p:nvSpPr>
        <p:spPr>
          <a:ln/>
        </p:spPr>
        <p:txBody>
          <a:bodyPr/>
          <a:lstStyle/>
          <a:p>
            <a:fld id="{32535D75-972C-4705-8162-E6E38C111B00}" type="slidenum">
              <a:rPr lang="en-US" altLang="en-US"/>
              <a:pPr/>
              <a:t>13</a:t>
            </a:fld>
            <a:endParaRPr lang="en-US" altLang="en-US"/>
          </a:p>
        </p:txBody>
      </p:sp>
      <p:sp>
        <p:nvSpPr>
          <p:cNvPr id="31746" name="Rectangle 2">
            <a:extLst>
              <a:ext uri="{FF2B5EF4-FFF2-40B4-BE49-F238E27FC236}">
                <a16:creationId xmlns:a16="http://schemas.microsoft.com/office/drawing/2014/main" id="{11884705-19CF-4717-8C0D-A1A0898A31F3}"/>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0EDA3567-EAC2-4E1E-A6D3-5A0A99AE9A7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63F3D5B-FC50-412D-8DB2-D18B78C7E3D0}"/>
              </a:ext>
            </a:extLst>
          </p:cNvPr>
          <p:cNvSpPr>
            <a:spLocks noGrp="1" noChangeArrowheads="1"/>
          </p:cNvSpPr>
          <p:nvPr>
            <p:ph type="sldNum" sz="quarter" idx="5"/>
          </p:nvPr>
        </p:nvSpPr>
        <p:spPr>
          <a:ln/>
        </p:spPr>
        <p:txBody>
          <a:bodyPr/>
          <a:lstStyle/>
          <a:p>
            <a:fld id="{CFC382D6-BA91-41FC-81DF-045225E6A0DF}" type="slidenum">
              <a:rPr lang="en-US" altLang="en-US"/>
              <a:pPr/>
              <a:t>14</a:t>
            </a:fld>
            <a:endParaRPr lang="en-US" altLang="en-US"/>
          </a:p>
        </p:txBody>
      </p:sp>
      <p:sp>
        <p:nvSpPr>
          <p:cNvPr id="35842" name="Rectangle 2">
            <a:extLst>
              <a:ext uri="{FF2B5EF4-FFF2-40B4-BE49-F238E27FC236}">
                <a16:creationId xmlns:a16="http://schemas.microsoft.com/office/drawing/2014/main" id="{12B9FF51-155F-43A5-BC1C-783E59678D6E}"/>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1D65820A-D33F-46E1-B6ED-971A2197AD3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ACF89E-BA96-4FEF-94CB-F555F1E9FB96}"/>
              </a:ext>
            </a:extLst>
          </p:cNvPr>
          <p:cNvSpPr>
            <a:spLocks noGrp="1" noChangeArrowheads="1"/>
          </p:cNvSpPr>
          <p:nvPr>
            <p:ph type="sldNum" sz="quarter" idx="5"/>
          </p:nvPr>
        </p:nvSpPr>
        <p:spPr>
          <a:ln/>
        </p:spPr>
        <p:txBody>
          <a:bodyPr/>
          <a:lstStyle/>
          <a:p>
            <a:fld id="{1FEE2F52-688F-4E61-8CED-D319A4528A96}" type="slidenum">
              <a:rPr lang="en-US" altLang="en-US"/>
              <a:pPr/>
              <a:t>15</a:t>
            </a:fld>
            <a:endParaRPr lang="en-US" altLang="en-US"/>
          </a:p>
        </p:txBody>
      </p:sp>
      <p:sp>
        <p:nvSpPr>
          <p:cNvPr id="44034" name="Rectangle 2">
            <a:extLst>
              <a:ext uri="{FF2B5EF4-FFF2-40B4-BE49-F238E27FC236}">
                <a16:creationId xmlns:a16="http://schemas.microsoft.com/office/drawing/2014/main" id="{C51D856F-6815-493F-AE5F-B9085651AB4E}"/>
              </a:ext>
            </a:extLst>
          </p:cNvPr>
          <p:cNvSpPr>
            <a:spLocks noGrp="1" noRot="1" noChangeAspect="1" noChangeArrowheads="1" noTextEdit="1"/>
          </p:cNvSpPr>
          <p:nvPr>
            <p:ph type="sldImg"/>
          </p:nvPr>
        </p:nvSpPr>
        <p:spPr>
          <a:xfrm>
            <a:off x="381000" y="685800"/>
            <a:ext cx="6096000" cy="3429000"/>
          </a:xfrm>
          <a:ln/>
        </p:spPr>
      </p:sp>
      <p:sp>
        <p:nvSpPr>
          <p:cNvPr id="44035" name="Rectangle 3">
            <a:extLst>
              <a:ext uri="{FF2B5EF4-FFF2-40B4-BE49-F238E27FC236}">
                <a16:creationId xmlns:a16="http://schemas.microsoft.com/office/drawing/2014/main" id="{277DA1A7-BEBF-4F83-A124-6E1C2B7E43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6D77CA0-9D44-4851-9C36-6E2022DD438A}"/>
              </a:ext>
            </a:extLst>
          </p:cNvPr>
          <p:cNvSpPr>
            <a:spLocks noGrp="1" noChangeArrowheads="1"/>
          </p:cNvSpPr>
          <p:nvPr>
            <p:ph type="sldNum" sz="quarter" idx="5"/>
          </p:nvPr>
        </p:nvSpPr>
        <p:spPr>
          <a:ln/>
        </p:spPr>
        <p:txBody>
          <a:bodyPr/>
          <a:lstStyle/>
          <a:p>
            <a:fld id="{13A2B2A5-51E1-439B-8A19-91D41E79177E}" type="slidenum">
              <a:rPr lang="en-US" altLang="en-US"/>
              <a:pPr/>
              <a:t>16</a:t>
            </a:fld>
            <a:endParaRPr lang="en-US" altLang="en-US"/>
          </a:p>
        </p:txBody>
      </p:sp>
      <p:sp>
        <p:nvSpPr>
          <p:cNvPr id="48130" name="Rectangle 2">
            <a:extLst>
              <a:ext uri="{FF2B5EF4-FFF2-40B4-BE49-F238E27FC236}">
                <a16:creationId xmlns:a16="http://schemas.microsoft.com/office/drawing/2014/main" id="{E100082B-5D18-4D6E-8EC8-7099B8286F87}"/>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39D3FEA3-1716-4C23-B9E7-2F90C33124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E273C4B-57D2-4602-8A3C-5BD4DDA24E80}"/>
              </a:ext>
            </a:extLst>
          </p:cNvPr>
          <p:cNvSpPr>
            <a:spLocks noGrp="1" noChangeArrowheads="1"/>
          </p:cNvSpPr>
          <p:nvPr>
            <p:ph type="sldNum" sz="quarter" idx="5"/>
          </p:nvPr>
        </p:nvSpPr>
        <p:spPr>
          <a:ln/>
        </p:spPr>
        <p:txBody>
          <a:bodyPr/>
          <a:lstStyle/>
          <a:p>
            <a:fld id="{88508B10-CB88-4432-9692-5E86FCB4ADAA}" type="slidenum">
              <a:rPr lang="en-US" altLang="en-US"/>
              <a:pPr/>
              <a:t>17</a:t>
            </a:fld>
            <a:endParaRPr lang="en-US" altLang="en-US"/>
          </a:p>
        </p:txBody>
      </p:sp>
      <p:sp>
        <p:nvSpPr>
          <p:cNvPr id="46082" name="Rectangle 2">
            <a:extLst>
              <a:ext uri="{FF2B5EF4-FFF2-40B4-BE49-F238E27FC236}">
                <a16:creationId xmlns:a16="http://schemas.microsoft.com/office/drawing/2014/main" id="{308D4A85-F637-404A-BB75-6E9A4E350E42}"/>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24A3973E-D513-4F9B-9F0C-F8083E9596D5}"/>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D74F12-274B-4703-84AB-58D433718F1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46CB192F-7D64-4636-AABF-0BF17237161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3DF3D6D-4D74-4FEC-AE68-3F945DB531F4}"/>
              </a:ext>
            </a:extLst>
          </p:cNvPr>
          <p:cNvSpPr>
            <a:spLocks noGrp="1"/>
          </p:cNvSpPr>
          <p:nvPr>
            <p:ph type="sldNum" sz="quarter" idx="12"/>
          </p:nvPr>
        </p:nvSpPr>
        <p:spPr/>
        <p:txBody>
          <a:bodyPr/>
          <a:lstStyle>
            <a:lvl1pPr>
              <a:defRPr/>
            </a:lvl1pPr>
          </a:lstStyle>
          <a:p>
            <a:fld id="{9578F525-BEFF-45BB-B762-5B7D8DBC2439}" type="slidenum">
              <a:rPr lang="en-US" altLang="en-US"/>
              <a:pPr/>
              <a:t>‹#›</a:t>
            </a:fld>
            <a:endParaRPr lang="en-US" altLang="en-US"/>
          </a:p>
        </p:txBody>
      </p:sp>
    </p:spTree>
    <p:extLst>
      <p:ext uri="{BB962C8B-B14F-4D97-AF65-F5344CB8AC3E}">
        <p14:creationId xmlns:p14="http://schemas.microsoft.com/office/powerpoint/2010/main" val="8788036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90A6DE7-8AC4-45C3-A8AF-D7C0C6145E1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A71BA4F-5D84-427F-9BE9-B0E4C00EBD8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3357350-0DA4-4F06-968F-D17ED1DBAAE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9E800036-F410-4195-8AC7-0CEFEC88093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F9098DE5-C8A7-4C71-A305-5C651E68D96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1CE9392-C8E6-4E62-A984-342319BF4F6E}" type="slidenum">
              <a:rPr lang="en-US" altLang="en-US"/>
              <a:pPr/>
              <a:t>‹#›</a:t>
            </a:fld>
            <a:endParaRPr lang="en-US" altLang="en-US"/>
          </a:p>
        </p:txBody>
      </p:sp>
      <p:pic>
        <p:nvPicPr>
          <p:cNvPr id="7" name="Graphic 6">
            <a:extLst>
              <a:ext uri="{FF2B5EF4-FFF2-40B4-BE49-F238E27FC236}">
                <a16:creationId xmlns:a16="http://schemas.microsoft.com/office/drawing/2014/main" id="{64FF6F8C-A15A-909C-6F09-3E12E2F61F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07001" y="5174000"/>
            <a:ext cx="1684000" cy="1684000"/>
          </a:xfrm>
          <a:prstGeom prst="rect">
            <a:avLst/>
          </a:prstGeom>
        </p:spPr>
      </p:pic>
      <p:sp>
        <p:nvSpPr>
          <p:cNvPr id="9" name="Rectangle 8">
            <a:extLst>
              <a:ext uri="{FF2B5EF4-FFF2-40B4-BE49-F238E27FC236}">
                <a16:creationId xmlns:a16="http://schemas.microsoft.com/office/drawing/2014/main" id="{60A7860A-FEFA-1E1B-368C-BCCCC22474DA}"/>
              </a:ext>
            </a:extLst>
          </p:cNvPr>
          <p:cNvSpPr/>
          <p:nvPr userDrawn="1"/>
        </p:nvSpPr>
        <p:spPr>
          <a:xfrm>
            <a:off x="8820126" y="6407294"/>
            <a:ext cx="2438400" cy="628361"/>
          </a:xfrm>
          <a:prstGeom prst="rect">
            <a:avLst/>
          </a:prstGeom>
          <a:noFill/>
          <a:ln>
            <a:noFill/>
          </a:ln>
        </p:spPr>
        <p:style>
          <a:lnRef idx="0">
            <a:scrgbClr r="0" g="0" b="0"/>
          </a:lnRef>
          <a:fillRef idx="0">
            <a:scrgbClr r="0" g="0" b="0"/>
          </a:fillRef>
          <a:effectRef idx="0">
            <a:scrgbClr r="0" g="0" b="0"/>
          </a:effectRef>
          <a:fontRef idx="minor">
            <a:schemeClr val="accent6"/>
          </a:fontRef>
        </p:style>
        <p:txBody>
          <a:bodyPr rtlCol="0" anchor="ctr"/>
          <a:lstStyle/>
          <a:p>
            <a:pPr algn="ctr"/>
            <a:r>
              <a:rPr lang="en-IN" sz="1400" dirty="0">
                <a:solidFill>
                  <a:schemeClr val="accent4">
                    <a:lumMod val="75000"/>
                  </a:schemeClr>
                </a:solidFill>
              </a:rPr>
              <a:t>Prepared by :  </a:t>
            </a:r>
            <a:r>
              <a:rPr lang="en-IN" sz="1400" dirty="0" err="1">
                <a:solidFill>
                  <a:schemeClr val="accent4">
                    <a:lumMod val="75000"/>
                  </a:schemeClr>
                </a:solidFill>
              </a:rPr>
              <a:t>Sumith</a:t>
            </a:r>
            <a:r>
              <a:rPr lang="en-IN" sz="1400" dirty="0">
                <a:solidFill>
                  <a:schemeClr val="accent4">
                    <a:lumMod val="75000"/>
                  </a:schemeClr>
                </a:solidFill>
              </a:rPr>
              <a:t> </a:t>
            </a:r>
            <a:r>
              <a:rPr lang="en-IN" sz="1400" dirty="0">
                <a:solidFill>
                  <a:schemeClr val="bg1">
                    <a:lumMod val="65000"/>
                  </a:schemeClr>
                </a:solidFill>
              </a:rPr>
              <a:t>P</a:t>
            </a:r>
          </a:p>
        </p:txBody>
      </p:sp>
    </p:spTree>
  </p:cSld>
  <p:clrMap bg1="dk2" tx1="lt1" bg2="dk1" tx2="lt2" accent1="accent1" accent2="accent2" accent3="accent3" accent4="accent4" accent5="accent5" accent6="accent6" hlink="hlink" folHlink="folHlink"/>
  <p:sldLayoutIdLst>
    <p:sldLayoutId id="2147483655" r:id="rId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oleObject" Target="../embeddings/oleObject1.bin"/><Relationship Id="rId7" Type="http://schemas.openxmlformats.org/officeDocument/2006/relationships/image" Target="../media/image30.png"/><Relationship Id="rId12" Type="http://schemas.openxmlformats.org/officeDocument/2006/relationships/image" Target="../media/image8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0.png"/><Relationship Id="rId11" Type="http://schemas.openxmlformats.org/officeDocument/2006/relationships/image" Target="../media/image70.png"/><Relationship Id="rId5" Type="http://schemas.openxmlformats.org/officeDocument/2006/relationships/oleObject" Target="../embeddings/oleObject2.bin"/><Relationship Id="rId10" Type="http://schemas.openxmlformats.org/officeDocument/2006/relationships/image" Target="../media/image60.png"/><Relationship Id="rId4" Type="http://schemas.openxmlformats.org/officeDocument/2006/relationships/image" Target="../media/image16.png"/><Relationship Id="rId9" Type="http://schemas.openxmlformats.org/officeDocument/2006/relationships/image" Target="../media/image50.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0.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7.png"/><Relationship Id="rId4" Type="http://schemas.openxmlformats.org/officeDocument/2006/relationships/image" Target="../media/image100.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23.png"/><Relationship Id="rId3" Type="http://schemas.openxmlformats.org/officeDocument/2006/relationships/oleObject" Target="../embeddings/oleObject3.bin"/><Relationship Id="rId7" Type="http://schemas.openxmlformats.org/officeDocument/2006/relationships/image" Target="../media/image170.png"/><Relationship Id="rId12"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0.png"/><Relationship Id="rId11" Type="http://schemas.openxmlformats.org/officeDocument/2006/relationships/image" Target="../media/image21.png"/><Relationship Id="rId5" Type="http://schemas.openxmlformats.org/officeDocument/2006/relationships/oleObject" Target="../embeddings/oleObject4.bin"/><Relationship Id="rId15" Type="http://schemas.openxmlformats.org/officeDocument/2006/relationships/image" Target="../media/image25.png"/><Relationship Id="rId10" Type="http://schemas.openxmlformats.org/officeDocument/2006/relationships/image" Target="../media/image200.png"/><Relationship Id="rId4" Type="http://schemas.openxmlformats.org/officeDocument/2006/relationships/image" Target="../media/image16.png"/><Relationship Id="rId9" Type="http://schemas.openxmlformats.org/officeDocument/2006/relationships/image" Target="../media/image191.pn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90.png"/><Relationship Id="rId4" Type="http://schemas.openxmlformats.org/officeDocument/2006/relationships/image" Target="../media/image19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95B767B8-D775-4DD7-B71A-C1B0B3989CC1}"/>
              </a:ext>
            </a:extLst>
          </p:cNvPr>
          <p:cNvSpPr txBox="1">
            <a:spLocks noChangeArrowheads="1"/>
          </p:cNvSpPr>
          <p:nvPr/>
        </p:nvSpPr>
        <p:spPr bwMode="auto">
          <a:xfrm>
            <a:off x="460704" y="221558"/>
            <a:ext cx="11502696" cy="153426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3200" b="1" dirty="0">
                <a:solidFill>
                  <a:srgbClr val="17324D"/>
                </a:solidFill>
                <a:latin typeface="Times New Roman"/>
              </a:rPr>
              <a:t>Alternating emf: </a:t>
            </a:r>
            <a:r>
              <a:rPr lang="en-US" altLang="en-US" b="1" dirty="0">
                <a:solidFill>
                  <a:srgbClr val="C8553D"/>
                </a:solidFill>
                <a:latin typeface="Times New Roman"/>
              </a:rPr>
              <a:t>Alternating emf is that emf  which continuously changes in magnitude and periodically reverses its direction.</a:t>
            </a:r>
            <a:endParaRPr sz="2400" dirty="0"/>
          </a:p>
          <a:p>
            <a:pPr>
              <a:lnSpc>
                <a:spcPct val="102000"/>
              </a:lnSpc>
              <a:spcBef>
                <a:spcPct val="50000"/>
              </a:spcBef>
              <a:spcAft>
                <a:spcPts val="200"/>
              </a:spcAft>
            </a:pPr>
            <a:endParaRPr lang="en-US" altLang="en-US" sz="2400" b="1" dirty="0">
              <a:solidFill>
                <a:srgbClr val="FF0000"/>
              </a:solidFill>
            </a:endParaRPr>
          </a:p>
        </p:txBody>
      </p:sp>
      <p:grpSp>
        <p:nvGrpSpPr>
          <p:cNvPr id="3" name="Group 2">
            <a:extLst>
              <a:ext uri="{FF2B5EF4-FFF2-40B4-BE49-F238E27FC236}">
                <a16:creationId xmlns:a16="http://schemas.microsoft.com/office/drawing/2014/main" id="{1DAD257B-B84F-7C26-6F4C-82C784A85016}"/>
              </a:ext>
            </a:extLst>
          </p:cNvPr>
          <p:cNvGrpSpPr/>
          <p:nvPr/>
        </p:nvGrpSpPr>
        <p:grpSpPr>
          <a:xfrm>
            <a:off x="3628039" y="2682641"/>
            <a:ext cx="4419600" cy="2544762"/>
            <a:chOff x="3657599" y="2666091"/>
            <a:chExt cx="4419600" cy="2544762"/>
          </a:xfrm>
        </p:grpSpPr>
        <p:grpSp>
          <p:nvGrpSpPr>
            <p:cNvPr id="8340" name="Group 148">
              <a:extLst>
                <a:ext uri="{FF2B5EF4-FFF2-40B4-BE49-F238E27FC236}">
                  <a16:creationId xmlns:a16="http://schemas.microsoft.com/office/drawing/2014/main" id="{594E2627-C19B-4241-A59E-37979BC19B68}"/>
                </a:ext>
              </a:extLst>
            </p:cNvPr>
            <p:cNvGrpSpPr>
              <a:grpSpLocks/>
            </p:cNvGrpSpPr>
            <p:nvPr/>
          </p:nvGrpSpPr>
          <p:grpSpPr bwMode="auto">
            <a:xfrm>
              <a:off x="4190999" y="3382053"/>
              <a:ext cx="3124200" cy="1219200"/>
              <a:chOff x="2352" y="912"/>
              <a:chExt cx="1536" cy="384"/>
            </a:xfrm>
          </p:grpSpPr>
          <p:grpSp>
            <p:nvGrpSpPr>
              <p:cNvPr id="8341" name="Group 149">
                <a:extLst>
                  <a:ext uri="{FF2B5EF4-FFF2-40B4-BE49-F238E27FC236}">
                    <a16:creationId xmlns:a16="http://schemas.microsoft.com/office/drawing/2014/main" id="{37D2B469-8886-40B7-AA0E-AE7D88B9CB85}"/>
                  </a:ext>
                </a:extLst>
              </p:cNvPr>
              <p:cNvGrpSpPr>
                <a:grpSpLocks/>
              </p:cNvGrpSpPr>
              <p:nvPr/>
            </p:nvGrpSpPr>
            <p:grpSpPr bwMode="auto">
              <a:xfrm>
                <a:off x="2352" y="912"/>
                <a:ext cx="768" cy="384"/>
                <a:chOff x="2736" y="816"/>
                <a:chExt cx="768" cy="384"/>
              </a:xfrm>
            </p:grpSpPr>
            <p:sp>
              <p:nvSpPr>
                <p:cNvPr id="8342" name="Freeform 150">
                  <a:extLst>
                    <a:ext uri="{FF2B5EF4-FFF2-40B4-BE49-F238E27FC236}">
                      <a16:creationId xmlns:a16="http://schemas.microsoft.com/office/drawing/2014/main" id="{A41AE9A1-D6E6-4A1A-82B8-01813C4C42D6}"/>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43" name="Freeform 151">
                  <a:extLst>
                    <a:ext uri="{FF2B5EF4-FFF2-40B4-BE49-F238E27FC236}">
                      <a16:creationId xmlns:a16="http://schemas.microsoft.com/office/drawing/2014/main" id="{388914E4-9E23-4BF6-80DD-0763D3135BB0}"/>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44" name="Group 152">
                <a:extLst>
                  <a:ext uri="{FF2B5EF4-FFF2-40B4-BE49-F238E27FC236}">
                    <a16:creationId xmlns:a16="http://schemas.microsoft.com/office/drawing/2014/main" id="{A457131E-2E7B-4EAE-BFDD-B51215AEEFAF}"/>
                  </a:ext>
                </a:extLst>
              </p:cNvPr>
              <p:cNvGrpSpPr>
                <a:grpSpLocks/>
              </p:cNvGrpSpPr>
              <p:nvPr/>
            </p:nvGrpSpPr>
            <p:grpSpPr bwMode="auto">
              <a:xfrm>
                <a:off x="3120" y="912"/>
                <a:ext cx="768" cy="384"/>
                <a:chOff x="2736" y="816"/>
                <a:chExt cx="768" cy="384"/>
              </a:xfrm>
            </p:grpSpPr>
            <p:sp>
              <p:nvSpPr>
                <p:cNvPr id="8345" name="Freeform 153">
                  <a:extLst>
                    <a:ext uri="{FF2B5EF4-FFF2-40B4-BE49-F238E27FC236}">
                      <a16:creationId xmlns:a16="http://schemas.microsoft.com/office/drawing/2014/main" id="{7CAB38B6-6117-4C0E-897C-EC5814160BBD}"/>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46" name="Freeform 154">
                  <a:extLst>
                    <a:ext uri="{FF2B5EF4-FFF2-40B4-BE49-F238E27FC236}">
                      <a16:creationId xmlns:a16="http://schemas.microsoft.com/office/drawing/2014/main" id="{9C641F30-D223-4ACF-8472-CDF9AE55FCB3}"/>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8347" name="Line 155">
              <a:extLst>
                <a:ext uri="{FF2B5EF4-FFF2-40B4-BE49-F238E27FC236}">
                  <a16:creationId xmlns:a16="http://schemas.microsoft.com/office/drawing/2014/main" id="{7D7C89B3-13EB-49D4-8699-A9C79C77CBB3}"/>
                </a:ext>
              </a:extLst>
            </p:cNvPr>
            <p:cNvSpPr>
              <a:spLocks noChangeShapeType="1"/>
            </p:cNvSpPr>
            <p:nvPr/>
          </p:nvSpPr>
          <p:spPr bwMode="auto">
            <a:xfrm>
              <a:off x="4190999" y="2848653"/>
              <a:ext cx="0" cy="2286000"/>
            </a:xfrm>
            <a:prstGeom prst="line">
              <a:avLst/>
            </a:prstGeom>
            <a:noFill/>
            <a:ln w="28575">
              <a:solidFill>
                <a:srgbClr val="C8553D"/>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52" name="Text Box 160">
              <a:extLst>
                <a:ext uri="{FF2B5EF4-FFF2-40B4-BE49-F238E27FC236}">
                  <a16:creationId xmlns:a16="http://schemas.microsoft.com/office/drawing/2014/main" id="{5A4EF039-AAE8-45F6-A1A2-58B05952936F}"/>
                </a:ext>
              </a:extLst>
            </p:cNvPr>
            <p:cNvSpPr txBox="1">
              <a:spLocks noChangeArrowheads="1"/>
            </p:cNvSpPr>
            <p:nvPr/>
          </p:nvSpPr>
          <p:spPr bwMode="auto">
            <a:xfrm>
              <a:off x="7238999" y="4296453"/>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8355" name="Text Box 163">
              <a:extLst>
                <a:ext uri="{FF2B5EF4-FFF2-40B4-BE49-F238E27FC236}">
                  <a16:creationId xmlns:a16="http://schemas.microsoft.com/office/drawing/2014/main" id="{E52CCE78-A825-4528-97E2-5F1650A42BD7}"/>
                </a:ext>
              </a:extLst>
            </p:cNvPr>
            <p:cNvSpPr txBox="1">
              <a:spLocks noChangeArrowheads="1"/>
            </p:cNvSpPr>
            <p:nvPr/>
          </p:nvSpPr>
          <p:spPr bwMode="auto">
            <a:xfrm>
              <a:off x="4343399" y="4326616"/>
              <a:ext cx="3276600" cy="274637"/>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 T/4    T/2    3T/4    T    5T/4  3T/2   7T/4  2T</a:t>
              </a:r>
              <a:endParaRPr/>
            </a:p>
          </p:txBody>
        </p:sp>
        <p:grpSp>
          <p:nvGrpSpPr>
            <p:cNvPr id="8398" name="Group 206">
              <a:extLst>
                <a:ext uri="{FF2B5EF4-FFF2-40B4-BE49-F238E27FC236}">
                  <a16:creationId xmlns:a16="http://schemas.microsoft.com/office/drawing/2014/main" id="{C63BC8DC-8EC7-4832-81F7-7CB398C3170E}"/>
                </a:ext>
              </a:extLst>
            </p:cNvPr>
            <p:cNvGrpSpPr>
              <a:grpSpLocks/>
            </p:cNvGrpSpPr>
            <p:nvPr/>
          </p:nvGrpSpPr>
          <p:grpSpPr bwMode="auto">
            <a:xfrm>
              <a:off x="6934199" y="4448853"/>
              <a:ext cx="1143000" cy="366713"/>
              <a:chOff x="2112" y="2592"/>
              <a:chExt cx="720" cy="231"/>
            </a:xfrm>
          </p:grpSpPr>
          <p:sp>
            <p:nvSpPr>
              <p:cNvPr id="8356" name="Line 164">
                <a:extLst>
                  <a:ext uri="{FF2B5EF4-FFF2-40B4-BE49-F238E27FC236}">
                    <a16:creationId xmlns:a16="http://schemas.microsoft.com/office/drawing/2014/main" id="{ADD1748D-7143-42B0-82EA-77A5404026A8}"/>
                  </a:ext>
                </a:extLst>
              </p:cNvPr>
              <p:cNvSpPr>
                <a:spLocks noChangeShapeType="1"/>
              </p:cNvSpPr>
              <p:nvPr/>
            </p:nvSpPr>
            <p:spPr bwMode="auto">
              <a:xfrm>
                <a:off x="2112" y="2736"/>
                <a:ext cx="528"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57" name="Text Box 165">
                <a:extLst>
                  <a:ext uri="{FF2B5EF4-FFF2-40B4-BE49-F238E27FC236}">
                    <a16:creationId xmlns:a16="http://schemas.microsoft.com/office/drawing/2014/main" id="{E52D1ABB-9201-4784-AF53-5599D24320C5}"/>
                  </a:ext>
                </a:extLst>
              </p:cNvPr>
              <p:cNvSpPr txBox="1">
                <a:spLocks noChangeArrowheads="1"/>
              </p:cNvSpPr>
              <p:nvPr/>
            </p:nvSpPr>
            <p:spPr bwMode="auto">
              <a:xfrm>
                <a:off x="2640" y="2592"/>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00"/>
                    </a:solidFill>
                    <a:latin typeface="Times New Roman"/>
                  </a:rPr>
                  <a:t>t</a:t>
                </a:r>
                <a:endParaRPr/>
              </a:p>
            </p:txBody>
          </p:sp>
        </p:grpSp>
        <p:sp>
          <p:nvSpPr>
            <p:cNvPr id="8358" name="Rectangle 166">
              <a:extLst>
                <a:ext uri="{FF2B5EF4-FFF2-40B4-BE49-F238E27FC236}">
                  <a16:creationId xmlns:a16="http://schemas.microsoft.com/office/drawing/2014/main" id="{07B3450E-18AB-4650-B6E5-9297A9FCEECF}"/>
                </a:ext>
              </a:extLst>
            </p:cNvPr>
            <p:cNvSpPr>
              <a:spLocks noChangeArrowheads="1"/>
            </p:cNvSpPr>
            <p:nvPr/>
          </p:nvSpPr>
          <p:spPr bwMode="auto">
            <a:xfrm>
              <a:off x="3733799" y="2696253"/>
              <a:ext cx="4343400" cy="2514600"/>
            </a:xfrm>
            <a:prstGeom prst="rect">
              <a:avLst/>
            </a:prstGeom>
            <a:noFill/>
            <a:ln w="28575">
              <a:solidFill>
                <a:srgbClr val="2D6F9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59" name="Text Box 167">
              <a:extLst>
                <a:ext uri="{FF2B5EF4-FFF2-40B4-BE49-F238E27FC236}">
                  <a16:creationId xmlns:a16="http://schemas.microsoft.com/office/drawing/2014/main" id="{363FC94F-58A0-4BF2-BF7A-14988B016AE2}"/>
                </a:ext>
              </a:extLst>
            </p:cNvPr>
            <p:cNvSpPr txBox="1">
              <a:spLocks noChangeArrowheads="1"/>
            </p:cNvSpPr>
            <p:nvPr/>
          </p:nvSpPr>
          <p:spPr bwMode="auto">
            <a:xfrm>
              <a:off x="3886199" y="3839253"/>
              <a:ext cx="304800"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0</a:t>
              </a:r>
              <a:endParaRPr/>
            </a:p>
          </p:txBody>
        </p:sp>
        <p:grpSp>
          <p:nvGrpSpPr>
            <p:cNvPr id="8397" name="Group 205">
              <a:extLst>
                <a:ext uri="{FF2B5EF4-FFF2-40B4-BE49-F238E27FC236}">
                  <a16:creationId xmlns:a16="http://schemas.microsoft.com/office/drawing/2014/main" id="{16B58DE8-F126-4A34-9B68-295E5DFD0CA7}"/>
                </a:ext>
              </a:extLst>
            </p:cNvPr>
            <p:cNvGrpSpPr>
              <a:grpSpLocks/>
            </p:cNvGrpSpPr>
            <p:nvPr/>
          </p:nvGrpSpPr>
          <p:grpSpPr bwMode="auto">
            <a:xfrm>
              <a:off x="4343399" y="4021816"/>
              <a:ext cx="3352800" cy="274637"/>
              <a:chOff x="480" y="2323"/>
              <a:chExt cx="2112" cy="173"/>
            </a:xfrm>
          </p:grpSpPr>
          <p:sp>
            <p:nvSpPr>
              <p:cNvPr id="8348" name="Text Box 156">
                <a:extLst>
                  <a:ext uri="{FF2B5EF4-FFF2-40B4-BE49-F238E27FC236}">
                    <a16:creationId xmlns:a16="http://schemas.microsoft.com/office/drawing/2014/main" id="{0B602C4B-BCBB-443A-AF50-19F26F6C2F33}"/>
                  </a:ext>
                </a:extLst>
              </p:cNvPr>
              <p:cNvSpPr txBox="1">
                <a:spLocks noChangeArrowheads="1"/>
              </p:cNvSpPr>
              <p:nvPr/>
            </p:nvSpPr>
            <p:spPr bwMode="auto">
              <a:xfrm>
                <a:off x="768" y="2323"/>
                <a:ext cx="1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8349" name="Text Box 157">
                <a:extLst>
                  <a:ext uri="{FF2B5EF4-FFF2-40B4-BE49-F238E27FC236}">
                    <a16:creationId xmlns:a16="http://schemas.microsoft.com/office/drawing/2014/main" id="{33D821BD-92EC-4965-8CA4-3C10DB623BF4}"/>
                  </a:ext>
                </a:extLst>
              </p:cNvPr>
              <p:cNvSpPr txBox="1">
                <a:spLocks noChangeArrowheads="1"/>
              </p:cNvSpPr>
              <p:nvPr/>
            </p:nvSpPr>
            <p:spPr bwMode="auto">
              <a:xfrm>
                <a:off x="124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2</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8350" name="Text Box 158">
                <a:extLst>
                  <a:ext uri="{FF2B5EF4-FFF2-40B4-BE49-F238E27FC236}">
                    <a16:creationId xmlns:a16="http://schemas.microsoft.com/office/drawing/2014/main" id="{D77C8ECE-D7C1-45B1-854F-2D6EE950454A}"/>
                  </a:ext>
                </a:extLst>
              </p:cNvPr>
              <p:cNvSpPr txBox="1">
                <a:spLocks noChangeArrowheads="1"/>
              </p:cNvSpPr>
              <p:nvPr/>
            </p:nvSpPr>
            <p:spPr bwMode="auto">
              <a:xfrm>
                <a:off x="172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8351" name="Text Box 159">
                <a:extLst>
                  <a:ext uri="{FF2B5EF4-FFF2-40B4-BE49-F238E27FC236}">
                    <a16:creationId xmlns:a16="http://schemas.microsoft.com/office/drawing/2014/main" id="{FEB2EA64-D964-4557-A0C2-2AC7056ED294}"/>
                  </a:ext>
                </a:extLst>
              </p:cNvPr>
              <p:cNvSpPr txBox="1">
                <a:spLocks noChangeArrowheads="1"/>
              </p:cNvSpPr>
              <p:nvPr/>
            </p:nvSpPr>
            <p:spPr bwMode="auto">
              <a:xfrm>
                <a:off x="2256"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4</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8360" name="Text Box 168">
                <a:extLst>
                  <a:ext uri="{FF2B5EF4-FFF2-40B4-BE49-F238E27FC236}">
                    <a16:creationId xmlns:a16="http://schemas.microsoft.com/office/drawing/2014/main" id="{3897F65D-7C14-428C-8461-8BBDFB8870F4}"/>
                  </a:ext>
                </a:extLst>
              </p:cNvPr>
              <p:cNvSpPr txBox="1">
                <a:spLocks noChangeArrowheads="1"/>
              </p:cNvSpPr>
              <p:nvPr/>
            </p:nvSpPr>
            <p:spPr bwMode="auto">
              <a:xfrm>
                <a:off x="480" y="2323"/>
                <a:ext cx="2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8361" name="Text Box 169">
                <a:extLst>
                  <a:ext uri="{FF2B5EF4-FFF2-40B4-BE49-F238E27FC236}">
                    <a16:creationId xmlns:a16="http://schemas.microsoft.com/office/drawing/2014/main" id="{39C07934-A627-4464-88C4-2B75A808B63D}"/>
                  </a:ext>
                </a:extLst>
              </p:cNvPr>
              <p:cNvSpPr txBox="1">
                <a:spLocks noChangeArrowheads="1"/>
              </p:cNvSpPr>
              <p:nvPr/>
            </p:nvSpPr>
            <p:spPr bwMode="auto">
              <a:xfrm>
                <a:off x="96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8362" name="Text Box 170">
                <a:extLst>
                  <a:ext uri="{FF2B5EF4-FFF2-40B4-BE49-F238E27FC236}">
                    <a16:creationId xmlns:a16="http://schemas.microsoft.com/office/drawing/2014/main" id="{2A106E30-89F0-4FAF-8A0D-1662B1F8B0E4}"/>
                  </a:ext>
                </a:extLst>
              </p:cNvPr>
              <p:cNvSpPr txBox="1">
                <a:spLocks noChangeArrowheads="1"/>
              </p:cNvSpPr>
              <p:nvPr/>
            </p:nvSpPr>
            <p:spPr bwMode="auto">
              <a:xfrm>
                <a:off x="144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5</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8363" name="Text Box 171">
                <a:extLst>
                  <a:ext uri="{FF2B5EF4-FFF2-40B4-BE49-F238E27FC236}">
                    <a16:creationId xmlns:a16="http://schemas.microsoft.com/office/drawing/2014/main" id="{4DCC2753-F0CE-48F0-A0E2-AD12A115938F}"/>
                  </a:ext>
                </a:extLst>
              </p:cNvPr>
              <p:cNvSpPr txBox="1">
                <a:spLocks noChangeArrowheads="1"/>
              </p:cNvSpPr>
              <p:nvPr/>
            </p:nvSpPr>
            <p:spPr bwMode="auto">
              <a:xfrm>
                <a:off x="196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7</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grpSp>
        <p:sp>
          <p:nvSpPr>
            <p:cNvPr id="8364" name="Rectangle 172">
              <a:extLst>
                <a:ext uri="{FF2B5EF4-FFF2-40B4-BE49-F238E27FC236}">
                  <a16:creationId xmlns:a16="http://schemas.microsoft.com/office/drawing/2014/main" id="{81A7FD58-0889-47ED-94C8-17D1FFFD3BCE}"/>
                </a:ext>
              </a:extLst>
            </p:cNvPr>
            <p:cNvSpPr>
              <a:spLocks noChangeArrowheads="1"/>
            </p:cNvSpPr>
            <p:nvPr/>
          </p:nvSpPr>
          <p:spPr bwMode="auto">
            <a:xfrm>
              <a:off x="7385049" y="3991653"/>
              <a:ext cx="69215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500" b="1">
                  <a:solidFill>
                    <a:srgbClr val="C8553D"/>
                  </a:solidFill>
                  <a:latin typeface="Times New Roman"/>
                </a:rPr>
                <a:t>θ</a:t>
              </a:r>
              <a:r>
                <a:rPr lang="en-US" altLang="en-US" sz="1500" b="1">
                  <a:solidFill>
                    <a:srgbClr val="C8553D"/>
                  </a:solidFill>
                  <a:latin typeface="Times New Roman"/>
                </a:rPr>
                <a:t> = </a:t>
              </a:r>
              <a:r>
                <a:rPr lang="el-GR" altLang="en-US" sz="1500" b="1">
                  <a:solidFill>
                    <a:srgbClr val="C8553D"/>
                  </a:solidFill>
                  <a:latin typeface="Times New Roman"/>
                </a:rPr>
                <a:t>ω</a:t>
              </a:r>
              <a:r>
                <a:rPr lang="en-US" altLang="en-US" sz="1500" b="1">
                  <a:solidFill>
                    <a:srgbClr val="C8553D"/>
                  </a:solidFill>
                  <a:latin typeface="Times New Roman"/>
                </a:rPr>
                <a:t>t</a:t>
              </a:r>
              <a:endParaRPr/>
            </a:p>
          </p:txBody>
        </p:sp>
        <p:grpSp>
          <p:nvGrpSpPr>
            <p:cNvPr id="8365" name="Group 173">
              <a:extLst>
                <a:ext uri="{FF2B5EF4-FFF2-40B4-BE49-F238E27FC236}">
                  <a16:creationId xmlns:a16="http://schemas.microsoft.com/office/drawing/2014/main" id="{D3E54C6B-D82B-452D-AA9F-6AF1B419A6A9}"/>
                </a:ext>
              </a:extLst>
            </p:cNvPr>
            <p:cNvGrpSpPr>
              <a:grpSpLocks/>
            </p:cNvGrpSpPr>
            <p:nvPr/>
          </p:nvGrpSpPr>
          <p:grpSpPr bwMode="auto">
            <a:xfrm>
              <a:off x="4190999" y="3915453"/>
              <a:ext cx="3581400" cy="152400"/>
              <a:chOff x="384" y="2400"/>
              <a:chExt cx="2256" cy="96"/>
            </a:xfrm>
          </p:grpSpPr>
          <p:sp>
            <p:nvSpPr>
              <p:cNvPr id="8366" name="Line 174">
                <a:extLst>
                  <a:ext uri="{FF2B5EF4-FFF2-40B4-BE49-F238E27FC236}">
                    <a16:creationId xmlns:a16="http://schemas.microsoft.com/office/drawing/2014/main" id="{FD1FEA6E-0009-451F-A318-308216867FDC}"/>
                  </a:ext>
                </a:extLst>
              </p:cNvPr>
              <p:cNvSpPr>
                <a:spLocks noChangeShapeType="1"/>
              </p:cNvSpPr>
              <p:nvPr/>
            </p:nvSpPr>
            <p:spPr bwMode="auto">
              <a:xfrm>
                <a:off x="384" y="2448"/>
                <a:ext cx="2256" cy="0"/>
              </a:xfrm>
              <a:prstGeom prst="line">
                <a:avLst/>
              </a:prstGeom>
              <a:noFill/>
              <a:ln w="28575">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67" name="Line 175">
                <a:extLst>
                  <a:ext uri="{FF2B5EF4-FFF2-40B4-BE49-F238E27FC236}">
                    <a16:creationId xmlns:a16="http://schemas.microsoft.com/office/drawing/2014/main" id="{D3CC501F-9D95-439C-91EA-A72B86AAA7C3}"/>
                  </a:ext>
                </a:extLst>
              </p:cNvPr>
              <p:cNvSpPr>
                <a:spLocks noChangeShapeType="1"/>
              </p:cNvSpPr>
              <p:nvPr/>
            </p:nvSpPr>
            <p:spPr bwMode="auto">
              <a:xfrm>
                <a:off x="624"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68" name="Line 176">
                <a:extLst>
                  <a:ext uri="{FF2B5EF4-FFF2-40B4-BE49-F238E27FC236}">
                    <a16:creationId xmlns:a16="http://schemas.microsoft.com/office/drawing/2014/main" id="{ED092632-740C-4B18-B54C-A3E441C31C0D}"/>
                  </a:ext>
                </a:extLst>
              </p:cNvPr>
              <p:cNvSpPr>
                <a:spLocks noChangeShapeType="1"/>
              </p:cNvSpPr>
              <p:nvPr/>
            </p:nvSpPr>
            <p:spPr bwMode="auto">
              <a:xfrm>
                <a:off x="1104"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69" name="Line 177">
                <a:extLst>
                  <a:ext uri="{FF2B5EF4-FFF2-40B4-BE49-F238E27FC236}">
                    <a16:creationId xmlns:a16="http://schemas.microsoft.com/office/drawing/2014/main" id="{AB080ED0-4298-4706-8B8F-3F4DAFD143B3}"/>
                  </a:ext>
                </a:extLst>
              </p:cNvPr>
              <p:cNvSpPr>
                <a:spLocks noChangeShapeType="1"/>
              </p:cNvSpPr>
              <p:nvPr/>
            </p:nvSpPr>
            <p:spPr bwMode="auto">
              <a:xfrm>
                <a:off x="1632"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0" name="Line 178">
                <a:extLst>
                  <a:ext uri="{FF2B5EF4-FFF2-40B4-BE49-F238E27FC236}">
                    <a16:creationId xmlns:a16="http://schemas.microsoft.com/office/drawing/2014/main" id="{D1304719-968B-4B1F-8929-753CB3AA2777}"/>
                  </a:ext>
                </a:extLst>
              </p:cNvPr>
              <p:cNvSpPr>
                <a:spLocks noChangeShapeType="1"/>
              </p:cNvSpPr>
              <p:nvPr/>
            </p:nvSpPr>
            <p:spPr bwMode="auto">
              <a:xfrm>
                <a:off x="2112"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1" name="Line 179">
                <a:extLst>
                  <a:ext uri="{FF2B5EF4-FFF2-40B4-BE49-F238E27FC236}">
                    <a16:creationId xmlns:a16="http://schemas.microsoft.com/office/drawing/2014/main" id="{EE0C6F5D-A8E1-4FCD-8CDF-3F4F1FE06FC8}"/>
                  </a:ext>
                </a:extLst>
              </p:cNvPr>
              <p:cNvSpPr>
                <a:spLocks noChangeShapeType="1"/>
              </p:cNvSpPr>
              <p:nvPr/>
            </p:nvSpPr>
            <p:spPr bwMode="auto">
              <a:xfrm>
                <a:off x="864"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2" name="Line 180">
                <a:extLst>
                  <a:ext uri="{FF2B5EF4-FFF2-40B4-BE49-F238E27FC236}">
                    <a16:creationId xmlns:a16="http://schemas.microsoft.com/office/drawing/2014/main" id="{E9A4E92D-543F-4604-BEDE-DD0A40AB02F6}"/>
                  </a:ext>
                </a:extLst>
              </p:cNvPr>
              <p:cNvSpPr>
                <a:spLocks noChangeShapeType="1"/>
              </p:cNvSpPr>
              <p:nvPr/>
            </p:nvSpPr>
            <p:spPr bwMode="auto">
              <a:xfrm>
                <a:off x="1344"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3" name="Line 181">
                <a:extLst>
                  <a:ext uri="{FF2B5EF4-FFF2-40B4-BE49-F238E27FC236}">
                    <a16:creationId xmlns:a16="http://schemas.microsoft.com/office/drawing/2014/main" id="{466659E6-B4C8-4325-A328-3F3D0D17A838}"/>
                  </a:ext>
                </a:extLst>
              </p:cNvPr>
              <p:cNvSpPr>
                <a:spLocks noChangeShapeType="1"/>
              </p:cNvSpPr>
              <p:nvPr/>
            </p:nvSpPr>
            <p:spPr bwMode="auto">
              <a:xfrm>
                <a:off x="1872"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4" name="Line 182">
                <a:extLst>
                  <a:ext uri="{FF2B5EF4-FFF2-40B4-BE49-F238E27FC236}">
                    <a16:creationId xmlns:a16="http://schemas.microsoft.com/office/drawing/2014/main" id="{D26A10EA-0258-4347-992E-7AA5B1490B9E}"/>
                  </a:ext>
                </a:extLst>
              </p:cNvPr>
              <p:cNvSpPr>
                <a:spLocks noChangeShapeType="1"/>
              </p:cNvSpPr>
              <p:nvPr/>
            </p:nvSpPr>
            <p:spPr bwMode="auto">
              <a:xfrm>
                <a:off x="2352" y="2400"/>
                <a:ext cx="0"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75" name="Group 183">
              <a:extLst>
                <a:ext uri="{FF2B5EF4-FFF2-40B4-BE49-F238E27FC236}">
                  <a16:creationId xmlns:a16="http://schemas.microsoft.com/office/drawing/2014/main" id="{A947317E-AF25-4707-8BDF-464271D4ED2D}"/>
                </a:ext>
              </a:extLst>
            </p:cNvPr>
            <p:cNvGrpSpPr>
              <a:grpSpLocks/>
            </p:cNvGrpSpPr>
            <p:nvPr/>
          </p:nvGrpSpPr>
          <p:grpSpPr bwMode="auto">
            <a:xfrm>
              <a:off x="4190999" y="3610653"/>
              <a:ext cx="3124200" cy="762000"/>
              <a:chOff x="2352" y="912"/>
              <a:chExt cx="1536" cy="384"/>
            </a:xfrm>
          </p:grpSpPr>
          <p:grpSp>
            <p:nvGrpSpPr>
              <p:cNvPr id="8376" name="Group 184">
                <a:extLst>
                  <a:ext uri="{FF2B5EF4-FFF2-40B4-BE49-F238E27FC236}">
                    <a16:creationId xmlns:a16="http://schemas.microsoft.com/office/drawing/2014/main" id="{06936889-7442-47EE-82AC-3C924BEE6462}"/>
                  </a:ext>
                </a:extLst>
              </p:cNvPr>
              <p:cNvGrpSpPr>
                <a:grpSpLocks/>
              </p:cNvGrpSpPr>
              <p:nvPr/>
            </p:nvGrpSpPr>
            <p:grpSpPr bwMode="auto">
              <a:xfrm>
                <a:off x="2352" y="912"/>
                <a:ext cx="768" cy="384"/>
                <a:chOff x="2736" y="816"/>
                <a:chExt cx="768" cy="384"/>
              </a:xfrm>
            </p:grpSpPr>
            <p:sp>
              <p:nvSpPr>
                <p:cNvPr id="8377" name="Freeform 185">
                  <a:extLst>
                    <a:ext uri="{FF2B5EF4-FFF2-40B4-BE49-F238E27FC236}">
                      <a16:creationId xmlns:a16="http://schemas.microsoft.com/office/drawing/2014/main" id="{8E780789-A560-4B28-94D2-798CF9EBD4F8}"/>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78" name="Freeform 186">
                  <a:extLst>
                    <a:ext uri="{FF2B5EF4-FFF2-40B4-BE49-F238E27FC236}">
                      <a16:creationId xmlns:a16="http://schemas.microsoft.com/office/drawing/2014/main" id="{0741F071-E1D0-4BBF-B3F6-C8A2E13DAC00}"/>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79" name="Group 187">
                <a:extLst>
                  <a:ext uri="{FF2B5EF4-FFF2-40B4-BE49-F238E27FC236}">
                    <a16:creationId xmlns:a16="http://schemas.microsoft.com/office/drawing/2014/main" id="{98F3A072-F19A-410A-8D29-67B515A9C315}"/>
                  </a:ext>
                </a:extLst>
              </p:cNvPr>
              <p:cNvGrpSpPr>
                <a:grpSpLocks/>
              </p:cNvGrpSpPr>
              <p:nvPr/>
            </p:nvGrpSpPr>
            <p:grpSpPr bwMode="auto">
              <a:xfrm>
                <a:off x="3120" y="912"/>
                <a:ext cx="768" cy="384"/>
                <a:chOff x="2736" y="816"/>
                <a:chExt cx="768" cy="384"/>
              </a:xfrm>
            </p:grpSpPr>
            <p:sp>
              <p:nvSpPr>
                <p:cNvPr id="8380" name="Freeform 188">
                  <a:extLst>
                    <a:ext uri="{FF2B5EF4-FFF2-40B4-BE49-F238E27FC236}">
                      <a16:creationId xmlns:a16="http://schemas.microsoft.com/office/drawing/2014/main" id="{298B5962-6126-4654-B91C-02C51239BCCA}"/>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81" name="Freeform 189">
                  <a:extLst>
                    <a:ext uri="{FF2B5EF4-FFF2-40B4-BE49-F238E27FC236}">
                      <a16:creationId xmlns:a16="http://schemas.microsoft.com/office/drawing/2014/main" id="{55E7D9E8-8557-4602-9B29-F53891291B31}"/>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8382" name="Rectangle 190">
              <a:extLst>
                <a:ext uri="{FF2B5EF4-FFF2-40B4-BE49-F238E27FC236}">
                  <a16:creationId xmlns:a16="http://schemas.microsoft.com/office/drawing/2014/main" id="{F197D172-C8D3-46BB-9BAD-D4915182257B}"/>
                </a:ext>
              </a:extLst>
            </p:cNvPr>
            <p:cNvSpPr>
              <a:spLocks noChangeArrowheads="1"/>
            </p:cNvSpPr>
            <p:nvPr/>
          </p:nvSpPr>
          <p:spPr bwMode="auto">
            <a:xfrm>
              <a:off x="3657599" y="2848653"/>
              <a:ext cx="609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pitchFamily="66" charset="0"/>
                </a:rPr>
                <a:t> E </a:t>
              </a:r>
              <a:r>
                <a:rPr lang="en-US" altLang="en-US" sz="1400" b="0">
                  <a:solidFill>
                    <a:srgbClr val="2B3E4B"/>
                  </a:solidFill>
                  <a:latin typeface="Times New Roman"/>
                </a:rPr>
                <a:t>,I</a:t>
              </a:r>
              <a:endParaRPr/>
            </a:p>
          </p:txBody>
        </p:sp>
        <p:grpSp>
          <p:nvGrpSpPr>
            <p:cNvPr id="8399" name="Group 207">
              <a:extLst>
                <a:ext uri="{FF2B5EF4-FFF2-40B4-BE49-F238E27FC236}">
                  <a16:creationId xmlns:a16="http://schemas.microsoft.com/office/drawing/2014/main" id="{E728B330-C37C-4F78-A73A-BFB72492050B}"/>
                </a:ext>
              </a:extLst>
            </p:cNvPr>
            <p:cNvGrpSpPr>
              <a:grpSpLocks/>
            </p:cNvGrpSpPr>
            <p:nvPr/>
          </p:nvGrpSpPr>
          <p:grpSpPr bwMode="auto">
            <a:xfrm>
              <a:off x="3763962" y="3153453"/>
              <a:ext cx="808037" cy="366713"/>
              <a:chOff x="115" y="1776"/>
              <a:chExt cx="509" cy="231"/>
            </a:xfrm>
          </p:grpSpPr>
          <p:sp>
            <p:nvSpPr>
              <p:cNvPr id="8354" name="Rectangle 162">
                <a:extLst>
                  <a:ext uri="{FF2B5EF4-FFF2-40B4-BE49-F238E27FC236}">
                    <a16:creationId xmlns:a16="http://schemas.microsoft.com/office/drawing/2014/main" id="{A7D0AC9B-D1B9-410C-A25D-AE4D13358813}"/>
                  </a:ext>
                </a:extLst>
              </p:cNvPr>
              <p:cNvSpPr>
                <a:spLocks noChangeArrowheads="1"/>
              </p:cNvSpPr>
              <p:nvPr/>
            </p:nvSpPr>
            <p:spPr bwMode="auto">
              <a:xfrm>
                <a:off x="115" y="1776"/>
                <a:ext cx="3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rgbClr val="0066FF"/>
                    </a:solidFill>
                    <a:latin typeface="Times New Roman" pitchFamily="66" charset="0"/>
                  </a:rPr>
                  <a:t> </a:t>
                </a:r>
                <a:r>
                  <a:rPr lang="en-US" altLang="en-US" b="1">
                    <a:solidFill>
                      <a:srgbClr val="0066FF"/>
                    </a:solidFill>
                    <a:latin typeface="Times New Roman" pitchFamily="66" charset="0"/>
                  </a:rPr>
                  <a:t>E</a:t>
                </a:r>
                <a:r>
                  <a:rPr lang="en-US" altLang="en-US" b="1" baseline="-25000">
                    <a:solidFill>
                      <a:srgbClr val="0066FF"/>
                    </a:solidFill>
                    <a:latin typeface="Times New Roman"/>
                  </a:rPr>
                  <a:t>0</a:t>
                </a:r>
                <a:r>
                  <a:rPr lang="en-US" altLang="en-US">
                    <a:solidFill>
                      <a:srgbClr val="0066FF"/>
                    </a:solidFill>
                    <a:latin typeface="Times New Roman"/>
                  </a:rPr>
                  <a:t> </a:t>
                </a:r>
                <a:endParaRPr/>
              </a:p>
            </p:txBody>
          </p:sp>
          <p:sp>
            <p:nvSpPr>
              <p:cNvPr id="8383" name="Line 191">
                <a:extLst>
                  <a:ext uri="{FF2B5EF4-FFF2-40B4-BE49-F238E27FC236}">
                    <a16:creationId xmlns:a16="http://schemas.microsoft.com/office/drawing/2014/main" id="{AEF09A55-A4AD-4419-8978-45AC9FDF72EC}"/>
                  </a:ext>
                </a:extLst>
              </p:cNvPr>
              <p:cNvSpPr>
                <a:spLocks noChangeShapeType="1"/>
              </p:cNvSpPr>
              <p:nvPr/>
            </p:nvSpPr>
            <p:spPr bwMode="auto">
              <a:xfrm flipH="1">
                <a:off x="384" y="1908"/>
                <a:ext cx="24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400" name="Group 208">
              <a:extLst>
                <a:ext uri="{FF2B5EF4-FFF2-40B4-BE49-F238E27FC236}">
                  <a16:creationId xmlns:a16="http://schemas.microsoft.com/office/drawing/2014/main" id="{C0D60F95-DEE2-48D6-89D8-2E682B95E8AC}"/>
                </a:ext>
              </a:extLst>
            </p:cNvPr>
            <p:cNvGrpSpPr>
              <a:grpSpLocks/>
            </p:cNvGrpSpPr>
            <p:nvPr/>
          </p:nvGrpSpPr>
          <p:grpSpPr bwMode="auto">
            <a:xfrm>
              <a:off x="3824287" y="3363003"/>
              <a:ext cx="747712" cy="366713"/>
              <a:chOff x="153" y="1908"/>
              <a:chExt cx="471" cy="231"/>
            </a:xfrm>
          </p:grpSpPr>
          <p:sp>
            <p:nvSpPr>
              <p:cNvPr id="8384" name="Line 192">
                <a:extLst>
                  <a:ext uri="{FF2B5EF4-FFF2-40B4-BE49-F238E27FC236}">
                    <a16:creationId xmlns:a16="http://schemas.microsoft.com/office/drawing/2014/main" id="{6BD68365-C029-4CB8-A5EE-272E705A2DD1}"/>
                  </a:ext>
                </a:extLst>
              </p:cNvPr>
              <p:cNvSpPr>
                <a:spLocks noChangeShapeType="1"/>
              </p:cNvSpPr>
              <p:nvPr/>
            </p:nvSpPr>
            <p:spPr bwMode="auto">
              <a:xfrm flipH="1">
                <a:off x="384" y="2052"/>
                <a:ext cx="24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85" name="Rectangle 193">
                <a:extLst>
                  <a:ext uri="{FF2B5EF4-FFF2-40B4-BE49-F238E27FC236}">
                    <a16:creationId xmlns:a16="http://schemas.microsoft.com/office/drawing/2014/main" id="{9CE31A90-D212-427D-AA24-FD8A3C2351E9}"/>
                  </a:ext>
                </a:extLst>
              </p:cNvPr>
              <p:cNvSpPr>
                <a:spLocks noChangeArrowheads="1"/>
              </p:cNvSpPr>
              <p:nvPr/>
            </p:nvSpPr>
            <p:spPr bwMode="auto">
              <a:xfrm>
                <a:off x="153" y="1908"/>
                <a:ext cx="2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CC00"/>
                    </a:solidFill>
                    <a:latin typeface="Times New Roman" pitchFamily="66" charset="0"/>
                  </a:rPr>
                  <a:t> </a:t>
                </a:r>
                <a:r>
                  <a:rPr lang="en-US" altLang="en-US" b="1">
                    <a:solidFill>
                      <a:srgbClr val="00CC00"/>
                    </a:solidFill>
                    <a:latin typeface="Times New Roman"/>
                  </a:rPr>
                  <a:t>I</a:t>
                </a:r>
                <a:r>
                  <a:rPr lang="en-US" altLang="en-US" b="1" baseline="-25000">
                    <a:solidFill>
                      <a:srgbClr val="00CC00"/>
                    </a:solidFill>
                    <a:latin typeface="Times New Roman"/>
                  </a:rPr>
                  <a:t>0</a:t>
                </a:r>
                <a:r>
                  <a:rPr lang="en-US" altLang="en-US" b="1">
                    <a:solidFill>
                      <a:srgbClr val="00CC00"/>
                    </a:solidFill>
                    <a:latin typeface="Times New Roman"/>
                  </a:rPr>
                  <a:t> </a:t>
                </a:r>
                <a:endParaRPr/>
              </a:p>
            </p:txBody>
          </p:sp>
        </p:grpSp>
        <p:sp>
          <p:nvSpPr>
            <p:cNvPr id="8387" name="Rectangle 195">
              <a:extLst>
                <a:ext uri="{FF2B5EF4-FFF2-40B4-BE49-F238E27FC236}">
                  <a16:creationId xmlns:a16="http://schemas.microsoft.com/office/drawing/2014/main" id="{A94A6C8B-2340-4524-8991-8AA358D0E6F8}"/>
                </a:ext>
              </a:extLst>
            </p:cNvPr>
            <p:cNvSpPr>
              <a:spLocks noChangeArrowheads="1"/>
            </p:cNvSpPr>
            <p:nvPr/>
          </p:nvSpPr>
          <p:spPr bwMode="auto">
            <a:xfrm>
              <a:off x="6553199" y="2666091"/>
              <a:ext cx="14192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p:grpSp>
      <p:sp>
        <p:nvSpPr>
          <p:cNvPr id="8396" name="Text Box 204">
            <a:extLst>
              <a:ext uri="{FF2B5EF4-FFF2-40B4-BE49-F238E27FC236}">
                <a16:creationId xmlns:a16="http://schemas.microsoft.com/office/drawing/2014/main" id="{5331AC78-02A7-45DA-B673-755632EE2D87}"/>
              </a:ext>
            </a:extLst>
          </p:cNvPr>
          <p:cNvSpPr txBox="1">
            <a:spLocks noChangeArrowheads="1"/>
          </p:cNvSpPr>
          <p:nvPr/>
        </p:nvSpPr>
        <p:spPr bwMode="auto">
          <a:xfrm>
            <a:off x="86491" y="5288889"/>
            <a:ext cx="11502695" cy="72173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2D6F9F"/>
                </a:solidFill>
                <a:latin typeface="Times New Roman" pitchFamily="66" charset="0"/>
              </a:rPr>
              <a:t>E</a:t>
            </a:r>
            <a:r>
              <a:rPr lang="en-US" altLang="en-US" sz="1600" b="1" dirty="0">
                <a:solidFill>
                  <a:srgbClr val="2D6F9F"/>
                </a:solidFill>
                <a:latin typeface="Times New Roman"/>
              </a:rPr>
              <a:t>, </a:t>
            </a:r>
            <a:r>
              <a:rPr lang="en-US" altLang="en-US" sz="1600" b="1" dirty="0">
                <a:solidFill>
                  <a:srgbClr val="2F7D5A"/>
                </a:solidFill>
                <a:latin typeface="Times New Roman"/>
              </a:rPr>
              <a:t>I</a:t>
            </a:r>
            <a:r>
              <a:rPr lang="en-US" altLang="en-US" sz="1600" b="1" dirty="0">
                <a:solidFill>
                  <a:srgbClr val="2D6F9F"/>
                </a:solidFill>
                <a:latin typeface="Times New Roman"/>
              </a:rPr>
              <a:t>     </a:t>
            </a:r>
            <a:r>
              <a:rPr lang="en-US" altLang="en-US" sz="1600" b="1" dirty="0">
                <a:solidFill>
                  <a:srgbClr val="C8553D"/>
                </a:solidFill>
                <a:latin typeface="Times New Roman"/>
              </a:rPr>
              <a:t>– Instantaneous value of</a:t>
            </a:r>
            <a:r>
              <a:rPr lang="en-US" altLang="en-US" sz="1600" b="1" dirty="0">
                <a:solidFill>
                  <a:srgbClr val="2D6F9F"/>
                </a:solidFill>
                <a:latin typeface="Times New Roman"/>
              </a:rPr>
              <a:t> emf </a:t>
            </a:r>
            <a:r>
              <a:rPr lang="en-US" altLang="en-US" sz="1600" b="1" dirty="0">
                <a:solidFill>
                  <a:srgbClr val="C8553D"/>
                </a:solidFill>
                <a:latin typeface="Times New Roman"/>
              </a:rPr>
              <a:t>and </a:t>
            </a:r>
            <a:r>
              <a:rPr lang="en-US" altLang="en-US" sz="1600" b="1" dirty="0">
                <a:solidFill>
                  <a:srgbClr val="2F7D5A"/>
                </a:solidFill>
                <a:latin typeface="Times New Roman"/>
              </a:rPr>
              <a:t>current </a:t>
            </a:r>
            <a:r>
              <a:rPr lang="en-US" altLang="en-US" sz="1600" b="1" dirty="0">
                <a:solidFill>
                  <a:srgbClr val="2D6F9F"/>
                </a:solidFill>
                <a:latin typeface="Times New Roman"/>
              </a:rPr>
              <a:t>       </a:t>
            </a:r>
            <a:r>
              <a:rPr lang="en-US" altLang="en-US" sz="1600" b="1" dirty="0">
                <a:solidFill>
                  <a:srgbClr val="2D6F9F"/>
                </a:solidFill>
                <a:latin typeface="Times New Roman" pitchFamily="66" charset="0"/>
              </a:rPr>
              <a:t>E</a:t>
            </a:r>
            <a:r>
              <a:rPr lang="en-US" altLang="en-US" sz="1600" b="1" baseline="-25000" dirty="0">
                <a:solidFill>
                  <a:srgbClr val="2D6F9F"/>
                </a:solidFill>
                <a:latin typeface="Times New Roman"/>
              </a:rPr>
              <a:t>0</a:t>
            </a:r>
            <a:r>
              <a:rPr lang="en-US" altLang="en-US" sz="1600" b="1" dirty="0">
                <a:solidFill>
                  <a:srgbClr val="2D6F9F"/>
                </a:solidFill>
                <a:latin typeface="Times New Roman"/>
              </a:rPr>
              <a:t>, </a:t>
            </a:r>
            <a:r>
              <a:rPr lang="en-US" altLang="en-US" sz="1600" b="1" dirty="0">
                <a:solidFill>
                  <a:srgbClr val="2F7D5A"/>
                </a:solidFill>
                <a:latin typeface="Times New Roman"/>
              </a:rPr>
              <a:t>I</a:t>
            </a:r>
            <a:r>
              <a:rPr lang="en-US" altLang="en-US" sz="1600" b="1" baseline="-25000" dirty="0">
                <a:solidFill>
                  <a:srgbClr val="2F7D5A"/>
                </a:solidFill>
                <a:latin typeface="Times New Roman"/>
              </a:rPr>
              <a:t>0</a:t>
            </a:r>
            <a:r>
              <a:rPr lang="en-US" altLang="en-US" sz="1600" b="1" dirty="0">
                <a:solidFill>
                  <a:srgbClr val="2D6F9F"/>
                </a:solidFill>
                <a:latin typeface="Times New Roman"/>
              </a:rPr>
              <a:t>  </a:t>
            </a:r>
            <a:r>
              <a:rPr lang="en-US" altLang="en-US" sz="1600" b="1" dirty="0">
                <a:solidFill>
                  <a:srgbClr val="C8553D"/>
                </a:solidFill>
                <a:latin typeface="Times New Roman"/>
              </a:rPr>
              <a:t>– Peak </a:t>
            </a:r>
            <a:r>
              <a:rPr lang="en-US" altLang="en-US" sz="1600" b="1" dirty="0">
                <a:solidFill>
                  <a:srgbClr val="2D6F9F"/>
                </a:solidFill>
                <a:latin typeface="Times New Roman"/>
              </a:rPr>
              <a:t>or </a:t>
            </a:r>
            <a:r>
              <a:rPr lang="en-US" altLang="en-US" sz="1600" b="1" dirty="0">
                <a:solidFill>
                  <a:srgbClr val="C8553D"/>
                </a:solidFill>
                <a:latin typeface="Times New Roman"/>
              </a:rPr>
              <a:t>maximum value </a:t>
            </a:r>
            <a:r>
              <a:rPr lang="en-US" altLang="en-US" sz="1600" b="1" dirty="0">
                <a:solidFill>
                  <a:srgbClr val="2D6F9F"/>
                </a:solidFill>
                <a:latin typeface="Times New Roman"/>
              </a:rPr>
              <a:t>or</a:t>
            </a:r>
            <a:r>
              <a:rPr lang="en-US" altLang="en-US" sz="1600" b="1" dirty="0">
                <a:solidFill>
                  <a:srgbClr val="C8553D"/>
                </a:solidFill>
                <a:latin typeface="Times New Roman"/>
              </a:rPr>
              <a:t> amplitude of</a:t>
            </a:r>
            <a:r>
              <a:rPr lang="en-US" altLang="en-US" sz="1600" b="1" dirty="0">
                <a:solidFill>
                  <a:srgbClr val="2D6F9F"/>
                </a:solidFill>
                <a:latin typeface="Times New Roman"/>
              </a:rPr>
              <a:t> emf </a:t>
            </a:r>
            <a:r>
              <a:rPr lang="en-US" altLang="en-US" sz="1600" b="1" dirty="0">
                <a:solidFill>
                  <a:srgbClr val="C8553D"/>
                </a:solidFill>
                <a:latin typeface="Times New Roman"/>
              </a:rPr>
              <a:t>and</a:t>
            </a:r>
            <a:r>
              <a:rPr lang="en-US" altLang="en-US" sz="1600" b="1" dirty="0">
                <a:solidFill>
                  <a:srgbClr val="2D6F9F"/>
                </a:solidFill>
                <a:latin typeface="Times New Roman"/>
              </a:rPr>
              <a:t> </a:t>
            </a:r>
            <a:r>
              <a:rPr lang="en-US" altLang="en-US" sz="1600" b="1" dirty="0">
                <a:solidFill>
                  <a:srgbClr val="2F7D5A"/>
                </a:solidFill>
                <a:latin typeface="Times New Roman"/>
              </a:rPr>
              <a:t>current</a:t>
            </a:r>
            <a:endParaRPr sz="2400" dirty="0"/>
          </a:p>
          <a:p>
            <a:pPr>
              <a:lnSpc>
                <a:spcPct val="102000"/>
              </a:lnSpc>
              <a:spcAft>
                <a:spcPts val="200"/>
              </a:spcAft>
            </a:pPr>
            <a:r>
              <a:rPr lang="en-US" altLang="en-US" b="1" dirty="0">
                <a:solidFill>
                  <a:srgbClr val="2D6F9F"/>
                </a:solidFill>
                <a:latin typeface="Times New Roman"/>
              </a:rPr>
              <a:t>      </a:t>
            </a:r>
            <a:r>
              <a:rPr lang="el-GR" altLang="en-US" b="1" dirty="0">
                <a:solidFill>
                  <a:srgbClr val="2D6F9F"/>
                </a:solidFill>
                <a:latin typeface="Times New Roman"/>
              </a:rPr>
              <a:t>ω</a:t>
            </a:r>
            <a:r>
              <a:rPr lang="en-US" altLang="en-US" b="1" dirty="0">
                <a:solidFill>
                  <a:srgbClr val="2D6F9F"/>
                </a:solidFill>
                <a:latin typeface="Times New Roman"/>
              </a:rPr>
              <a:t> – Angular frequency          t – Instantaneous time</a:t>
            </a:r>
            <a:r>
              <a:rPr lang="el-GR" altLang="en-US" b="1" dirty="0">
                <a:solidFill>
                  <a:srgbClr val="2D6F9F"/>
                </a:solidFill>
                <a:latin typeface="Times New Roman"/>
              </a:rPr>
              <a:t>ω</a:t>
            </a:r>
            <a:r>
              <a:rPr lang="en-US" altLang="en-US" b="1" dirty="0">
                <a:solidFill>
                  <a:srgbClr val="2D6F9F"/>
                </a:solidFill>
                <a:latin typeface="Times New Roman"/>
              </a:rPr>
              <a:t>t – Phase</a:t>
            </a:r>
            <a:endParaRPr sz="2400" dirty="0"/>
          </a:p>
        </p:txBody>
      </p:sp>
      <p:grpSp>
        <p:nvGrpSpPr>
          <p:cNvPr id="8479" name="Group 287">
            <a:extLst>
              <a:ext uri="{FF2B5EF4-FFF2-40B4-BE49-F238E27FC236}">
                <a16:creationId xmlns:a16="http://schemas.microsoft.com/office/drawing/2014/main" id="{FD5B2DFC-22FC-45F8-A52E-72B2A31B1927}"/>
              </a:ext>
            </a:extLst>
          </p:cNvPr>
          <p:cNvGrpSpPr>
            <a:grpSpLocks/>
          </p:cNvGrpSpPr>
          <p:nvPr/>
        </p:nvGrpSpPr>
        <p:grpSpPr bwMode="auto">
          <a:xfrm>
            <a:off x="9967746" y="3855803"/>
            <a:ext cx="1524000" cy="1143000"/>
            <a:chOff x="4560" y="3360"/>
            <a:chExt cx="960" cy="720"/>
          </a:xfrm>
        </p:grpSpPr>
        <p:sp>
          <p:nvSpPr>
            <p:cNvPr id="8478" name="Rectangle 286">
              <a:extLst>
                <a:ext uri="{FF2B5EF4-FFF2-40B4-BE49-F238E27FC236}">
                  <a16:creationId xmlns:a16="http://schemas.microsoft.com/office/drawing/2014/main" id="{B71AF716-9751-40BB-93DD-235C35B4CCA7}"/>
                </a:ext>
              </a:extLst>
            </p:cNvPr>
            <p:cNvSpPr>
              <a:spLocks noChangeArrowheads="1"/>
            </p:cNvSpPr>
            <p:nvPr/>
          </p:nvSpPr>
          <p:spPr bwMode="auto">
            <a:xfrm>
              <a:off x="4560" y="3360"/>
              <a:ext cx="960" cy="720"/>
            </a:xfrm>
            <a:prstGeom prst="rect">
              <a:avLst/>
            </a:prstGeom>
            <a:solidFill>
              <a:srgbClr val="CCFFCC"/>
            </a:solidFill>
            <a:ln w="28575">
              <a:solidFill>
                <a:srgbClr val="3399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68" name="Text Box 276">
              <a:extLst>
                <a:ext uri="{FF2B5EF4-FFF2-40B4-BE49-F238E27FC236}">
                  <a16:creationId xmlns:a16="http://schemas.microsoft.com/office/drawing/2014/main" id="{B6A25FC7-A3E0-4077-A9DB-5E984CC99996}"/>
                </a:ext>
              </a:extLst>
            </p:cNvPr>
            <p:cNvSpPr txBox="1">
              <a:spLocks noChangeArrowheads="1"/>
            </p:cNvSpPr>
            <p:nvPr/>
          </p:nvSpPr>
          <p:spPr bwMode="auto">
            <a:xfrm>
              <a:off x="4656" y="3360"/>
              <a:ext cx="81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solidFill>
                    <a:srgbClr val="0000FF"/>
                  </a:solidFill>
                  <a:latin typeface="Times New Roman"/>
                </a:rPr>
                <a:t>Symbol of AC Source</a:t>
              </a:r>
              <a:endParaRPr/>
            </a:p>
          </p:txBody>
        </p:sp>
        <p:grpSp>
          <p:nvGrpSpPr>
            <p:cNvPr id="8477" name="Group 285">
              <a:extLst>
                <a:ext uri="{FF2B5EF4-FFF2-40B4-BE49-F238E27FC236}">
                  <a16:creationId xmlns:a16="http://schemas.microsoft.com/office/drawing/2014/main" id="{A0D15392-CC4A-4352-A609-51160BF24AEE}"/>
                </a:ext>
              </a:extLst>
            </p:cNvPr>
            <p:cNvGrpSpPr>
              <a:grpSpLocks/>
            </p:cNvGrpSpPr>
            <p:nvPr/>
          </p:nvGrpSpPr>
          <p:grpSpPr bwMode="auto">
            <a:xfrm>
              <a:off x="4704" y="3792"/>
              <a:ext cx="672" cy="192"/>
              <a:chOff x="4608" y="3792"/>
              <a:chExt cx="672" cy="192"/>
            </a:xfrm>
          </p:grpSpPr>
          <p:sp>
            <p:nvSpPr>
              <p:cNvPr id="8470" name="Oval 278">
                <a:extLst>
                  <a:ext uri="{FF2B5EF4-FFF2-40B4-BE49-F238E27FC236}">
                    <a16:creationId xmlns:a16="http://schemas.microsoft.com/office/drawing/2014/main" id="{65E2E438-AC8E-446A-98BA-8B7B220FD990}"/>
                  </a:ext>
                </a:extLst>
              </p:cNvPr>
              <p:cNvSpPr>
                <a:spLocks noChangeArrowheads="1"/>
              </p:cNvSpPr>
              <p:nvPr/>
            </p:nvSpPr>
            <p:spPr bwMode="auto">
              <a:xfrm>
                <a:off x="4848" y="3792"/>
                <a:ext cx="192" cy="192"/>
              </a:xfrm>
              <a:prstGeom prst="ellipse">
                <a:avLst/>
              </a:prstGeom>
              <a:noFill/>
              <a:ln w="28575">
                <a:solidFill>
                  <a:srgbClr val="99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472" name="Group 280">
                <a:extLst>
                  <a:ext uri="{FF2B5EF4-FFF2-40B4-BE49-F238E27FC236}">
                    <a16:creationId xmlns:a16="http://schemas.microsoft.com/office/drawing/2014/main" id="{E26DEC88-446B-49FA-AFFB-3CA568A7BDA4}"/>
                  </a:ext>
                </a:extLst>
              </p:cNvPr>
              <p:cNvGrpSpPr>
                <a:grpSpLocks/>
              </p:cNvGrpSpPr>
              <p:nvPr/>
            </p:nvGrpSpPr>
            <p:grpSpPr bwMode="auto">
              <a:xfrm>
                <a:off x="4896" y="3840"/>
                <a:ext cx="96" cy="96"/>
                <a:chOff x="2736" y="816"/>
                <a:chExt cx="768" cy="384"/>
              </a:xfrm>
            </p:grpSpPr>
            <p:sp>
              <p:nvSpPr>
                <p:cNvPr id="8473" name="Freeform 281">
                  <a:extLst>
                    <a:ext uri="{FF2B5EF4-FFF2-40B4-BE49-F238E27FC236}">
                      <a16:creationId xmlns:a16="http://schemas.microsoft.com/office/drawing/2014/main" id="{A8408A37-0C49-4483-8A5F-BC60EB99D951}"/>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505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74" name="Freeform 282">
                  <a:extLst>
                    <a:ext uri="{FF2B5EF4-FFF2-40B4-BE49-F238E27FC236}">
                      <a16:creationId xmlns:a16="http://schemas.microsoft.com/office/drawing/2014/main" id="{4E785CEF-0C62-466E-A5E5-3CD6ACA3F82C}"/>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505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475" name="Line 283">
                <a:extLst>
                  <a:ext uri="{FF2B5EF4-FFF2-40B4-BE49-F238E27FC236}">
                    <a16:creationId xmlns:a16="http://schemas.microsoft.com/office/drawing/2014/main" id="{24786644-C341-4061-8079-3B60BDB3D462}"/>
                  </a:ext>
                </a:extLst>
              </p:cNvPr>
              <p:cNvSpPr>
                <a:spLocks noChangeShapeType="1"/>
              </p:cNvSpPr>
              <p:nvPr/>
            </p:nvSpPr>
            <p:spPr bwMode="auto">
              <a:xfrm>
                <a:off x="4608" y="3888"/>
                <a:ext cx="240"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76" name="Line 284">
                <a:extLst>
                  <a:ext uri="{FF2B5EF4-FFF2-40B4-BE49-F238E27FC236}">
                    <a16:creationId xmlns:a16="http://schemas.microsoft.com/office/drawing/2014/main" id="{B5CBCF5F-4AD2-44B2-83B7-06AD3FA1684D}"/>
                  </a:ext>
                </a:extLst>
              </p:cNvPr>
              <p:cNvSpPr>
                <a:spLocks noChangeShapeType="1"/>
              </p:cNvSpPr>
              <p:nvPr/>
            </p:nvSpPr>
            <p:spPr bwMode="auto">
              <a:xfrm>
                <a:off x="5040" y="3888"/>
                <a:ext cx="240"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 name="Rectangle 195">
            <a:extLst>
              <a:ext uri="{FF2B5EF4-FFF2-40B4-BE49-F238E27FC236}">
                <a16:creationId xmlns:a16="http://schemas.microsoft.com/office/drawing/2014/main" id="{D8E80742-2257-2AC4-DB9B-755A63AB60B6}"/>
              </a:ext>
            </a:extLst>
          </p:cNvPr>
          <p:cNvSpPr>
            <a:spLocks noChangeArrowheads="1"/>
          </p:cNvSpPr>
          <p:nvPr/>
        </p:nvSpPr>
        <p:spPr bwMode="auto">
          <a:xfrm>
            <a:off x="5370315" y="807758"/>
            <a:ext cx="1862936"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b="1" dirty="0">
                <a:solidFill>
                  <a:srgbClr val="2D6F9F"/>
                </a:solidFill>
                <a:latin typeface="Times New Roman" pitchFamily="66" charset="0"/>
              </a:rPr>
              <a:t>E</a:t>
            </a:r>
            <a:r>
              <a:rPr lang="en-US" altLang="en-US" b="1" dirty="0">
                <a:solidFill>
                  <a:srgbClr val="2D6F9F"/>
                </a:solidFill>
                <a:latin typeface="Times New Roman"/>
              </a:rPr>
              <a:t>  = </a:t>
            </a:r>
            <a:r>
              <a:rPr lang="en-US" altLang="en-US" b="1" dirty="0">
                <a:solidFill>
                  <a:srgbClr val="2D6F9F"/>
                </a:solidFill>
                <a:latin typeface="Times New Roman" pitchFamily="66" charset="0"/>
              </a:rPr>
              <a:t>E</a:t>
            </a:r>
            <a:r>
              <a:rPr lang="en-US" altLang="en-US" b="1" baseline="-25000" dirty="0">
                <a:solidFill>
                  <a:srgbClr val="2D6F9F"/>
                </a:solidFill>
                <a:latin typeface="Times New Roman"/>
              </a:rPr>
              <a:t>0</a:t>
            </a:r>
            <a:r>
              <a:rPr lang="en-US" altLang="en-US" b="1" dirty="0">
                <a:solidFill>
                  <a:srgbClr val="2D6F9F"/>
                </a:solidFill>
                <a:latin typeface="Times New Roman"/>
              </a:rPr>
              <a:t> sin </a:t>
            </a:r>
            <a:r>
              <a:rPr lang="el-GR" altLang="en-US" b="1" dirty="0">
                <a:solidFill>
                  <a:srgbClr val="2D6F9F"/>
                </a:solidFill>
                <a:latin typeface="Times New Roman"/>
              </a:rPr>
              <a:t>ω</a:t>
            </a:r>
            <a:r>
              <a:rPr lang="en-US" altLang="en-US" b="1" dirty="0">
                <a:solidFill>
                  <a:srgbClr val="2D6F9F"/>
                </a:solidFill>
                <a:latin typeface="Times New Roman"/>
              </a:rPr>
              <a:t>t</a:t>
            </a:r>
            <a:endParaRPr sz="2400" dirty="0"/>
          </a:p>
        </p:txBody>
      </p:sp>
      <p:sp>
        <p:nvSpPr>
          <p:cNvPr id="4" name="TextBox 3">
            <a:extLst>
              <a:ext uri="{FF2B5EF4-FFF2-40B4-BE49-F238E27FC236}">
                <a16:creationId xmlns:a16="http://schemas.microsoft.com/office/drawing/2014/main" id="{B720328B-58A0-673C-F149-E6703E2659EC}"/>
              </a:ext>
            </a:extLst>
          </p:cNvPr>
          <p:cNvSpPr txBox="1"/>
          <p:nvPr/>
        </p:nvSpPr>
        <p:spPr>
          <a:xfrm>
            <a:off x="498348" y="1354835"/>
            <a:ext cx="11280229" cy="884409"/>
          </a:xfrm>
          <a:prstGeom prst="rect">
            <a:avLst/>
          </a:prstGeom>
          <a:noFill/>
          <a:ln>
            <a:noFill/>
          </a:ln>
        </p:spPr>
        <p:txBody>
          <a:bodyPr wrap="square">
            <a:spAutoFit/>
          </a:bodyPr>
          <a:lstStyle/>
          <a:p>
            <a:pPr>
              <a:lnSpc>
                <a:spcPct val="102000"/>
              </a:lnSpc>
              <a:spcBef>
                <a:spcPct val="50000"/>
              </a:spcBef>
              <a:spcAft>
                <a:spcPts val="200"/>
              </a:spcAft>
            </a:pPr>
            <a:r>
              <a:rPr lang="en-US" altLang="en-US" sz="2800" b="1" dirty="0">
                <a:solidFill>
                  <a:srgbClr val="0E7C86"/>
                </a:solidFill>
                <a:latin typeface="Times New Roman"/>
              </a:rPr>
              <a:t>Alternating Current: </a:t>
            </a:r>
            <a:r>
              <a:rPr lang="en-US" altLang="en-US" b="0" dirty="0">
                <a:solidFill>
                  <a:srgbClr val="2B3E4B"/>
                </a:solidFill>
                <a:latin typeface="Times New Roman"/>
              </a:rPr>
              <a:t>Alternating current is that current  which continuously changes in magnitude and periodically reverses its direction.</a:t>
            </a:r>
            <a:endParaRPr sz="2400" dirty="0"/>
          </a:p>
        </p:txBody>
      </p:sp>
      <p:sp>
        <p:nvSpPr>
          <p:cNvPr id="6" name="TextBox 5">
            <a:extLst>
              <a:ext uri="{FF2B5EF4-FFF2-40B4-BE49-F238E27FC236}">
                <a16:creationId xmlns:a16="http://schemas.microsoft.com/office/drawing/2014/main" id="{BB64461E-D749-BE37-92C3-A9CFCD60E0AE}"/>
              </a:ext>
            </a:extLst>
          </p:cNvPr>
          <p:cNvSpPr txBox="1"/>
          <p:nvPr/>
        </p:nvSpPr>
        <p:spPr>
          <a:xfrm>
            <a:off x="5070408" y="2050703"/>
            <a:ext cx="4614040" cy="328551"/>
          </a:xfrm>
          <a:prstGeom prst="rect">
            <a:avLst/>
          </a:prstGeom>
          <a:noFill/>
          <a:ln>
            <a:noFill/>
          </a:ln>
        </p:spPr>
        <p:txBody>
          <a:bodyPr wrap="square">
            <a:spAutoFit/>
          </a:bodyPr>
          <a:lstStyle/>
          <a:p>
            <a:pPr>
              <a:lnSpc>
                <a:spcPct val="102000"/>
              </a:lnSpc>
              <a:spcAft>
                <a:spcPts val="200"/>
              </a:spcAft>
            </a:pPr>
            <a:r>
              <a:rPr lang="en-US" altLang="en-US" sz="1600" b="1">
                <a:solidFill>
                  <a:srgbClr val="2F7D5A"/>
                </a:solidFill>
                <a:latin typeface="Times New Roman"/>
              </a:rPr>
              <a:t>I  = I</a:t>
            </a:r>
            <a:r>
              <a:rPr lang="en-US" altLang="en-US" sz="1600" b="1" baseline="-25000">
                <a:solidFill>
                  <a:srgbClr val="2F7D5A"/>
                </a:solidFill>
                <a:latin typeface="Times New Roman"/>
              </a:rPr>
              <a:t>0</a:t>
            </a:r>
            <a:r>
              <a:rPr lang="en-US" altLang="en-US" sz="1600" b="1">
                <a:solidFill>
                  <a:srgbClr val="2F7D5A"/>
                </a:solidFill>
                <a:latin typeface="Times New Roman"/>
              </a:rPr>
              <a:t> sin </a:t>
            </a:r>
            <a:r>
              <a:rPr lang="el-GR" altLang="en-US" sz="1600" b="1">
                <a:solidFill>
                  <a:srgbClr val="2F7D5A"/>
                </a:solidFill>
                <a:latin typeface="Times New Roman"/>
              </a:rPr>
              <a:t>ω</a:t>
            </a:r>
            <a:r>
              <a:rPr lang="en-US" altLang="en-US" sz="1600" b="1">
                <a:solidFill>
                  <a:srgbClr val="2F7D5A"/>
                </a:solidFill>
                <a:latin typeface="Times New Roman"/>
              </a:rPr>
              <a:t>t</a:t>
            </a:r>
            <a:endParaRPr sz="2000"/>
          </a:p>
        </p:txBody>
      </p:sp>
      <p:sp>
        <p:nvSpPr>
          <p:cNvPr id="8480"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81" name="Heading Accent"/>
          <p:cNvSpPr/>
          <p:nvPr/>
        </p:nvSpPr>
        <p:spPr>
          <a:xfrm>
            <a:off x="1414271" y="73152"/>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0"/>
                                        </p:tgtEl>
                                        <p:attrNameLst>
                                          <p:attrName>style.visibility</p:attrName>
                                        </p:attrNameLst>
                                      </p:cBhvr>
                                      <p:to>
                                        <p:strVal val="visible"/>
                                      </p:to>
                                    </p:set>
                                    <p:animEffect transition="in" filter="wipe(left)">
                                      <p:cBhvr>
                                        <p:cTn id="7" dur="1000"/>
                                        <p:tgtEl>
                                          <p:spTgt spid="848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48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196"/>
                                        </p:tgtEl>
                                        <p:attrNameLst>
                                          <p:attrName>style.visibility</p:attrName>
                                        </p:attrNameLst>
                                      </p:cBhvr>
                                      <p:to>
                                        <p:strVal val="visible"/>
                                      </p:to>
                                    </p:set>
                                    <p:animEffect transition="in" filter="wipe(left)">
                                      <p:cBhvr>
                                        <p:cTn id="16" dur="1000"/>
                                        <p:tgtEl>
                                          <p:spTgt spid="819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1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1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396"/>
                                        </p:tgtEl>
                                        <p:attrNameLst>
                                          <p:attrName>style.visibility</p:attrName>
                                        </p:attrNameLst>
                                      </p:cBhvr>
                                      <p:to>
                                        <p:strVal val="visible"/>
                                      </p:to>
                                    </p:set>
                                    <p:animEffect transition="in" filter="wipe(left)">
                                      <p:cBhvr>
                                        <p:cTn id="41" dur="1000"/>
                                        <p:tgtEl>
                                          <p:spTgt spid="839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8479"/>
                                        </p:tgtEl>
                                        <p:attrNameLst>
                                          <p:attrName>style.visibility</p:attrName>
                                        </p:attrNameLst>
                                      </p:cBhvr>
                                      <p:to>
                                        <p:strVal val="visible"/>
                                      </p:to>
                                    </p:set>
                                    <p:animEffect transition="in" filter="wipe(left)">
                                      <p:cBhvr>
                                        <p:cTn id="46" dur="1000"/>
                                        <p:tgtEl>
                                          <p:spTgt spid="8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396" grpId="0"/>
      <p:bldP spid="2" grpId="0" animBg="1"/>
      <p:bldP spid="4" grpId="0"/>
      <p:bldP spid="6" grpId="0"/>
      <p:bldP spid="8480" grpId="0" animBg="1"/>
      <p:bldP spid="848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12292" name="Rectangle 4">
            <a:extLst>
              <a:ext uri="{FF2B5EF4-FFF2-40B4-BE49-F238E27FC236}">
                <a16:creationId xmlns:a16="http://schemas.microsoft.com/office/drawing/2014/main" id="{B0E422ED-BB3E-44CB-8955-6BB270B92801}"/>
              </a:ext>
            </a:extLst>
          </p:cNvPr>
          <p:cNvSpPr>
            <a:spLocks noChangeArrowheads="1"/>
          </p:cNvSpPr>
          <p:nvPr/>
        </p:nvSpPr>
        <p:spPr bwMode="auto">
          <a:xfrm>
            <a:off x="1676399" y="59475"/>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dirty="0">
                <a:solidFill>
                  <a:srgbClr val="17324D"/>
                </a:solidFill>
                <a:latin typeface="Times New Roman"/>
              </a:rPr>
              <a:t>Average or Mean Value of Alternating Current:</a:t>
            </a:r>
            <a:endParaRPr lang="en-US" altLang="en-US" b="1" dirty="0">
              <a:solidFill>
                <a:srgbClr val="990000"/>
              </a:solidFill>
            </a:endParaRPr>
          </a:p>
        </p:txBody>
      </p:sp>
      <p:sp>
        <p:nvSpPr>
          <p:cNvPr id="12294" name="Rectangle 6">
            <a:extLst>
              <a:ext uri="{FF2B5EF4-FFF2-40B4-BE49-F238E27FC236}">
                <a16:creationId xmlns:a16="http://schemas.microsoft.com/office/drawing/2014/main" id="{24F0D3CE-446C-4AD9-8A1E-1BC2C35E8F3D}"/>
              </a:ext>
            </a:extLst>
          </p:cNvPr>
          <p:cNvSpPr>
            <a:spLocks noChangeArrowheads="1"/>
          </p:cNvSpPr>
          <p:nvPr/>
        </p:nvSpPr>
        <p:spPr bwMode="auto">
          <a:xfrm>
            <a:off x="609600" y="686187"/>
            <a:ext cx="10972800" cy="101540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0" dirty="0">
                <a:solidFill>
                  <a:srgbClr val="002060"/>
                </a:solidFill>
                <a:latin typeface="Times New Roman"/>
              </a:rPr>
              <a:t>Average or Mean value of alternating current over half cycle is that steady current which will send the same amount of charge in a circuit in the time of half cycle as is sent by the given alternating current in the same circuit in the same time.</a:t>
            </a:r>
            <a:endParaRPr sz="3200" dirty="0">
              <a:solidFill>
                <a:srgbClr val="002060"/>
              </a:solidFill>
            </a:endParaRPr>
          </a:p>
        </p:txBody>
      </p:sp>
      <p:sp>
        <p:nvSpPr>
          <p:cNvPr id="12295" name="Text Box 7">
            <a:extLst>
              <a:ext uri="{FF2B5EF4-FFF2-40B4-BE49-F238E27FC236}">
                <a16:creationId xmlns:a16="http://schemas.microsoft.com/office/drawing/2014/main" id="{AA7C2DBA-4A3D-4860-A46F-5BDC6DEC0D73}"/>
              </a:ext>
            </a:extLst>
          </p:cNvPr>
          <p:cNvSpPr txBox="1">
            <a:spLocks noChangeArrowheads="1"/>
          </p:cNvSpPr>
          <p:nvPr/>
        </p:nvSpPr>
        <p:spPr bwMode="auto">
          <a:xfrm>
            <a:off x="1623059" y="2098053"/>
            <a:ext cx="25146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err="1">
                <a:solidFill>
                  <a:srgbClr val="C8553D"/>
                </a:solidFill>
                <a:latin typeface="Times New Roman"/>
              </a:rPr>
              <a:t>dq</a:t>
            </a:r>
            <a:r>
              <a:rPr lang="en-US" altLang="en-US" b="1" dirty="0">
                <a:solidFill>
                  <a:srgbClr val="C8553D"/>
                </a:solidFill>
                <a:latin typeface="Times New Roman"/>
              </a:rPr>
              <a:t> = I dt = I</a:t>
            </a:r>
            <a:r>
              <a:rPr lang="en-US" altLang="en-US" b="1" baseline="-25000" dirty="0">
                <a:solidFill>
                  <a:srgbClr val="C8553D"/>
                </a:solidFill>
                <a:latin typeface="Times New Roman"/>
              </a:rPr>
              <a:t>0 </a:t>
            </a:r>
            <a:r>
              <a:rPr lang="en-US" altLang="en-US" b="1" dirty="0">
                <a:solidFill>
                  <a:srgbClr val="C8553D"/>
                </a:solidFill>
                <a:latin typeface="Times New Roman"/>
              </a:rPr>
              <a:t>sin </a:t>
            </a:r>
            <a:r>
              <a:rPr lang="el-GR" altLang="en-US" b="1" dirty="0">
                <a:solidFill>
                  <a:srgbClr val="C8553D"/>
                </a:solidFill>
                <a:latin typeface="Times New Roman"/>
              </a:rPr>
              <a:t>ω</a:t>
            </a:r>
            <a:r>
              <a:rPr lang="en-US" altLang="en-US" b="1" dirty="0">
                <a:solidFill>
                  <a:srgbClr val="C8553D"/>
                </a:solidFill>
                <a:latin typeface="Times New Roman"/>
              </a:rPr>
              <a:t>t dt</a:t>
            </a:r>
            <a:endParaRPr sz="2400" dirty="0"/>
          </a:p>
        </p:txBody>
      </p:sp>
      <mc:AlternateContent xmlns:mc="http://schemas.openxmlformats.org/markup-compatibility/2006" xmlns:a14="http://schemas.microsoft.com/office/drawing/2010/main">
        <mc:Choice Requires="a14">
          <p:sp>
            <p:nvSpPr>
              <p:cNvPr id="12296" name="Text Box 8">
                <a:extLst>
                  <a:ext uri="{FF2B5EF4-FFF2-40B4-BE49-F238E27FC236}">
                    <a16:creationId xmlns:a16="http://schemas.microsoft.com/office/drawing/2014/main" id="{61878FEA-DB80-4971-B0A8-57EC91095D16}"/>
                  </a:ext>
                </a:extLst>
              </p:cNvPr>
              <p:cNvSpPr txBox="1">
                <a:spLocks noChangeArrowheads="1"/>
              </p:cNvSpPr>
              <p:nvPr/>
            </p:nvSpPr>
            <p:spPr bwMode="auto">
              <a:xfrm>
                <a:off x="5273039" y="1991423"/>
                <a:ext cx="4876800" cy="95314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spcBef>
                    <a:spcPct val="50000"/>
                  </a:spcBef>
                </a:pPr>
                <a14:m>
                  <m:oMathPara xmlns:m="http://schemas.openxmlformats.org/officeDocument/2006/math">
                    <m:oMath>
                      <m:r>
                        <a:rPr lang="en-US" altLang="en-US" sz="2400" b="1" i="1" dirty="0" smtClean="0">
                          <a:solidFill>
                            <a:srgbClr val="006600"/>
                          </a:solidFill>
                          <a:latin typeface="Cambria Math" panose="02040503050406030204" pitchFamily="18" charset="0"/>
                        </a:rPr>
                        <m:t>𝒒</m:t>
                      </m:r>
                      <m:r>
                        <a:rPr lang="en-US" altLang="en-US" sz="2400" b="1" i="1" dirty="0" smtClean="0">
                          <a:solidFill>
                            <a:srgbClr val="006600"/>
                          </a:solidFill>
                          <a:latin typeface="Cambria Math" panose="02040503050406030204" pitchFamily="18" charset="0"/>
                        </a:rPr>
                        <m:t> = </m:t>
                      </m:r>
                      <m:nary>
                        <m:naryPr>
                          <m:ctrlPr>
                            <a:rPr lang="en-IN" altLang="en-US" sz="2400" b="1" i="1" dirty="0" smtClean="0">
                              <a:solidFill>
                                <a:srgbClr val="006600"/>
                              </a:solidFill>
                              <a:latin typeface="Cambria Math" panose="02040503050406030204" pitchFamily="18" charset="0"/>
                            </a:rPr>
                          </m:ctrlPr>
                        </m:naryPr>
                        <m:sub>
                          <m:r>
                            <m:rPr>
                              <m:brk m:alnAt="23"/>
                            </m:rPr>
                            <a:rPr lang="en-IN" altLang="en-US" sz="2400" b="1" i="1" dirty="0" smtClean="0">
                              <a:solidFill>
                                <a:srgbClr val="006600"/>
                              </a:solidFill>
                              <a:latin typeface="Cambria Math" panose="02040503050406030204" pitchFamily="18" charset="0"/>
                            </a:rPr>
                            <m:t>𝟎</m:t>
                          </m:r>
                        </m:sub>
                        <m:sup>
                          <m:r>
                            <a:rPr lang="en-IN" altLang="en-US" sz="2400" b="1" i="1" dirty="0" smtClean="0">
                              <a:solidFill>
                                <a:srgbClr val="006600"/>
                              </a:solidFill>
                              <a:latin typeface="Cambria Math" panose="02040503050406030204" pitchFamily="18" charset="0"/>
                            </a:rPr>
                            <m:t>𝑻</m:t>
                          </m:r>
                        </m:sup>
                        <m:e>
                          <m:r>
                            <a:rPr lang="en-US" altLang="en-US" sz="2400" b="1" i="1" dirty="0">
                              <a:solidFill>
                                <a:srgbClr val="006600"/>
                              </a:solidFill>
                              <a:latin typeface="Cambria Math" panose="02040503050406030204" pitchFamily="18" charset="0"/>
                            </a:rPr>
                            <m:t>𝑰</m:t>
                          </m:r>
                          <m:r>
                            <a:rPr lang="en-US" altLang="en-US" sz="2400" b="1" i="1" baseline="-25000" dirty="0">
                              <a:solidFill>
                                <a:srgbClr val="006600"/>
                              </a:solidFill>
                              <a:latin typeface="Cambria Math" panose="02040503050406030204" pitchFamily="18" charset="0"/>
                            </a:rPr>
                            <m:t>𝟎</m:t>
                          </m:r>
                          <m:r>
                            <a:rPr lang="en-US" altLang="en-US" sz="2400" b="1" i="1" dirty="0">
                              <a:solidFill>
                                <a:srgbClr val="006600"/>
                              </a:solidFill>
                              <a:latin typeface="Cambria Math" panose="02040503050406030204" pitchFamily="18" charset="0"/>
                            </a:rPr>
                            <m:t> </m:t>
                          </m:r>
                          <m:r>
                            <m:rPr>
                              <m:sty m:val="p"/>
                            </m:rPr>
                            <a:rPr lang="en-US" altLang="en-US" sz="2400" b="1" i="1" dirty="0">
                              <a:solidFill>
                                <a:srgbClr val="006600"/>
                              </a:solidFill>
                              <a:latin typeface="Cambria Math" panose="02040503050406030204" pitchFamily="18" charset="0"/>
                            </a:rPr>
                            <m:t>sin</m:t>
                          </m:r>
                          <m:r>
                            <a:rPr lang="en-US" altLang="en-US" sz="2400" b="1" i="1" dirty="0">
                              <a:solidFill>
                                <a:srgbClr val="006600"/>
                              </a:solidFill>
                              <a:latin typeface="Cambria Math" panose="02040503050406030204" pitchFamily="18" charset="0"/>
                            </a:rPr>
                            <m:t>⁡</m:t>
                          </m:r>
                          <m:r>
                            <a:rPr lang="el-GR" altLang="en-US" sz="2400" b="1" i="1" dirty="0">
                              <a:solidFill>
                                <a:srgbClr val="006600"/>
                              </a:solidFill>
                              <a:latin typeface="Cambria Math" panose="02040503050406030204" pitchFamily="18" charset="0"/>
                            </a:rPr>
                            <m:t>𝝎</m:t>
                          </m:r>
                          <m:r>
                            <a:rPr lang="en-US" altLang="en-US" sz="2400" b="1" i="1" dirty="0">
                              <a:solidFill>
                                <a:srgbClr val="006600"/>
                              </a:solidFill>
                              <a:latin typeface="Cambria Math" panose="02040503050406030204" pitchFamily="18" charset="0"/>
                            </a:rPr>
                            <m:t>𝒕</m:t>
                          </m:r>
                          <m:r>
                            <a:rPr lang="en-US" altLang="en-US" sz="2400" b="1" i="1" dirty="0">
                              <a:solidFill>
                                <a:srgbClr val="006600"/>
                              </a:solidFill>
                              <a:latin typeface="Cambria Math" panose="02040503050406030204" pitchFamily="18" charset="0"/>
                            </a:rPr>
                            <m:t> </m:t>
                          </m:r>
                          <m:r>
                            <a:rPr lang="en-US" altLang="en-US" sz="2400" b="1" i="1" dirty="0">
                              <a:solidFill>
                                <a:srgbClr val="006600"/>
                              </a:solidFill>
                              <a:latin typeface="Cambria Math" panose="02040503050406030204" pitchFamily="18" charset="0"/>
                            </a:rPr>
                            <m:t>𝒅𝒕</m:t>
                          </m:r>
                        </m:e>
                      </m:nary>
                    </m:oMath>
                  </m:oMathPara>
                </a14:m>
                <a:endParaRPr sz="2400" dirty="0"/>
              </a:p>
            </p:txBody>
          </p:sp>
        </mc:Choice>
        <mc:Fallback xmlns="">
          <p:sp>
            <p:nvSpPr>
              <p:cNvPr id="12296" name="Text Box 8">
                <a:extLst>
                  <a:ext uri="{FF2B5EF4-FFF2-40B4-BE49-F238E27FC236}">
                    <a16:creationId xmlns:a16="http://schemas.microsoft.com/office/drawing/2014/main" id="{61878FEA-DB80-4971-B0A8-57EC91095D16}"/>
                  </a:ext>
                </a:extLst>
              </p:cNvPr>
              <p:cNvSpPr txBox="1">
                <a:spLocks noRot="1" noChangeAspect="1" noMove="1" noResize="1" noEditPoints="1" noAdjustHandles="1" noChangeArrowheads="1" noChangeShapeType="1" noTextEdit="1"/>
              </p:cNvSpPr>
              <p:nvPr/>
            </p:nvSpPr>
            <p:spPr bwMode="auto">
              <a:xfrm>
                <a:off x="5273039" y="1991423"/>
                <a:ext cx="4876800" cy="953146"/>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301" name="Text Box 13">
                <a:extLst>
                  <a:ext uri="{FF2B5EF4-FFF2-40B4-BE49-F238E27FC236}">
                    <a16:creationId xmlns:a16="http://schemas.microsoft.com/office/drawing/2014/main" id="{5C932E75-6B14-4508-8EC1-52DC2CF3AD5D}"/>
                  </a:ext>
                </a:extLst>
              </p:cNvPr>
              <p:cNvSpPr txBox="1">
                <a:spLocks noChangeArrowheads="1"/>
              </p:cNvSpPr>
              <p:nvPr/>
            </p:nvSpPr>
            <p:spPr bwMode="auto">
              <a:xfrm>
                <a:off x="2049777" y="2682261"/>
                <a:ext cx="6164582" cy="725007"/>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sz="2400" b="1" i="1" dirty="0" smtClean="0">
                        <a:solidFill>
                          <a:srgbClr val="C8553D"/>
                        </a:solidFill>
                        <a:latin typeface="Cambria Math" panose="02040503050406030204" pitchFamily="18" charset="0"/>
                      </a:rPr>
                      <m:t>𝒒</m:t>
                    </m:r>
                    <m:r>
                      <a:rPr lang="en-US" altLang="en-US" sz="2400" b="1" i="1" dirty="0" smtClean="0">
                        <a:solidFill>
                          <a:srgbClr val="C8553D"/>
                        </a:solidFill>
                        <a:latin typeface="Cambria Math" panose="02040503050406030204" pitchFamily="18" charset="0"/>
                      </a:rPr>
                      <m:t> = </m:t>
                    </m:r>
                    <m:f>
                      <m:fPr>
                        <m:ctrlPr>
                          <a:rPr lang="en-IN" altLang="en-US" sz="2400" b="1" i="1" dirty="0" smtClean="0">
                            <a:solidFill>
                              <a:srgbClr val="C8553D"/>
                            </a:solidFill>
                            <a:latin typeface="Cambria Math" panose="02040503050406030204" pitchFamily="18" charset="0"/>
                          </a:rPr>
                        </m:ctrlPr>
                      </m:fPr>
                      <m:num>
                        <m:r>
                          <a:rPr lang="en-IN" altLang="en-US" sz="2400" b="1" i="1" dirty="0" smtClean="0">
                            <a:solidFill>
                              <a:srgbClr val="C8553D"/>
                            </a:solidFill>
                            <a:latin typeface="Cambria Math" panose="02040503050406030204" pitchFamily="18" charset="0"/>
                          </a:rPr>
                          <m:t>𝟐</m:t>
                        </m:r>
                        <m:r>
                          <a:rPr lang="en-US" altLang="en-US" sz="2400" b="1" i="1" dirty="0" smtClean="0">
                            <a:solidFill>
                              <a:srgbClr val="C8553D"/>
                            </a:solidFill>
                            <a:latin typeface="Cambria Math" panose="02040503050406030204" pitchFamily="18" charset="0"/>
                          </a:rPr>
                          <m:t>𝑰</m:t>
                        </m:r>
                        <m:r>
                          <a:rPr lang="en-US" altLang="en-US" sz="2400" b="1" i="1" baseline="-25000" dirty="0">
                            <a:solidFill>
                              <a:srgbClr val="C8553D"/>
                            </a:solidFill>
                            <a:latin typeface="Cambria Math" panose="02040503050406030204" pitchFamily="18" charset="0"/>
                          </a:rPr>
                          <m:t>𝟎</m:t>
                        </m:r>
                      </m:num>
                      <m:den>
                        <m:r>
                          <a:rPr lang="el-GR" altLang="en-US" sz="2400" b="1" i="1" dirty="0">
                            <a:solidFill>
                              <a:srgbClr val="C8553D"/>
                            </a:solidFill>
                            <a:latin typeface="Cambria Math" panose="02040503050406030204" pitchFamily="18" charset="0"/>
                          </a:rPr>
                          <m:t>𝝎</m:t>
                        </m:r>
                      </m:den>
                    </m:f>
                    <m:r>
                      <a:rPr lang="en-US" altLang="en-US" sz="2400" b="1" i="1" dirty="0">
                        <a:solidFill>
                          <a:srgbClr val="C8553D"/>
                        </a:solidFill>
                        <a:latin typeface="Cambria Math" panose="02040503050406030204" pitchFamily="18" charset="0"/>
                      </a:rPr>
                      <m:t>   </m:t>
                    </m:r>
                  </m:oMath>
                </a14:m>
                <a:r>
                  <a:rPr lang="en-US" altLang="en-US" sz="2400" b="1" dirty="0">
                    <a:solidFill>
                      <a:srgbClr val="C8553D"/>
                    </a:solidFill>
                    <a:latin typeface="Times New Roman"/>
                  </a:rPr>
                  <a:t>=   </a:t>
                </a:r>
                <a14:m>
                  <m:oMath xmlns:m="http://schemas.openxmlformats.org/officeDocument/2006/math">
                    <m:f>
                      <m:fPr>
                        <m:ctrlPr>
                          <a:rPr lang="en-US" altLang="en-US" sz="2400" b="1" i="1" dirty="0">
                            <a:solidFill>
                              <a:srgbClr val="C8553D"/>
                            </a:solidFill>
                            <a:latin typeface="Cambria Math" panose="02040503050406030204" pitchFamily="18" charset="0"/>
                          </a:rPr>
                        </m:ctrlPr>
                      </m:fPr>
                      <m:num>
                        <m:r>
                          <a:rPr lang="en-US" altLang="en-US" sz="2400" b="1" i="1" dirty="0">
                            <a:solidFill>
                              <a:srgbClr val="C8553D"/>
                            </a:solidFill>
                            <a:latin typeface="Cambria Math" panose="02040503050406030204" pitchFamily="18" charset="0"/>
                          </a:rPr>
                          <m:t>𝟐</m:t>
                        </m:r>
                        <m:r>
                          <a:rPr lang="en-US" altLang="en-US" sz="2400" b="1" i="1" dirty="0">
                            <a:solidFill>
                              <a:srgbClr val="C8553D"/>
                            </a:solidFill>
                            <a:latin typeface="Cambria Math" panose="02040503050406030204" pitchFamily="18" charset="0"/>
                          </a:rPr>
                          <m:t> </m:t>
                        </m:r>
                        <m:r>
                          <a:rPr lang="en-US" altLang="en-US" sz="2400" b="1" i="1" dirty="0">
                            <a:solidFill>
                              <a:srgbClr val="C8553D"/>
                            </a:solidFill>
                            <a:latin typeface="Cambria Math" panose="02040503050406030204" pitchFamily="18" charset="0"/>
                          </a:rPr>
                          <m:t>𝑰</m:t>
                        </m:r>
                        <m:r>
                          <a:rPr lang="en-US" altLang="en-US" sz="2400" b="1" i="1" baseline="-25000" dirty="0">
                            <a:solidFill>
                              <a:srgbClr val="C8553D"/>
                            </a:solidFill>
                            <a:latin typeface="Cambria Math" panose="02040503050406030204" pitchFamily="18" charset="0"/>
                          </a:rPr>
                          <m:t>𝟎</m:t>
                        </m:r>
                        <m:r>
                          <a:rPr lang="en-US" altLang="en-US" sz="2400" b="1" i="1" dirty="0">
                            <a:solidFill>
                              <a:srgbClr val="C8553D"/>
                            </a:solidFill>
                            <a:latin typeface="Cambria Math" panose="02040503050406030204" pitchFamily="18" charset="0"/>
                          </a:rPr>
                          <m:t>𝑻</m:t>
                        </m:r>
                      </m:num>
                      <m:den>
                        <m:r>
                          <a:rPr lang="en-US" altLang="en-US" sz="2400" b="1" i="1" dirty="0">
                            <a:solidFill>
                              <a:srgbClr val="C8553D"/>
                            </a:solidFill>
                            <a:latin typeface="Cambria Math" panose="02040503050406030204" pitchFamily="18" charset="0"/>
                          </a:rPr>
                          <m:t>𝟐</m:t>
                        </m:r>
                        <m:r>
                          <a:rPr lang="el-GR" altLang="en-US" sz="2400" b="1" i="1" dirty="0">
                            <a:solidFill>
                              <a:srgbClr val="C8553D"/>
                            </a:solidFill>
                            <a:latin typeface="Cambria Math" panose="02040503050406030204" pitchFamily="18" charset="0"/>
                            <a:cs typeface="Arial" panose="020B0604020202020204" pitchFamily="34" charset="0"/>
                          </a:rPr>
                          <m:t>𝝅</m:t>
                        </m:r>
                      </m:den>
                    </m:f>
                    <m:r>
                      <a:rPr lang="en-US" altLang="en-US" sz="2400" b="1" i="1" dirty="0">
                        <a:solidFill>
                          <a:srgbClr val="C8553D"/>
                        </a:solidFill>
                        <a:latin typeface="Cambria Math" panose="02040503050406030204" pitchFamily="18" charset="0"/>
                        <a:cs typeface="Arial" panose="020B0604020202020204" pitchFamily="34" charset="0"/>
                      </a:rPr>
                      <m:t>  </m:t>
                    </m:r>
                  </m:oMath>
                </a14:m>
                <a:r>
                  <a:rPr lang="en-US" altLang="en-US" sz="2400" b="1" dirty="0">
                    <a:solidFill>
                      <a:srgbClr val="C8553D"/>
                    </a:solidFill>
                    <a:latin typeface="Times New Roman"/>
                    <a:cs typeface="Arial" panose="020B0604020202020204" pitchFamily="34" charset="0"/>
                  </a:rPr>
                  <a:t>=   </a:t>
                </a:r>
                <a14:m>
                  <m:oMath xmlns:m="http://schemas.openxmlformats.org/officeDocument/2006/math">
                    <m:f>
                      <m:fPr>
                        <m:ctrlPr>
                          <a:rPr lang="en-US" altLang="en-US" sz="2800" b="1" i="1" dirty="0" smtClean="0">
                            <a:solidFill>
                              <a:srgbClr val="C8553D"/>
                            </a:solidFill>
                            <a:latin typeface="Cambria Math" panose="02040503050406030204" pitchFamily="18" charset="0"/>
                          </a:rPr>
                        </m:ctrlPr>
                      </m:fPr>
                      <m:num>
                        <m:r>
                          <a:rPr lang="en-US" altLang="en-US" sz="2800" b="1" i="1" dirty="0" smtClean="0">
                            <a:solidFill>
                              <a:srgbClr val="C8553D"/>
                            </a:solidFill>
                            <a:latin typeface="Cambria Math" panose="02040503050406030204" pitchFamily="18" charset="0"/>
                          </a:rPr>
                          <m:t>𝑰</m:t>
                        </m:r>
                        <m:r>
                          <a:rPr lang="en-US" altLang="en-US" sz="2800" b="1" i="1" baseline="-25000" dirty="0">
                            <a:solidFill>
                              <a:srgbClr val="C8553D"/>
                            </a:solidFill>
                            <a:latin typeface="Cambria Math" panose="02040503050406030204" pitchFamily="18" charset="0"/>
                          </a:rPr>
                          <m:t>𝟎</m:t>
                        </m:r>
                        <m:r>
                          <a:rPr lang="en-US" altLang="en-US" sz="2800" b="1" i="1" dirty="0">
                            <a:solidFill>
                              <a:srgbClr val="C8553D"/>
                            </a:solidFill>
                            <a:latin typeface="Cambria Math" panose="02040503050406030204" pitchFamily="18" charset="0"/>
                          </a:rPr>
                          <m:t>𝑻</m:t>
                        </m:r>
                      </m:num>
                      <m:den>
                        <m:r>
                          <a:rPr lang="el-GR" altLang="en-US" sz="2800" b="1" i="1" dirty="0">
                            <a:solidFill>
                              <a:srgbClr val="C8553D"/>
                            </a:solidFill>
                            <a:latin typeface="Cambria Math" panose="02040503050406030204" pitchFamily="18" charset="0"/>
                          </a:rPr>
                          <m:t>𝝅</m:t>
                        </m:r>
                      </m:den>
                    </m:f>
                    <m:r>
                      <a:rPr lang="en-US" altLang="en-US" sz="2800" b="1" i="1" dirty="0">
                        <a:solidFill>
                          <a:srgbClr val="C8553D"/>
                        </a:solidFill>
                        <a:latin typeface="Cambria Math" panose="02040503050406030204" pitchFamily="18" charset="0"/>
                      </a:rPr>
                      <m:t> </m:t>
                    </m:r>
                  </m:oMath>
                </a14:m>
                <a:endParaRPr sz="3200" dirty="0"/>
              </a:p>
            </p:txBody>
          </p:sp>
        </mc:Choice>
        <mc:Fallback xmlns="">
          <p:sp>
            <p:nvSpPr>
              <p:cNvPr id="12301" name="Text Box 13">
                <a:extLst>
                  <a:ext uri="{FF2B5EF4-FFF2-40B4-BE49-F238E27FC236}">
                    <a16:creationId xmlns:a16="http://schemas.microsoft.com/office/drawing/2014/main" id="{5C932E75-6B14-4508-8EC1-52DC2CF3AD5D}"/>
                  </a:ext>
                </a:extLst>
              </p:cNvPr>
              <p:cNvSpPr txBox="1">
                <a:spLocks noRot="1" noChangeAspect="1" noMove="1" noResize="1" noEditPoints="1" noAdjustHandles="1" noChangeArrowheads="1" noChangeShapeType="1" noTextEdit="1"/>
              </p:cNvSpPr>
              <p:nvPr/>
            </p:nvSpPr>
            <p:spPr bwMode="auto">
              <a:xfrm>
                <a:off x="2049777" y="2682261"/>
                <a:ext cx="6164582" cy="725007"/>
              </a:xfrm>
              <a:prstGeom prst="rect">
                <a:avLst/>
              </a:prstGeom>
              <a:blipFill>
                <a:blip r:embed="rId4"/>
                <a:stretch>
                  <a:fillRect b="-3361"/>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302" name="Text Box 14">
                <a:extLst>
                  <a:ext uri="{FF2B5EF4-FFF2-40B4-BE49-F238E27FC236}">
                    <a16:creationId xmlns:a16="http://schemas.microsoft.com/office/drawing/2014/main" id="{7AB076A4-18F5-41F4-A1DC-B7422D02EE9A}"/>
                  </a:ext>
                </a:extLst>
              </p:cNvPr>
              <p:cNvSpPr txBox="1">
                <a:spLocks noChangeArrowheads="1"/>
              </p:cNvSpPr>
              <p:nvPr/>
            </p:nvSpPr>
            <p:spPr bwMode="auto">
              <a:xfrm>
                <a:off x="1981199" y="3429000"/>
                <a:ext cx="5562600" cy="387542"/>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2D6F9F"/>
                    </a:solidFill>
                    <a:latin typeface="Times New Roman"/>
                  </a:rPr>
                  <a:t>Mean Value of AC,     </a:t>
                </a:r>
                <a:r>
                  <a:rPr lang="en-US" altLang="en-US" sz="2000" b="1" dirty="0" err="1">
                    <a:solidFill>
                      <a:srgbClr val="2D6F9F"/>
                    </a:solidFill>
                    <a:latin typeface="Times New Roman"/>
                  </a:rPr>
                  <a:t>I</a:t>
                </a:r>
                <a:r>
                  <a:rPr lang="en-US" altLang="en-US" sz="2000" b="1" baseline="-25000" dirty="0" err="1">
                    <a:solidFill>
                      <a:srgbClr val="2D6F9F"/>
                    </a:solidFill>
                    <a:latin typeface="Times New Roman"/>
                  </a:rPr>
                  <a:t>m</a:t>
                </a:r>
                <a:r>
                  <a:rPr lang="en-US" altLang="en-US" sz="2000" b="1" dirty="0">
                    <a:solidFill>
                      <a:srgbClr val="2D6F9F"/>
                    </a:solidFill>
                    <a:latin typeface="Times New Roman"/>
                  </a:rPr>
                  <a:t> = </a:t>
                </a:r>
                <a:r>
                  <a:rPr lang="en-US" altLang="en-US" sz="2000" b="1" dirty="0" err="1">
                    <a:solidFill>
                      <a:srgbClr val="2D6F9F"/>
                    </a:solidFill>
                    <a:latin typeface="Times New Roman"/>
                  </a:rPr>
                  <a:t>I</a:t>
                </a:r>
                <a:r>
                  <a:rPr lang="en-US" altLang="en-US" sz="2000" b="1" baseline="-25000" dirty="0" err="1">
                    <a:solidFill>
                      <a:srgbClr val="2D6F9F"/>
                    </a:solidFill>
                    <a:latin typeface="Times New Roman"/>
                  </a:rPr>
                  <a:t>av</a:t>
                </a:r>
                <a:r>
                  <a:rPr lang="en-US" altLang="en-US" sz="2000" b="1" baseline="-25000" dirty="0">
                    <a:solidFill>
                      <a:srgbClr val="2D6F9F"/>
                    </a:solidFill>
                    <a:latin typeface="Times New Roman"/>
                  </a:rPr>
                  <a:t>  </a:t>
                </a:r>
                <a:r>
                  <a:rPr lang="en-US" altLang="en-US" sz="2000" b="1" dirty="0">
                    <a:solidFill>
                      <a:srgbClr val="2D6F9F"/>
                    </a:solidFill>
                    <a:latin typeface="Times New Roman"/>
                  </a:rPr>
                  <a:t> =   </a:t>
                </a:r>
                <a14:m>
                  <m:oMath xmlns:m="http://schemas.openxmlformats.org/officeDocument/2006/math">
                    <m:r>
                      <a:rPr lang="en-US" altLang="en-US" sz="2000" b="1" i="1" dirty="0" smtClean="0">
                        <a:solidFill>
                          <a:srgbClr val="2D6F9F"/>
                        </a:solidFill>
                        <a:latin typeface="Cambria Math" panose="02040503050406030204" pitchFamily="18" charset="0"/>
                      </a:rPr>
                      <m:t>𝒒</m:t>
                    </m:r>
                    <m:r>
                      <a:rPr lang="en-US" altLang="en-US" sz="2000" b="1" i="1" dirty="0" smtClean="0">
                        <a:solidFill>
                          <a:srgbClr val="2D6F9F"/>
                        </a:solidFill>
                        <a:latin typeface="Cambria Math" panose="02040503050406030204" pitchFamily="18" charset="0"/>
                      </a:rPr>
                      <m:t>/(</m:t>
                    </m:r>
                    <m:r>
                      <a:rPr lang="en-US" altLang="en-US" sz="2000" b="1" i="1" dirty="0" smtClean="0">
                        <a:solidFill>
                          <a:srgbClr val="2D6F9F"/>
                        </a:solidFill>
                        <a:latin typeface="Cambria Math" panose="02040503050406030204" pitchFamily="18" charset="0"/>
                      </a:rPr>
                      <m:t>𝑻</m:t>
                    </m:r>
                    <m:r>
                      <a:rPr lang="en-IN" altLang="en-US" sz="2000" b="1" i="1" dirty="0" smtClean="0">
                        <a:solidFill>
                          <a:srgbClr val="2D6F9F"/>
                        </a:solidFill>
                        <a:latin typeface="Cambria Math" panose="02040503050406030204" pitchFamily="18" charset="0"/>
                      </a:rPr>
                      <m:t> </m:t>
                    </m:r>
                    <m:r>
                      <a:rPr lang="en-US" altLang="en-US" sz="2000" b="1" i="1" dirty="0" smtClean="0">
                        <a:solidFill>
                          <a:srgbClr val="2D6F9F"/>
                        </a:solidFill>
                        <a:latin typeface="Cambria Math" panose="02040503050406030204" pitchFamily="18" charset="0"/>
                      </a:rPr>
                      <m:t>/</m:t>
                    </m:r>
                    <m:r>
                      <a:rPr lang="en-US" altLang="en-US" sz="2000" b="1" i="1" dirty="0" smtClean="0">
                        <a:solidFill>
                          <a:srgbClr val="2D6F9F"/>
                        </a:solidFill>
                        <a:latin typeface="Cambria Math" panose="02040503050406030204" pitchFamily="18" charset="0"/>
                      </a:rPr>
                      <m:t>𝟐</m:t>
                    </m:r>
                    <m:r>
                      <a:rPr lang="en-US" altLang="en-US" sz="2000" b="1" i="1" dirty="0" smtClean="0">
                        <a:solidFill>
                          <a:srgbClr val="2D6F9F"/>
                        </a:solidFill>
                        <a:latin typeface="Cambria Math" panose="02040503050406030204" pitchFamily="18" charset="0"/>
                      </a:rPr>
                      <m:t>)</m:t>
                    </m:r>
                  </m:oMath>
                </a14:m>
                <a:endParaRPr sz="2800" dirty="0"/>
              </a:p>
            </p:txBody>
          </p:sp>
        </mc:Choice>
        <mc:Fallback xmlns="">
          <p:sp>
            <p:nvSpPr>
              <p:cNvPr id="12302" name="Text Box 14">
                <a:extLst>
                  <a:ext uri="{FF2B5EF4-FFF2-40B4-BE49-F238E27FC236}">
                    <a16:creationId xmlns:a16="http://schemas.microsoft.com/office/drawing/2014/main" id="{7AB076A4-18F5-41F4-A1DC-B7422D02EE9A}"/>
                  </a:ext>
                </a:extLst>
              </p:cNvPr>
              <p:cNvSpPr txBox="1">
                <a:spLocks noRot="1" noChangeAspect="1" noMove="1" noResize="1" noEditPoints="1" noAdjustHandles="1" noChangeArrowheads="1" noChangeShapeType="1" noTextEdit="1"/>
              </p:cNvSpPr>
              <p:nvPr/>
            </p:nvSpPr>
            <p:spPr bwMode="auto">
              <a:xfrm>
                <a:off x="1981199" y="3429000"/>
                <a:ext cx="5562600" cy="387542"/>
              </a:xfrm>
              <a:prstGeom prst="rect">
                <a:avLst/>
              </a:prstGeom>
              <a:blipFill>
                <a:blip r:embed="rId5"/>
                <a:stretch>
                  <a:fillRect l="-1096" t="-12698" b="-26984"/>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12303" name="Text Box 15">
            <a:extLst>
              <a:ext uri="{FF2B5EF4-FFF2-40B4-BE49-F238E27FC236}">
                <a16:creationId xmlns:a16="http://schemas.microsoft.com/office/drawing/2014/main" id="{1587AAA9-1068-4E02-AB22-B3B11CABA9D9}"/>
              </a:ext>
            </a:extLst>
          </p:cNvPr>
          <p:cNvSpPr txBox="1">
            <a:spLocks noChangeArrowheads="1"/>
          </p:cNvSpPr>
          <p:nvPr/>
        </p:nvSpPr>
        <p:spPr bwMode="auto">
          <a:xfrm>
            <a:off x="2788918" y="3978368"/>
            <a:ext cx="6164582" cy="446661"/>
          </a:xfrm>
          <a:prstGeom prst="rect">
            <a:avLst/>
          </a:prstGeom>
          <a:solidFill>
            <a:srgbClr val="E4F1EE"/>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m</a:t>
            </a:r>
            <a:r>
              <a:rPr lang="en-US" altLang="en-US" sz="2400" b="1" dirty="0">
                <a:solidFill>
                  <a:srgbClr val="2D6F9F"/>
                </a:solidFill>
                <a:latin typeface="Times New Roman"/>
              </a:rPr>
              <a:t> = </a:t>
            </a: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av</a:t>
            </a:r>
            <a:r>
              <a:rPr lang="en-US" altLang="en-US" sz="2400" b="1" baseline="-25000" dirty="0">
                <a:solidFill>
                  <a:srgbClr val="2D6F9F"/>
                </a:solidFill>
                <a:latin typeface="Times New Roman"/>
              </a:rPr>
              <a:t>   </a:t>
            </a:r>
            <a:r>
              <a:rPr lang="en-US" altLang="en-US" sz="2400" b="1" dirty="0">
                <a:solidFill>
                  <a:srgbClr val="2D6F9F"/>
                </a:solidFill>
                <a:latin typeface="Times New Roman"/>
              </a:rPr>
              <a:t> =  2 I</a:t>
            </a:r>
            <a:r>
              <a:rPr lang="en-US" altLang="en-US" sz="2400" b="1" baseline="-25000" dirty="0">
                <a:solidFill>
                  <a:srgbClr val="2D6F9F"/>
                </a:solidFill>
                <a:latin typeface="Times New Roman"/>
              </a:rPr>
              <a:t>0</a:t>
            </a:r>
            <a:r>
              <a:rPr lang="en-US" altLang="en-US" sz="2400" b="1" dirty="0">
                <a:solidFill>
                  <a:srgbClr val="2D6F9F"/>
                </a:solidFill>
                <a:latin typeface="Times New Roman"/>
              </a:rPr>
              <a:t> / </a:t>
            </a:r>
            <a:r>
              <a:rPr lang="el-GR" altLang="en-US" sz="2400" b="1" dirty="0">
                <a:solidFill>
                  <a:srgbClr val="2D6F9F"/>
                </a:solidFill>
                <a:latin typeface="Times New Roman"/>
              </a:rPr>
              <a:t>π</a:t>
            </a:r>
            <a:r>
              <a:rPr lang="en-US" altLang="en-US" sz="2400" b="1" dirty="0">
                <a:solidFill>
                  <a:srgbClr val="2D6F9F"/>
                </a:solidFill>
                <a:latin typeface="Times New Roman"/>
              </a:rPr>
              <a:t>   =  0.637 I</a:t>
            </a:r>
            <a:r>
              <a:rPr lang="en-US" altLang="en-US" sz="2400" b="1" baseline="-25000" dirty="0">
                <a:solidFill>
                  <a:srgbClr val="2D6F9F"/>
                </a:solidFill>
                <a:latin typeface="Times New Roman"/>
              </a:rPr>
              <a:t>0</a:t>
            </a:r>
            <a:r>
              <a:rPr lang="en-US" altLang="en-US" sz="2400" b="1" dirty="0">
                <a:solidFill>
                  <a:srgbClr val="2D6F9F"/>
                </a:solidFill>
                <a:latin typeface="Times New Roman"/>
              </a:rPr>
              <a:t>  =  63.7 % I</a:t>
            </a:r>
            <a:r>
              <a:rPr lang="en-US" altLang="en-US" sz="2400" b="1" baseline="-25000" dirty="0">
                <a:solidFill>
                  <a:srgbClr val="2D6F9F"/>
                </a:solidFill>
                <a:latin typeface="Times New Roman"/>
              </a:rPr>
              <a:t>0</a:t>
            </a:r>
            <a:endParaRPr sz="3200" dirty="0"/>
          </a:p>
        </p:txBody>
      </p:sp>
      <p:sp>
        <p:nvSpPr>
          <p:cNvPr id="12304" name="Rectangle 16">
            <a:extLst>
              <a:ext uri="{FF2B5EF4-FFF2-40B4-BE49-F238E27FC236}">
                <a16:creationId xmlns:a16="http://schemas.microsoft.com/office/drawing/2014/main" id="{2DAD8F0E-2CFE-442A-BC76-43A9ED05AC99}"/>
              </a:ext>
            </a:extLst>
          </p:cNvPr>
          <p:cNvSpPr>
            <a:spLocks noChangeArrowheads="1"/>
          </p:cNvSpPr>
          <p:nvPr/>
        </p:nvSpPr>
        <p:spPr bwMode="auto">
          <a:xfrm>
            <a:off x="1280160" y="4768393"/>
            <a:ext cx="6934199" cy="5056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800" b="1" dirty="0">
                <a:solidFill>
                  <a:srgbClr val="0E7C86"/>
                </a:solidFill>
                <a:latin typeface="Times New Roman"/>
              </a:rPr>
              <a:t>Average or Mean Value of Alternating emf:</a:t>
            </a:r>
            <a:endParaRPr lang="en-US" altLang="en-US" sz="2400" b="1" dirty="0">
              <a:solidFill>
                <a:srgbClr val="FF0000"/>
              </a:solidFill>
            </a:endParaRPr>
          </a:p>
        </p:txBody>
      </p:sp>
      <p:sp>
        <p:nvSpPr>
          <p:cNvPr id="12305" name="Text Box 17">
            <a:extLst>
              <a:ext uri="{FF2B5EF4-FFF2-40B4-BE49-F238E27FC236}">
                <a16:creationId xmlns:a16="http://schemas.microsoft.com/office/drawing/2014/main" id="{3641A3A0-8534-48DE-B386-046AAD22B637}"/>
              </a:ext>
            </a:extLst>
          </p:cNvPr>
          <p:cNvSpPr txBox="1">
            <a:spLocks noChangeArrowheads="1"/>
          </p:cNvSpPr>
          <p:nvPr/>
        </p:nvSpPr>
        <p:spPr bwMode="auto">
          <a:xfrm>
            <a:off x="2705097" y="5338745"/>
            <a:ext cx="5715001" cy="387542"/>
          </a:xfrm>
          <a:prstGeom prst="rect">
            <a:avLst/>
          </a:prstGeom>
          <a:solidFill>
            <a:srgbClr val="E4F1EE"/>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m</a:t>
            </a:r>
            <a:r>
              <a:rPr lang="en-US" altLang="en-US" sz="2000" b="1" dirty="0">
                <a:solidFill>
                  <a:srgbClr val="C8553D"/>
                </a:solidFill>
                <a:latin typeface="Times New Roman"/>
              </a:rPr>
              <a:t> = </a:t>
            </a: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av   </a:t>
            </a:r>
            <a:r>
              <a:rPr lang="en-US" altLang="en-US" sz="2000" b="1" dirty="0">
                <a:solidFill>
                  <a:srgbClr val="C8553D"/>
                </a:solidFill>
                <a:latin typeface="Times New Roman"/>
              </a:rPr>
              <a:t> =  2 </a:t>
            </a: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0</a:t>
            </a:r>
            <a:r>
              <a:rPr lang="en-US" altLang="en-US" sz="2000" b="1" dirty="0">
                <a:solidFill>
                  <a:srgbClr val="C8553D"/>
                </a:solidFill>
                <a:latin typeface="Times New Roman"/>
              </a:rPr>
              <a:t> / </a:t>
            </a:r>
            <a:r>
              <a:rPr lang="el-GR" altLang="en-US" sz="2000" b="1" dirty="0">
                <a:solidFill>
                  <a:srgbClr val="C8553D"/>
                </a:solidFill>
                <a:latin typeface="Times New Roman"/>
              </a:rPr>
              <a:t>π</a:t>
            </a:r>
            <a:r>
              <a:rPr lang="en-US" altLang="en-US" sz="2000" b="1" dirty="0">
                <a:solidFill>
                  <a:srgbClr val="C8553D"/>
                </a:solidFill>
                <a:latin typeface="Times New Roman"/>
              </a:rPr>
              <a:t>   =  0.637 </a:t>
            </a: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0</a:t>
            </a:r>
            <a:r>
              <a:rPr lang="en-US" altLang="en-US" sz="2000" b="1" dirty="0">
                <a:solidFill>
                  <a:srgbClr val="C8553D"/>
                </a:solidFill>
                <a:latin typeface="Times New Roman"/>
              </a:rPr>
              <a:t>  =  63.7 % </a:t>
            </a: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0</a:t>
            </a:r>
            <a:endParaRPr sz="2800" dirty="0"/>
          </a:p>
        </p:txBody>
      </p:sp>
      <p:sp>
        <p:nvSpPr>
          <p:cNvPr id="12306" name="Text Box 18">
            <a:extLst>
              <a:ext uri="{FF2B5EF4-FFF2-40B4-BE49-F238E27FC236}">
                <a16:creationId xmlns:a16="http://schemas.microsoft.com/office/drawing/2014/main" id="{0AB13FC4-65E2-447B-971E-F32741E4F772}"/>
              </a:ext>
            </a:extLst>
          </p:cNvPr>
          <p:cNvSpPr txBox="1">
            <a:spLocks noChangeArrowheads="1"/>
          </p:cNvSpPr>
          <p:nvPr/>
        </p:nvSpPr>
        <p:spPr bwMode="auto">
          <a:xfrm>
            <a:off x="190498" y="5786154"/>
            <a:ext cx="11810999" cy="50372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Note: Average or Mean value of alternating current or emf is zero over a cycle as the + </a:t>
            </a:r>
            <a:r>
              <a:rPr lang="en-US" altLang="en-US" b="1" dirty="0" err="1">
                <a:solidFill>
                  <a:srgbClr val="2D6F9F"/>
                </a:solidFill>
                <a:latin typeface="Times New Roman"/>
              </a:rPr>
              <a:t>ve</a:t>
            </a:r>
            <a:r>
              <a:rPr lang="en-US" altLang="en-US" b="1" dirty="0">
                <a:solidFill>
                  <a:srgbClr val="2D6F9F"/>
                </a:solidFill>
                <a:latin typeface="Times New Roman"/>
              </a:rPr>
              <a:t> and – </a:t>
            </a:r>
            <a:r>
              <a:rPr lang="en-US" altLang="en-US" b="1" dirty="0" err="1">
                <a:solidFill>
                  <a:srgbClr val="2D6F9F"/>
                </a:solidFill>
                <a:latin typeface="Times New Roman"/>
              </a:rPr>
              <a:t>ve</a:t>
            </a:r>
            <a:r>
              <a:rPr lang="en-US" altLang="en-US" b="1" dirty="0">
                <a:solidFill>
                  <a:srgbClr val="2D6F9F"/>
                </a:solidFill>
                <a:latin typeface="Times New Roman"/>
              </a:rPr>
              <a:t> values get cancelled. </a:t>
            </a:r>
            <a:endParaRPr sz="2800" dirty="0"/>
          </a:p>
        </p:txBody>
      </p:sp>
      <p:sp>
        <p:nvSpPr>
          <p:cNvPr id="12307"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308" name="Heading Accent"/>
          <p:cNvSpPr/>
          <p:nvPr/>
        </p:nvSpPr>
        <p:spPr>
          <a:xfrm>
            <a:off x="1566671" y="137160"/>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50000" fill="hold" grpId="0" nodeType="clickEffect">
                                  <p:stCondLst>
                                    <p:cond delay="0"/>
                                  </p:stCondLst>
                                  <p:childTnLst>
                                    <p:set>
                                      <p:cBhvr>
                                        <p:cTn id="6" dur="1" fill="hold">
                                          <p:stCondLst>
                                            <p:cond delay="0"/>
                                          </p:stCondLst>
                                        </p:cTn>
                                        <p:tgtEl>
                                          <p:spTgt spid="12307"/>
                                        </p:tgtEl>
                                        <p:attrNameLst>
                                          <p:attrName>style.visibility</p:attrName>
                                        </p:attrNameLst>
                                      </p:cBhvr>
                                      <p:to>
                                        <p:strVal val="visible"/>
                                      </p:to>
                                    </p:set>
                                    <p:anim calcmode="lin" valueType="num">
                                      <p:cBhvr additive="base">
                                        <p:cTn id="7" dur="1000" fill="hold"/>
                                        <p:tgtEl>
                                          <p:spTgt spid="12307"/>
                                        </p:tgtEl>
                                        <p:attrNameLst>
                                          <p:attrName>ppt_x</p:attrName>
                                        </p:attrNameLst>
                                      </p:cBhvr>
                                      <p:tavLst>
                                        <p:tav tm="0">
                                          <p:val>
                                            <p:strVal val="#ppt_x"/>
                                          </p:val>
                                        </p:tav>
                                        <p:tav tm="100000">
                                          <p:val>
                                            <p:strVal val="#ppt_x"/>
                                          </p:val>
                                        </p:tav>
                                      </p:tavLst>
                                    </p:anim>
                                    <p:anim calcmode="lin" valueType="num">
                                      <p:cBhvr additive="base">
                                        <p:cTn id="8" dur="1000" fill="hold"/>
                                        <p:tgtEl>
                                          <p:spTgt spid="12307"/>
                                        </p:tgtEl>
                                        <p:attrNameLst>
                                          <p:attrName>ppt_y</p:attrName>
                                        </p:attrNameLst>
                                      </p:cBhvr>
                                      <p:tavLst>
                                        <p:tav tm="0">
                                          <p:val>
                                            <p:strVal val="1+#ppt_h/2"/>
                                          </p:val>
                                        </p:tav>
                                        <p:tav tm="3225">
                                          <p:val>
                                            <p:strVal val="0.85584*(1+#ppt_h/2)+0.14416*(#ppt_y)"/>
                                          </p:val>
                                        </p:tav>
                                        <p:tav tm="6451">
                                          <p:val>
                                            <p:strVal val="0.72696*(1+#ppt_h/2)+0.27304*(#ppt_y)"/>
                                          </p:val>
                                        </p:tav>
                                        <p:tav tm="9677">
                                          <p:val>
                                            <p:strVal val="0.61424*(1+#ppt_h/2)+0.38576*(#ppt_y)"/>
                                          </p:val>
                                        </p:tav>
                                        <p:tav tm="12903">
                                          <p:val>
                                            <p:strVal val="0.51738*(1+#ppt_h/2)+0.48262*(#ppt_y)"/>
                                          </p:val>
                                        </p:tav>
                                        <p:tav tm="16129">
                                          <p:val>
                                            <p:strVal val="0.43521*(1+#ppt_h/2)+0.56479*(#ppt_y)"/>
                                          </p:val>
                                        </p:tav>
                                        <p:tav tm="19354">
                                          <p:val>
                                            <p:strVal val="0.36603*(1+#ppt_h/2)+0.63397*(#ppt_y)"/>
                                          </p:val>
                                        </p:tav>
                                        <p:tav tm="22580">
                                          <p:val>
                                            <p:strVal val="0.30802*(1+#ppt_h/2)+0.69198*(#ppt_y)"/>
                                          </p:val>
                                        </p:tav>
                                        <p:tav tm="25806">
                                          <p:val>
                                            <p:strVal val="0.25944*(1+#ppt_h/2)+0.74056*(#ppt_y)"/>
                                          </p:val>
                                        </p:tav>
                                        <p:tav tm="29032">
                                          <p:val>
                                            <p:strVal val="0.21872*(1+#ppt_h/2)+0.78128*(#ppt_y)"/>
                                          </p:val>
                                        </p:tav>
                                        <p:tav tm="32258">
                                          <p:val>
                                            <p:strVal val="0.18453*(1+#ppt_h/2)+0.81547*(#ppt_y)"/>
                                          </p:val>
                                        </p:tav>
                                        <p:tav tm="35483">
                                          <p:val>
                                            <p:strVal val="0.15574*(1+#ppt_h/2)+0.84426*(#ppt_y)"/>
                                          </p:val>
                                        </p:tav>
                                        <p:tav tm="38709">
                                          <p:val>
                                            <p:strVal val="0.13146*(1+#ppt_h/2)+0.86854*(#ppt_y)"/>
                                          </p:val>
                                        </p:tav>
                                        <p:tav tm="41935">
                                          <p:val>
                                            <p:strVal val="0.11091*(1+#ppt_h/2)+0.88909*(#ppt_y)"/>
                                          </p:val>
                                        </p:tav>
                                        <p:tav tm="45161">
                                          <p:val>
                                            <p:strVal val="0.09350*(1+#ppt_h/2)+0.90650*(#ppt_y)"/>
                                          </p:val>
                                        </p:tav>
                                        <p:tav tm="48387">
                                          <p:val>
                                            <p:strVal val="0.07872*(1+#ppt_h/2)+0.92128*(#ppt_y)"/>
                                          </p:val>
                                        </p:tav>
                                        <p:tav tm="51612">
                                          <p:val>
                                            <p:strVal val="0.06616*(1+#ppt_h/2)+0.93384*(#ppt_y)"/>
                                          </p:val>
                                        </p:tav>
                                        <p:tav tm="54838">
                                          <p:val>
                                            <p:strVal val="0.05547*(1+#ppt_h/2)+0.94453*(#ppt_y)"/>
                                          </p:val>
                                        </p:tav>
                                        <p:tav tm="58064">
                                          <p:val>
                                            <p:strVal val="0.04637*(1+#ppt_h/2)+0.95363*(#ppt_y)"/>
                                          </p:val>
                                        </p:tav>
                                        <p:tav tm="61290">
                                          <p:val>
                                            <p:strVal val="0.03863*(1+#ppt_h/2)+0.96137*(#ppt_y)"/>
                                          </p:val>
                                        </p:tav>
                                        <p:tav tm="64516">
                                          <p:val>
                                            <p:strVal val="0.03205*(1+#ppt_h/2)+0.96795*(#ppt_y)"/>
                                          </p:val>
                                        </p:tav>
                                        <p:tav tm="67741">
                                          <p:val>
                                            <p:strVal val="0.02644*(1+#ppt_h/2)+0.97356*(#ppt_y)"/>
                                          </p:val>
                                        </p:tav>
                                        <p:tav tm="70967">
                                          <p:val>
                                            <p:strVal val="0.02152*(1+#ppt_h/2)+0.97848*(#ppt_y)"/>
                                          </p:val>
                                        </p:tav>
                                        <p:tav tm="74193">
                                          <p:val>
                                            <p:strVal val="0.01717*(1+#ppt_h/2)+0.98283*(#ppt_y)"/>
                                          </p:val>
                                        </p:tav>
                                        <p:tav tm="77419">
                                          <p:val>
                                            <p:strVal val="0.01337*(1+#ppt_h/2)+0.98663*(#ppt_y)"/>
                                          </p:val>
                                        </p:tav>
                                        <p:tav tm="80645">
                                          <p:val>
                                            <p:strVal val="0.01007*(1+#ppt_h/2)+0.98993*(#ppt_y)"/>
                                          </p:val>
                                        </p:tav>
                                        <p:tav tm="83870">
                                          <p:val>
                                            <p:strVal val="0.00726*(1+#ppt_h/2)+0.99274*(#ppt_y)"/>
                                          </p:val>
                                        </p:tav>
                                        <p:tav tm="87096">
                                          <p:val>
                                            <p:strVal val="0.00490*(1+#ppt_h/2)+0.99510*(#ppt_y)"/>
                                          </p:val>
                                        </p:tav>
                                        <p:tav tm="90322">
                                          <p:val>
                                            <p:strVal val="0.00299*(1+#ppt_h/2)+0.99701*(#ppt_y)"/>
                                          </p:val>
                                        </p:tav>
                                        <p:tav tm="93548">
                                          <p:val>
                                            <p:strVal val="0.00152*(1+#ppt_h/2)+0.99848*(#ppt_y)"/>
                                          </p:val>
                                        </p:tav>
                                        <p:tav tm="96774">
                                          <p:val>
                                            <p:strVal val="0.00049*(1+#ppt_h/2)+0.99951*(#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2308"/>
                                        </p:tgtEl>
                                        <p:attrNameLst>
                                          <p:attrName>style.visibility</p:attrName>
                                        </p:attrNameLst>
                                      </p:cBhvr>
                                      <p:to>
                                        <p:strVal val="visible"/>
                                      </p:to>
                                    </p:set>
                                    <p:animEffect transition="in" filter="wipe(left)">
                                      <p:cBhvr>
                                        <p:cTn id="13" dur="1000"/>
                                        <p:tgtEl>
                                          <p:spTgt spid="1230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292"/>
                                        </p:tgtEl>
                                        <p:attrNameLst>
                                          <p:attrName>style.visibility</p:attrName>
                                        </p:attrNameLst>
                                      </p:cBhvr>
                                      <p:to>
                                        <p:strVal val="visible"/>
                                      </p:to>
                                    </p:set>
                                    <p:animEffect transition="in" filter="wipe(left)">
                                      <p:cBhvr>
                                        <p:cTn id="18" dur="1000"/>
                                        <p:tgtEl>
                                          <p:spTgt spid="1229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294"/>
                                        </p:tgtEl>
                                        <p:attrNameLst>
                                          <p:attrName>style.visibility</p:attrName>
                                        </p:attrNameLst>
                                      </p:cBhvr>
                                      <p:to>
                                        <p:strVal val="visible"/>
                                      </p:to>
                                    </p:set>
                                    <p:animEffect transition="in" filter="wipe(left)">
                                      <p:cBhvr>
                                        <p:cTn id="23" dur="1000"/>
                                        <p:tgtEl>
                                          <p:spTgt spid="1229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2295"/>
                                        </p:tgtEl>
                                        <p:attrNameLst>
                                          <p:attrName>style.visibility</p:attrName>
                                        </p:attrNameLst>
                                      </p:cBhvr>
                                      <p:to>
                                        <p:strVal val="visible"/>
                                      </p:to>
                                    </p:set>
                                    <p:animEffect transition="in" filter="wipe(left)">
                                      <p:cBhvr>
                                        <p:cTn id="28" dur="1000"/>
                                        <p:tgtEl>
                                          <p:spTgt spid="1229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301"/>
                                        </p:tgtEl>
                                        <p:attrNameLst>
                                          <p:attrName>style.visibility</p:attrName>
                                        </p:attrNameLst>
                                      </p:cBhvr>
                                      <p:to>
                                        <p:strVal val="visible"/>
                                      </p:to>
                                    </p:set>
                                    <p:animEffect transition="in" filter="wipe(left)">
                                      <p:cBhvr>
                                        <p:cTn id="33" dur="1000"/>
                                        <p:tgtEl>
                                          <p:spTgt spid="1230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302"/>
                                        </p:tgtEl>
                                        <p:attrNameLst>
                                          <p:attrName>style.visibility</p:attrName>
                                        </p:attrNameLst>
                                      </p:cBhvr>
                                      <p:to>
                                        <p:strVal val="visible"/>
                                      </p:to>
                                    </p:set>
                                    <p:animEffect transition="in" filter="wipe(left)">
                                      <p:cBhvr>
                                        <p:cTn id="38" dur="1000"/>
                                        <p:tgtEl>
                                          <p:spTgt spid="1230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2303"/>
                                        </p:tgtEl>
                                        <p:attrNameLst>
                                          <p:attrName>style.visibility</p:attrName>
                                        </p:attrNameLst>
                                      </p:cBhvr>
                                      <p:to>
                                        <p:strVal val="visible"/>
                                      </p:to>
                                    </p:set>
                                    <p:animEffect transition="in" filter="wipe(left)">
                                      <p:cBhvr>
                                        <p:cTn id="43" dur="1000"/>
                                        <p:tgtEl>
                                          <p:spTgt spid="1230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2304"/>
                                        </p:tgtEl>
                                        <p:attrNameLst>
                                          <p:attrName>style.visibility</p:attrName>
                                        </p:attrNameLst>
                                      </p:cBhvr>
                                      <p:to>
                                        <p:strVal val="visible"/>
                                      </p:to>
                                    </p:set>
                                    <p:animEffect transition="in" filter="wipe(left)">
                                      <p:cBhvr>
                                        <p:cTn id="48" dur="1000"/>
                                        <p:tgtEl>
                                          <p:spTgt spid="1230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2305"/>
                                        </p:tgtEl>
                                        <p:attrNameLst>
                                          <p:attrName>style.visibility</p:attrName>
                                        </p:attrNameLst>
                                      </p:cBhvr>
                                      <p:to>
                                        <p:strVal val="visible"/>
                                      </p:to>
                                    </p:set>
                                    <p:animEffect transition="in" filter="wipe(left)">
                                      <p:cBhvr>
                                        <p:cTn id="53" dur="1000"/>
                                        <p:tgtEl>
                                          <p:spTgt spid="1230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2306"/>
                                        </p:tgtEl>
                                        <p:attrNameLst>
                                          <p:attrName>style.visibility</p:attrName>
                                        </p:attrNameLst>
                                      </p:cBhvr>
                                      <p:to>
                                        <p:strVal val="visible"/>
                                      </p:to>
                                    </p:set>
                                    <p:animEffect transition="in" filter="wipe(left)">
                                      <p:cBhvr>
                                        <p:cTn id="58" dur="1000"/>
                                        <p:tgtEl>
                                          <p:spTgt spid="1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4" grpId="0"/>
      <p:bldP spid="12295" grpId="0"/>
      <p:bldP spid="12301" grpId="0"/>
      <p:bldP spid="12302" grpId="0"/>
      <p:bldP spid="12303" grpId="0" animBg="1"/>
      <p:bldP spid="12304" grpId="0"/>
      <p:bldP spid="12305" grpId="0" animBg="1"/>
      <p:bldP spid="12306" grpId="0"/>
      <p:bldP spid="12307" grpId="0" animBg="1"/>
      <p:bldP spid="1230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id="{FA7F8493-C073-4776-AA7D-B89E592D9888}"/>
              </a:ext>
            </a:extLst>
          </p:cNvPr>
          <p:cNvSpPr>
            <a:spLocks noChangeArrowheads="1"/>
          </p:cNvSpPr>
          <p:nvPr/>
        </p:nvSpPr>
        <p:spPr bwMode="auto">
          <a:xfrm>
            <a:off x="806195" y="103876"/>
            <a:ext cx="10890503"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dirty="0">
                <a:solidFill>
                  <a:srgbClr val="17324D"/>
                </a:solidFill>
                <a:latin typeface="Times New Roman"/>
              </a:rPr>
              <a:t>Root Mean Square or Virtual or Effective Value of Alternating Current:</a:t>
            </a:r>
            <a:endParaRPr lang="en-US" altLang="en-US" b="1" dirty="0">
              <a:solidFill>
                <a:srgbClr val="6600FF"/>
              </a:solidFill>
            </a:endParaRPr>
          </a:p>
        </p:txBody>
      </p:sp>
      <p:sp>
        <p:nvSpPr>
          <p:cNvPr id="14341" name="Rectangle 5">
            <a:extLst>
              <a:ext uri="{FF2B5EF4-FFF2-40B4-BE49-F238E27FC236}">
                <a16:creationId xmlns:a16="http://schemas.microsoft.com/office/drawing/2014/main" id="{625759F4-7FCF-48EB-B580-C30B57B2CE0E}"/>
              </a:ext>
            </a:extLst>
          </p:cNvPr>
          <p:cNvSpPr>
            <a:spLocks noChangeArrowheads="1"/>
          </p:cNvSpPr>
          <p:nvPr/>
        </p:nvSpPr>
        <p:spPr bwMode="auto">
          <a:xfrm>
            <a:off x="536447" y="700354"/>
            <a:ext cx="11119103" cy="101540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dirty="0">
                <a:solidFill>
                  <a:srgbClr val="C8553D"/>
                </a:solidFill>
                <a:latin typeface="Times New Roman"/>
              </a:rPr>
              <a:t>Root  Mean Square (rms) value of alternating current is that steady current which would produce the same heat in a given resistance in a given time as is produced by the given alternating current in the same resistance in the same time.</a:t>
            </a:r>
            <a:endParaRPr sz="3200" dirty="0"/>
          </a:p>
        </p:txBody>
      </p:sp>
      <p:sp>
        <p:nvSpPr>
          <p:cNvPr id="14342" name="Text Box 6">
            <a:extLst>
              <a:ext uri="{FF2B5EF4-FFF2-40B4-BE49-F238E27FC236}">
                <a16:creationId xmlns:a16="http://schemas.microsoft.com/office/drawing/2014/main" id="{E07666CB-9396-42F2-BE3D-6B0F121C14B3}"/>
              </a:ext>
            </a:extLst>
          </p:cNvPr>
          <p:cNvSpPr txBox="1">
            <a:spLocks noChangeArrowheads="1"/>
          </p:cNvSpPr>
          <p:nvPr/>
        </p:nvSpPr>
        <p:spPr bwMode="auto">
          <a:xfrm>
            <a:off x="955549" y="2562378"/>
            <a:ext cx="4495799" cy="44666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a:solidFill>
                  <a:srgbClr val="2D6F9F"/>
                </a:solidFill>
                <a:latin typeface="Times New Roman"/>
              </a:rPr>
              <a:t>dH = I</a:t>
            </a:r>
            <a:r>
              <a:rPr lang="en-US" altLang="en-US" sz="2400" b="1" baseline="30000">
                <a:solidFill>
                  <a:srgbClr val="2D6F9F"/>
                </a:solidFill>
                <a:latin typeface="Times New Roman"/>
              </a:rPr>
              <a:t>2</a:t>
            </a:r>
            <a:r>
              <a:rPr lang="en-US" altLang="en-US" sz="2400" b="1">
                <a:solidFill>
                  <a:srgbClr val="2D6F9F"/>
                </a:solidFill>
                <a:latin typeface="Times New Roman"/>
              </a:rPr>
              <a:t>R dt = I</a:t>
            </a:r>
            <a:r>
              <a:rPr lang="en-US" altLang="en-US" sz="2400" b="1" baseline="-25000">
                <a:solidFill>
                  <a:srgbClr val="2D6F9F"/>
                </a:solidFill>
                <a:latin typeface="Times New Roman"/>
              </a:rPr>
              <a:t>0</a:t>
            </a:r>
            <a:r>
              <a:rPr lang="en-US" altLang="en-US" sz="2400" b="1" baseline="30000">
                <a:solidFill>
                  <a:srgbClr val="2D6F9F"/>
                </a:solidFill>
                <a:latin typeface="Times New Roman"/>
              </a:rPr>
              <a:t>2</a:t>
            </a:r>
            <a:r>
              <a:rPr lang="en-US" altLang="en-US" sz="2400" b="1" baseline="-25000">
                <a:solidFill>
                  <a:srgbClr val="2D6F9F"/>
                </a:solidFill>
                <a:latin typeface="Times New Roman"/>
              </a:rPr>
              <a:t> </a:t>
            </a:r>
            <a:r>
              <a:rPr lang="en-US" altLang="en-US" sz="2400" b="1">
                <a:solidFill>
                  <a:srgbClr val="2D6F9F"/>
                </a:solidFill>
                <a:latin typeface="Times New Roman"/>
              </a:rPr>
              <a:t>R</a:t>
            </a:r>
            <a:r>
              <a:rPr lang="en-US" altLang="en-US" sz="2400" b="1" baseline="-25000">
                <a:solidFill>
                  <a:srgbClr val="2D6F9F"/>
                </a:solidFill>
                <a:latin typeface="Times New Roman"/>
              </a:rPr>
              <a:t> </a:t>
            </a:r>
            <a:r>
              <a:rPr lang="en-US" altLang="en-US" sz="2400" b="1">
                <a:solidFill>
                  <a:srgbClr val="2D6F9F"/>
                </a:solidFill>
                <a:latin typeface="Times New Roman"/>
              </a:rPr>
              <a:t>sin</a:t>
            </a:r>
            <a:r>
              <a:rPr lang="en-US" altLang="en-US" sz="2400" b="1" baseline="30000">
                <a:solidFill>
                  <a:srgbClr val="2D6F9F"/>
                </a:solidFill>
                <a:latin typeface="Times New Roman"/>
              </a:rPr>
              <a:t>2</a:t>
            </a:r>
            <a:r>
              <a:rPr lang="en-US" altLang="en-US" sz="2400" b="1">
                <a:solidFill>
                  <a:srgbClr val="2D6F9F"/>
                </a:solidFill>
                <a:latin typeface="Times New Roman"/>
              </a:rPr>
              <a:t> </a:t>
            </a:r>
            <a:r>
              <a:rPr lang="el-GR" altLang="en-US" sz="2400" b="1">
                <a:solidFill>
                  <a:srgbClr val="2D6F9F"/>
                </a:solidFill>
                <a:latin typeface="Times New Roman"/>
              </a:rPr>
              <a:t>ω</a:t>
            </a:r>
            <a:r>
              <a:rPr lang="en-US" altLang="en-US" sz="2400" b="1">
                <a:solidFill>
                  <a:srgbClr val="2D6F9F"/>
                </a:solidFill>
                <a:latin typeface="Times New Roman"/>
              </a:rPr>
              <a:t>t dt</a:t>
            </a:r>
            <a:endParaRPr sz="3200"/>
          </a:p>
        </p:txBody>
      </p:sp>
      <p:grpSp>
        <p:nvGrpSpPr>
          <p:cNvPr id="14343" name="Group 7">
            <a:extLst>
              <a:ext uri="{FF2B5EF4-FFF2-40B4-BE49-F238E27FC236}">
                <a16:creationId xmlns:a16="http://schemas.microsoft.com/office/drawing/2014/main" id="{38D406AE-763A-46B9-9266-33D1E7285D30}"/>
              </a:ext>
            </a:extLst>
          </p:cNvPr>
          <p:cNvGrpSpPr>
            <a:grpSpLocks/>
          </p:cNvGrpSpPr>
          <p:nvPr/>
        </p:nvGrpSpPr>
        <p:grpSpPr bwMode="auto">
          <a:xfrm>
            <a:off x="5337048" y="2409494"/>
            <a:ext cx="4832604" cy="1246188"/>
            <a:chOff x="336" y="1526"/>
            <a:chExt cx="1968" cy="785"/>
          </a:xfrm>
        </p:grpSpPr>
        <p:sp>
          <p:nvSpPr>
            <p:cNvPr id="14344" name="Text Box 8">
              <a:extLst>
                <a:ext uri="{FF2B5EF4-FFF2-40B4-BE49-F238E27FC236}">
                  <a16:creationId xmlns:a16="http://schemas.microsoft.com/office/drawing/2014/main" id="{415B7300-676B-40CB-A85D-CCD34CB151AC}"/>
                </a:ext>
              </a:extLst>
            </p:cNvPr>
            <p:cNvSpPr txBox="1">
              <a:spLocks noChangeArrowheads="1"/>
            </p:cNvSpPr>
            <p:nvPr/>
          </p:nvSpPr>
          <p:spPr bwMode="auto">
            <a:xfrm>
              <a:off x="336" y="1632"/>
              <a:ext cx="1968"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dirty="0">
                  <a:solidFill>
                    <a:srgbClr val="FF0000"/>
                  </a:solidFill>
                  <a:latin typeface="Times New Roman"/>
                </a:rPr>
                <a:t>H = </a:t>
              </a:r>
              <a:r>
                <a:rPr lang="en-US" altLang="en-US" sz="3200" b="1" dirty="0">
                  <a:solidFill>
                    <a:srgbClr val="FF0000"/>
                  </a:solidFill>
                  <a:latin typeface="Times New Roman"/>
                  <a:cs typeface="Arial" panose="020B0604020202020204" pitchFamily="34" charset="0"/>
                </a:rPr>
                <a:t>∫ </a:t>
              </a:r>
              <a:r>
                <a:rPr lang="en-US" altLang="en-US" sz="3200" b="1" dirty="0">
                  <a:solidFill>
                    <a:srgbClr val="FF0000"/>
                  </a:solidFill>
                  <a:latin typeface="Times New Roman"/>
                </a:rPr>
                <a:t>I</a:t>
              </a:r>
              <a:r>
                <a:rPr lang="en-US" altLang="en-US" sz="3200" b="1" baseline="-25000" dirty="0">
                  <a:solidFill>
                    <a:srgbClr val="FF0000"/>
                  </a:solidFill>
                  <a:latin typeface="Times New Roman"/>
                </a:rPr>
                <a:t>0</a:t>
              </a:r>
              <a:r>
                <a:rPr lang="en-US" altLang="en-US" sz="3200" b="1" baseline="30000" dirty="0">
                  <a:solidFill>
                    <a:srgbClr val="FF0000"/>
                  </a:solidFill>
                  <a:latin typeface="Times New Roman"/>
                </a:rPr>
                <a:t>2</a:t>
              </a:r>
              <a:r>
                <a:rPr lang="en-US" altLang="en-US" sz="3200" b="1" baseline="-25000" dirty="0">
                  <a:solidFill>
                    <a:srgbClr val="FF0000"/>
                  </a:solidFill>
                  <a:latin typeface="Times New Roman"/>
                </a:rPr>
                <a:t> </a:t>
              </a:r>
              <a:r>
                <a:rPr lang="en-US" altLang="en-US" sz="3200" b="1" dirty="0">
                  <a:solidFill>
                    <a:srgbClr val="FF0000"/>
                  </a:solidFill>
                  <a:latin typeface="Times New Roman"/>
                </a:rPr>
                <a:t>R sin</a:t>
              </a:r>
              <a:r>
                <a:rPr lang="en-US" altLang="en-US" sz="3200" b="1" baseline="30000" dirty="0">
                  <a:solidFill>
                    <a:srgbClr val="FF0000"/>
                  </a:solidFill>
                  <a:latin typeface="Times New Roman"/>
                </a:rPr>
                <a:t>2</a:t>
              </a:r>
              <a:r>
                <a:rPr lang="en-US" altLang="en-US" sz="3200" b="1" dirty="0">
                  <a:solidFill>
                    <a:srgbClr val="FF0000"/>
                  </a:solidFill>
                  <a:latin typeface="Times New Roman"/>
                </a:rPr>
                <a:t> </a:t>
              </a:r>
              <a:r>
                <a:rPr lang="el-GR" altLang="en-US" sz="3200" b="1" dirty="0">
                  <a:solidFill>
                    <a:srgbClr val="FF0000"/>
                  </a:solidFill>
                  <a:latin typeface="Times New Roman"/>
                </a:rPr>
                <a:t>ω</a:t>
              </a:r>
              <a:r>
                <a:rPr lang="en-US" altLang="en-US" sz="3200" b="1" dirty="0">
                  <a:solidFill>
                    <a:srgbClr val="FF0000"/>
                  </a:solidFill>
                  <a:latin typeface="Times New Roman"/>
                </a:rPr>
                <a:t>t dt</a:t>
              </a:r>
              <a:endParaRPr sz="3200" dirty="0"/>
            </a:p>
          </p:txBody>
        </p:sp>
        <p:grpSp>
          <p:nvGrpSpPr>
            <p:cNvPr id="14345" name="Group 9">
              <a:extLst>
                <a:ext uri="{FF2B5EF4-FFF2-40B4-BE49-F238E27FC236}">
                  <a16:creationId xmlns:a16="http://schemas.microsoft.com/office/drawing/2014/main" id="{2AD09554-FA42-401D-B1A9-FDEAE98B63C3}"/>
                </a:ext>
              </a:extLst>
            </p:cNvPr>
            <p:cNvGrpSpPr>
              <a:grpSpLocks/>
            </p:cNvGrpSpPr>
            <p:nvPr/>
          </p:nvGrpSpPr>
          <p:grpSpPr bwMode="auto">
            <a:xfrm>
              <a:off x="576" y="1526"/>
              <a:ext cx="249" cy="521"/>
              <a:chOff x="576" y="1526"/>
              <a:chExt cx="249" cy="521"/>
            </a:xfrm>
          </p:grpSpPr>
          <p:sp>
            <p:nvSpPr>
              <p:cNvPr id="14346" name="Rectangle 10">
                <a:extLst>
                  <a:ext uri="{FF2B5EF4-FFF2-40B4-BE49-F238E27FC236}">
                    <a16:creationId xmlns:a16="http://schemas.microsoft.com/office/drawing/2014/main" id="{547E626C-5862-4FE6-9DD0-79A49786D3C1}"/>
                  </a:ext>
                </a:extLst>
              </p:cNvPr>
              <p:cNvSpPr>
                <a:spLocks noChangeArrowheads="1"/>
              </p:cNvSpPr>
              <p:nvPr/>
            </p:nvSpPr>
            <p:spPr bwMode="auto">
              <a:xfrm>
                <a:off x="576" y="1795"/>
                <a:ext cx="19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solidFill>
                      <a:srgbClr val="FF0000"/>
                    </a:solidFill>
                    <a:latin typeface="Times New Roman"/>
                  </a:rPr>
                  <a:t>0</a:t>
                </a:r>
                <a:endParaRPr sz="3200"/>
              </a:p>
            </p:txBody>
          </p:sp>
          <p:sp>
            <p:nvSpPr>
              <p:cNvPr id="14347" name="Rectangle 11">
                <a:extLst>
                  <a:ext uri="{FF2B5EF4-FFF2-40B4-BE49-F238E27FC236}">
                    <a16:creationId xmlns:a16="http://schemas.microsoft.com/office/drawing/2014/main" id="{7E5C8AE3-8E9A-442E-B475-F690D1707A31}"/>
                  </a:ext>
                </a:extLst>
              </p:cNvPr>
              <p:cNvSpPr>
                <a:spLocks noChangeArrowheads="1"/>
              </p:cNvSpPr>
              <p:nvPr/>
            </p:nvSpPr>
            <p:spPr bwMode="auto">
              <a:xfrm>
                <a:off x="576" y="1526"/>
                <a:ext cx="249"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sz="1400" b="1">
                    <a:solidFill>
                      <a:srgbClr val="FF0000"/>
                    </a:solidFill>
                    <a:latin typeface="Times New Roman"/>
                  </a:rPr>
                  <a:t>T</a:t>
                </a:r>
                <a:r>
                  <a:rPr lang="en-US" altLang="en-US" sz="1400">
                    <a:solidFill>
                      <a:srgbClr val="FF0000"/>
                    </a:solidFill>
                    <a:latin typeface="Times New Roman"/>
                  </a:rPr>
                  <a:t>  </a:t>
                </a:r>
                <a:endParaRPr sz="3200"/>
              </a:p>
            </p:txBody>
          </p:sp>
        </p:grpSp>
      </p:grpSp>
      <p:sp>
        <p:nvSpPr>
          <p:cNvPr id="14348" name="Text Box 12">
            <a:extLst>
              <a:ext uri="{FF2B5EF4-FFF2-40B4-BE49-F238E27FC236}">
                <a16:creationId xmlns:a16="http://schemas.microsoft.com/office/drawing/2014/main" id="{E635DA33-431F-4F4B-8D77-3071273213D5}"/>
              </a:ext>
            </a:extLst>
          </p:cNvPr>
          <p:cNvSpPr txBox="1">
            <a:spLocks noChangeArrowheads="1"/>
          </p:cNvSpPr>
          <p:nvPr/>
        </p:nvSpPr>
        <p:spPr bwMode="auto">
          <a:xfrm>
            <a:off x="1113282" y="3370521"/>
            <a:ext cx="2274569" cy="44666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2D6F9F"/>
                </a:solidFill>
                <a:latin typeface="Times New Roman"/>
              </a:rPr>
              <a:t>H = I</a:t>
            </a:r>
            <a:r>
              <a:rPr lang="en-US" altLang="en-US" sz="2400" b="1" baseline="-25000" dirty="0">
                <a:solidFill>
                  <a:srgbClr val="2D6F9F"/>
                </a:solidFill>
                <a:latin typeface="Times New Roman"/>
              </a:rPr>
              <a:t>0</a:t>
            </a:r>
            <a:r>
              <a:rPr lang="en-US" altLang="en-US" sz="2400" b="1" baseline="30000" dirty="0">
                <a:solidFill>
                  <a:srgbClr val="2D6F9F"/>
                </a:solidFill>
                <a:latin typeface="Times New Roman"/>
              </a:rPr>
              <a:t>2</a:t>
            </a:r>
            <a:r>
              <a:rPr lang="en-US" altLang="en-US" sz="2400" b="1" dirty="0">
                <a:solidFill>
                  <a:srgbClr val="2D6F9F"/>
                </a:solidFill>
                <a:latin typeface="Times New Roman"/>
              </a:rPr>
              <a:t> RT / 2</a:t>
            </a:r>
            <a:endParaRPr lang="en-US" altLang="en-US" sz="3200" dirty="0">
              <a:solidFill>
                <a:srgbClr val="9900FF"/>
              </a:solidFill>
            </a:endParaRPr>
          </a:p>
        </p:txBody>
      </p:sp>
      <p:sp>
        <p:nvSpPr>
          <p:cNvPr id="14349" name="Text Box 13">
            <a:extLst>
              <a:ext uri="{FF2B5EF4-FFF2-40B4-BE49-F238E27FC236}">
                <a16:creationId xmlns:a16="http://schemas.microsoft.com/office/drawing/2014/main" id="{9DF9A72E-21C7-477E-92DF-0E55E13B9851}"/>
              </a:ext>
            </a:extLst>
          </p:cNvPr>
          <p:cNvSpPr txBox="1">
            <a:spLocks noChangeArrowheads="1"/>
          </p:cNvSpPr>
          <p:nvPr/>
        </p:nvSpPr>
        <p:spPr bwMode="auto">
          <a:xfrm>
            <a:off x="836675" y="3920407"/>
            <a:ext cx="7275577" cy="44666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2D6F9F"/>
                </a:solidFill>
                <a:latin typeface="Times New Roman"/>
              </a:rPr>
              <a:t>If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be the virtual value of AC,    then</a:t>
            </a:r>
            <a:endParaRPr sz="3200" dirty="0"/>
          </a:p>
        </p:txBody>
      </p:sp>
      <p:sp>
        <p:nvSpPr>
          <p:cNvPr id="14350" name="Text Box 14">
            <a:extLst>
              <a:ext uri="{FF2B5EF4-FFF2-40B4-BE49-F238E27FC236}">
                <a16:creationId xmlns:a16="http://schemas.microsoft.com/office/drawing/2014/main" id="{308E6450-914D-4F13-B002-C8F34B1AA8F4}"/>
              </a:ext>
            </a:extLst>
          </p:cNvPr>
          <p:cNvSpPr txBox="1">
            <a:spLocks noChangeArrowheads="1"/>
          </p:cNvSpPr>
          <p:nvPr/>
        </p:nvSpPr>
        <p:spPr bwMode="auto">
          <a:xfrm>
            <a:off x="4454651" y="4468249"/>
            <a:ext cx="7086601" cy="446661"/>
          </a:xfrm>
          <a:prstGeom prst="rect">
            <a:avLst/>
          </a:prstGeom>
          <a:solidFill>
            <a:srgbClr val="E4F1EE"/>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dc</a:t>
            </a:r>
            <a:r>
              <a:rPr lang="en-US" altLang="en-US" sz="2400" b="1" dirty="0">
                <a:solidFill>
                  <a:srgbClr val="2D6F9F"/>
                </a:solidFill>
                <a:latin typeface="Times New Roman"/>
              </a:rPr>
              <a:t> = </a:t>
            </a: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rms</a:t>
            </a:r>
            <a:r>
              <a:rPr lang="en-US" altLang="en-US" sz="2400" b="1" baseline="-25000" dirty="0">
                <a:solidFill>
                  <a:srgbClr val="2D6F9F"/>
                </a:solidFill>
                <a:latin typeface="Times New Roman"/>
              </a:rPr>
              <a:t>   </a:t>
            </a:r>
            <a:r>
              <a:rPr lang="en-US" altLang="en-US" sz="2400" b="1" dirty="0">
                <a:solidFill>
                  <a:srgbClr val="2D6F9F"/>
                </a:solidFill>
                <a:latin typeface="Times New Roman"/>
              </a:rPr>
              <a:t>= </a:t>
            </a: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eff</a:t>
            </a:r>
            <a:r>
              <a:rPr lang="en-US" altLang="en-US" sz="2400" b="1" dirty="0">
                <a:solidFill>
                  <a:srgbClr val="2D6F9F"/>
                </a:solidFill>
                <a:latin typeface="Times New Roman"/>
              </a:rPr>
              <a:t>  = I</a:t>
            </a:r>
            <a:r>
              <a:rPr lang="en-US" altLang="en-US" sz="2400" b="1" baseline="-25000" dirty="0">
                <a:solidFill>
                  <a:srgbClr val="2D6F9F"/>
                </a:solidFill>
                <a:latin typeface="Times New Roman"/>
              </a:rPr>
              <a:t>0</a:t>
            </a:r>
            <a:r>
              <a:rPr lang="en-US" altLang="en-US" sz="2400" b="1" dirty="0">
                <a:solidFill>
                  <a:srgbClr val="2D6F9F"/>
                </a:solidFill>
                <a:latin typeface="Times New Roman"/>
              </a:rPr>
              <a:t> / </a:t>
            </a:r>
            <a:r>
              <a:rPr lang="en-US" altLang="en-US" sz="2400" b="1" dirty="0">
                <a:solidFill>
                  <a:srgbClr val="2D6F9F"/>
                </a:solidFill>
                <a:latin typeface="Times New Roman" panose="020B0A04020102020204" pitchFamily="34" charset="0"/>
                <a:cs typeface="Arial" panose="020B0604020202020204" pitchFamily="34" charset="0"/>
              </a:rPr>
              <a:t>√</a:t>
            </a:r>
            <a:r>
              <a:rPr lang="en-US" altLang="en-US" sz="2400" b="1" dirty="0">
                <a:solidFill>
                  <a:srgbClr val="2D6F9F"/>
                </a:solidFill>
                <a:latin typeface="Times New Roman"/>
                <a:cs typeface="Arial" panose="020B0604020202020204" pitchFamily="34" charset="0"/>
              </a:rPr>
              <a:t>2</a:t>
            </a:r>
            <a:r>
              <a:rPr lang="en-US" altLang="en-US" sz="2400" b="1" dirty="0">
                <a:solidFill>
                  <a:srgbClr val="2D6F9F"/>
                </a:solidFill>
                <a:latin typeface="Times New Roman"/>
              </a:rPr>
              <a:t>   =  0.707 I</a:t>
            </a:r>
            <a:r>
              <a:rPr lang="en-US" altLang="en-US" sz="2400" b="1" baseline="-25000" dirty="0">
                <a:solidFill>
                  <a:srgbClr val="2D6F9F"/>
                </a:solidFill>
                <a:latin typeface="Times New Roman"/>
              </a:rPr>
              <a:t>0</a:t>
            </a:r>
            <a:r>
              <a:rPr lang="en-US" altLang="en-US" sz="2400" b="1" dirty="0">
                <a:solidFill>
                  <a:srgbClr val="2D6F9F"/>
                </a:solidFill>
                <a:latin typeface="Times New Roman"/>
              </a:rPr>
              <a:t>  =  70.7 % I</a:t>
            </a:r>
            <a:r>
              <a:rPr lang="en-US" altLang="en-US" sz="2400" b="1" baseline="-25000" dirty="0">
                <a:solidFill>
                  <a:srgbClr val="2D6F9F"/>
                </a:solidFill>
                <a:latin typeface="Times New Roman"/>
              </a:rPr>
              <a:t>0</a:t>
            </a:r>
            <a:endParaRPr sz="3200" dirty="0"/>
          </a:p>
        </p:txBody>
      </p:sp>
      <p:sp>
        <p:nvSpPr>
          <p:cNvPr id="14351" name="Rectangle 15">
            <a:extLst>
              <a:ext uri="{FF2B5EF4-FFF2-40B4-BE49-F238E27FC236}">
                <a16:creationId xmlns:a16="http://schemas.microsoft.com/office/drawing/2014/main" id="{D93EF98F-FB3D-4AA7-A58A-016B25CD65B8}"/>
              </a:ext>
            </a:extLst>
          </p:cNvPr>
          <p:cNvSpPr>
            <a:spLocks noChangeArrowheads="1"/>
          </p:cNvSpPr>
          <p:nvPr/>
        </p:nvSpPr>
        <p:spPr bwMode="auto">
          <a:xfrm>
            <a:off x="76200" y="5086718"/>
            <a:ext cx="11119103" cy="5056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800" b="1" dirty="0">
                <a:solidFill>
                  <a:srgbClr val="0E7C86"/>
                </a:solidFill>
                <a:latin typeface="Times New Roman"/>
              </a:rPr>
              <a:t>Root Mean Square or Virtual or Effective Value of Alternating emf:</a:t>
            </a:r>
            <a:endParaRPr sz="2400" dirty="0"/>
          </a:p>
        </p:txBody>
      </p:sp>
      <p:sp>
        <p:nvSpPr>
          <p:cNvPr id="14352" name="Text Box 16">
            <a:extLst>
              <a:ext uri="{FF2B5EF4-FFF2-40B4-BE49-F238E27FC236}">
                <a16:creationId xmlns:a16="http://schemas.microsoft.com/office/drawing/2014/main" id="{360C29A1-1F26-4412-BE1A-6E7C3ABDBE01}"/>
              </a:ext>
            </a:extLst>
          </p:cNvPr>
          <p:cNvSpPr txBox="1">
            <a:spLocks noChangeArrowheads="1"/>
          </p:cNvSpPr>
          <p:nvPr/>
        </p:nvSpPr>
        <p:spPr bwMode="auto">
          <a:xfrm>
            <a:off x="650748" y="5849545"/>
            <a:ext cx="11119103" cy="446661"/>
          </a:xfrm>
          <a:prstGeom prst="rect">
            <a:avLst/>
          </a:prstGeom>
          <a:solidFill>
            <a:srgbClr val="E4F1EE"/>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err="1">
                <a:solidFill>
                  <a:srgbClr val="C8553D"/>
                </a:solidFill>
                <a:latin typeface="Times New Roman" pitchFamily="66" charset="0"/>
              </a:rPr>
              <a:t>E</a:t>
            </a:r>
            <a:r>
              <a:rPr lang="en-US" altLang="en-US" sz="2400" b="1" baseline="-25000" dirty="0" err="1">
                <a:solidFill>
                  <a:srgbClr val="C8553D"/>
                </a:solidFill>
                <a:latin typeface="Times New Roman"/>
              </a:rPr>
              <a:t>dc</a:t>
            </a:r>
            <a:r>
              <a:rPr lang="en-US" altLang="en-US" sz="2400" b="1" dirty="0">
                <a:solidFill>
                  <a:srgbClr val="C8553D"/>
                </a:solidFill>
                <a:latin typeface="Times New Roman"/>
              </a:rPr>
              <a:t> = </a:t>
            </a:r>
            <a:r>
              <a:rPr lang="en-US" altLang="en-US" sz="2400" b="1" dirty="0" err="1">
                <a:solidFill>
                  <a:srgbClr val="C8553D"/>
                </a:solidFill>
                <a:latin typeface="Times New Roman" pitchFamily="66" charset="0"/>
              </a:rPr>
              <a:t>E</a:t>
            </a:r>
            <a:r>
              <a:rPr lang="en-US" altLang="en-US" sz="2400" b="1" baseline="-25000" dirty="0" err="1">
                <a:solidFill>
                  <a:srgbClr val="C8553D"/>
                </a:solidFill>
                <a:latin typeface="Times New Roman"/>
              </a:rPr>
              <a:t>rms</a:t>
            </a:r>
            <a:r>
              <a:rPr lang="en-US" altLang="en-US" sz="2400" b="1" baseline="-25000" dirty="0">
                <a:solidFill>
                  <a:srgbClr val="C8553D"/>
                </a:solidFill>
                <a:latin typeface="Times New Roman"/>
              </a:rPr>
              <a:t>   </a:t>
            </a:r>
            <a:r>
              <a:rPr lang="en-US" altLang="en-US" sz="2400" b="1" dirty="0">
                <a:solidFill>
                  <a:srgbClr val="C8553D"/>
                </a:solidFill>
                <a:latin typeface="Times New Roman"/>
              </a:rPr>
              <a:t> = </a:t>
            </a:r>
            <a:r>
              <a:rPr lang="en-US" altLang="en-US" sz="2400" b="1" dirty="0" err="1">
                <a:solidFill>
                  <a:srgbClr val="C8553D"/>
                </a:solidFill>
                <a:latin typeface="Times New Roman" pitchFamily="66" charset="0"/>
              </a:rPr>
              <a:t>E</a:t>
            </a:r>
            <a:r>
              <a:rPr lang="en-US" altLang="en-US" sz="2400" b="1" baseline="-25000" dirty="0" err="1">
                <a:solidFill>
                  <a:srgbClr val="C8553D"/>
                </a:solidFill>
                <a:latin typeface="Times New Roman"/>
              </a:rPr>
              <a:t>eff</a:t>
            </a:r>
            <a:r>
              <a:rPr lang="en-US" altLang="en-US" sz="2400" b="1" dirty="0">
                <a:solidFill>
                  <a:srgbClr val="C8553D"/>
                </a:solidFill>
                <a:latin typeface="Times New Roman"/>
              </a:rPr>
              <a:t>  =  </a:t>
            </a:r>
            <a:r>
              <a:rPr lang="en-US" altLang="en-US" sz="2400" b="1" dirty="0">
                <a:solidFill>
                  <a:srgbClr val="C8553D"/>
                </a:solidFill>
                <a:latin typeface="Times New Roman" pitchFamily="66" charset="0"/>
              </a:rPr>
              <a:t>E</a:t>
            </a:r>
            <a:r>
              <a:rPr lang="en-US" altLang="en-US" sz="2400" b="1" baseline="-25000" dirty="0">
                <a:solidFill>
                  <a:srgbClr val="C8553D"/>
                </a:solidFill>
                <a:latin typeface="Times New Roman"/>
              </a:rPr>
              <a:t>0</a:t>
            </a:r>
            <a:r>
              <a:rPr lang="en-US" altLang="en-US" sz="2400" b="1" dirty="0">
                <a:solidFill>
                  <a:srgbClr val="C8553D"/>
                </a:solidFill>
                <a:latin typeface="Times New Roman"/>
              </a:rPr>
              <a:t> / √2 = 0.707 </a:t>
            </a:r>
            <a:r>
              <a:rPr lang="en-US" altLang="en-US" sz="2400" b="1" dirty="0">
                <a:solidFill>
                  <a:srgbClr val="C8553D"/>
                </a:solidFill>
                <a:latin typeface="Times New Roman" pitchFamily="66" charset="0"/>
              </a:rPr>
              <a:t>E</a:t>
            </a:r>
            <a:r>
              <a:rPr lang="en-US" altLang="en-US" sz="2400" b="1" baseline="-25000" dirty="0">
                <a:solidFill>
                  <a:srgbClr val="C8553D"/>
                </a:solidFill>
                <a:latin typeface="Times New Roman"/>
              </a:rPr>
              <a:t>0</a:t>
            </a:r>
            <a:r>
              <a:rPr lang="en-US" altLang="en-US" sz="2400" b="1" dirty="0">
                <a:solidFill>
                  <a:srgbClr val="C8553D"/>
                </a:solidFill>
                <a:latin typeface="Times New Roman"/>
              </a:rPr>
              <a:t>  = 70.7 % </a:t>
            </a:r>
            <a:r>
              <a:rPr lang="en-US" altLang="en-US" sz="2400" b="1" dirty="0">
                <a:solidFill>
                  <a:srgbClr val="C8553D"/>
                </a:solidFill>
                <a:latin typeface="Times New Roman" pitchFamily="66" charset="0"/>
              </a:rPr>
              <a:t>E</a:t>
            </a:r>
            <a:r>
              <a:rPr lang="en-US" altLang="en-US" sz="2400" b="1" baseline="-25000" dirty="0">
                <a:solidFill>
                  <a:srgbClr val="C8553D"/>
                </a:solidFill>
                <a:latin typeface="Times New Roman"/>
              </a:rPr>
              <a:t>0</a:t>
            </a:r>
            <a:endParaRPr sz="3200" dirty="0"/>
          </a:p>
        </p:txBody>
      </p:sp>
      <p:sp>
        <p:nvSpPr>
          <p:cNvPr id="14354" name="Text Box 18">
            <a:extLst>
              <a:ext uri="{FF2B5EF4-FFF2-40B4-BE49-F238E27FC236}">
                <a16:creationId xmlns:a16="http://schemas.microsoft.com/office/drawing/2014/main" id="{3A76C068-EAE5-4F2F-8116-D7CF71EBD055}"/>
              </a:ext>
            </a:extLst>
          </p:cNvPr>
          <p:cNvSpPr txBox="1">
            <a:spLocks noChangeArrowheads="1"/>
          </p:cNvSpPr>
          <p:nvPr/>
        </p:nvSpPr>
        <p:spPr bwMode="auto">
          <a:xfrm>
            <a:off x="4144460" y="3386705"/>
            <a:ext cx="6096000" cy="44666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2F7D5A"/>
                </a:solidFill>
                <a:latin typeface="Times New Roman"/>
              </a:rPr>
              <a:t>(After integration)</a:t>
            </a:r>
            <a:endParaRPr sz="3200" dirty="0"/>
          </a:p>
        </p:txBody>
      </p:sp>
      <p:sp>
        <p:nvSpPr>
          <p:cNvPr id="14356" name="Text Box 20">
            <a:extLst>
              <a:ext uri="{FF2B5EF4-FFF2-40B4-BE49-F238E27FC236}">
                <a16:creationId xmlns:a16="http://schemas.microsoft.com/office/drawing/2014/main" id="{FAE4814D-D7FF-4ADA-A2BC-219645B2276F}"/>
              </a:ext>
            </a:extLst>
          </p:cNvPr>
          <p:cNvSpPr txBox="1">
            <a:spLocks noChangeArrowheads="1"/>
          </p:cNvSpPr>
          <p:nvPr/>
        </p:nvSpPr>
        <p:spPr bwMode="auto">
          <a:xfrm>
            <a:off x="1184148" y="4406337"/>
            <a:ext cx="2203704" cy="44666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2D6F9F"/>
                </a:solidFill>
                <a:latin typeface="Times New Roman"/>
              </a:rPr>
              <a:t>H = </a:t>
            </a:r>
            <a:r>
              <a:rPr lang="en-US" altLang="en-US" sz="2400" b="1" dirty="0" err="1">
                <a:solidFill>
                  <a:srgbClr val="2D6F9F"/>
                </a:solidFill>
                <a:latin typeface="Times New Roman"/>
              </a:rPr>
              <a:t>I</a:t>
            </a:r>
            <a:r>
              <a:rPr lang="en-US" altLang="en-US" sz="2400" b="1" baseline="-25000" dirty="0" err="1">
                <a:solidFill>
                  <a:srgbClr val="2D6F9F"/>
                </a:solidFill>
                <a:latin typeface="Times New Roman"/>
              </a:rPr>
              <a:t>dc</a:t>
            </a:r>
            <a:r>
              <a:rPr lang="en-US" altLang="en-US" sz="2400" b="1" dirty="0">
                <a:solidFill>
                  <a:srgbClr val="2D6F9F"/>
                </a:solidFill>
                <a:latin typeface="Times New Roman"/>
              </a:rPr>
              <a:t> </a:t>
            </a:r>
            <a:r>
              <a:rPr lang="en-US" altLang="en-US" sz="2400" b="1" baseline="30000" dirty="0">
                <a:solidFill>
                  <a:srgbClr val="2D6F9F"/>
                </a:solidFill>
                <a:latin typeface="Times New Roman"/>
              </a:rPr>
              <a:t>2</a:t>
            </a:r>
            <a:r>
              <a:rPr lang="en-US" altLang="en-US" sz="2400" b="1" dirty="0">
                <a:solidFill>
                  <a:srgbClr val="2D6F9F"/>
                </a:solidFill>
                <a:latin typeface="Times New Roman"/>
              </a:rPr>
              <a:t> RT</a:t>
            </a:r>
            <a:endParaRPr lang="en-US" altLang="en-US" sz="3200" dirty="0">
              <a:solidFill>
                <a:srgbClr val="9900FF"/>
              </a:solidFill>
            </a:endParaRPr>
          </a:p>
        </p:txBody>
      </p:sp>
      <p:grpSp>
        <p:nvGrpSpPr>
          <p:cNvPr id="14357" name="Group 21">
            <a:extLst>
              <a:ext uri="{FF2B5EF4-FFF2-40B4-BE49-F238E27FC236}">
                <a16:creationId xmlns:a16="http://schemas.microsoft.com/office/drawing/2014/main" id="{A86F237D-8718-4309-BF1F-072B0DFD42AB}"/>
              </a:ext>
            </a:extLst>
          </p:cNvPr>
          <p:cNvGrpSpPr>
            <a:grpSpLocks/>
          </p:cNvGrpSpPr>
          <p:nvPr/>
        </p:nvGrpSpPr>
        <p:grpSpPr bwMode="auto">
          <a:xfrm>
            <a:off x="3997452" y="4544449"/>
            <a:ext cx="152400" cy="152400"/>
            <a:chOff x="3168" y="1392"/>
            <a:chExt cx="144" cy="144"/>
          </a:xfrm>
        </p:grpSpPr>
        <p:sp>
          <p:nvSpPr>
            <p:cNvPr id="14358" name="Oval 22">
              <a:extLst>
                <a:ext uri="{FF2B5EF4-FFF2-40B4-BE49-F238E27FC236}">
                  <a16:creationId xmlns:a16="http://schemas.microsoft.com/office/drawing/2014/main" id="{08FFB7C5-25FC-46A6-A3C1-ABD33F882363}"/>
                </a:ext>
              </a:extLst>
            </p:cNvPr>
            <p:cNvSpPr>
              <a:spLocks noChangeArrowheads="1"/>
            </p:cNvSpPr>
            <p:nvPr/>
          </p:nvSpPr>
          <p:spPr bwMode="auto">
            <a:xfrm>
              <a:off x="3168" y="1488"/>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a:p>
          </p:txBody>
        </p:sp>
        <p:sp>
          <p:nvSpPr>
            <p:cNvPr id="14359" name="Oval 23">
              <a:extLst>
                <a:ext uri="{FF2B5EF4-FFF2-40B4-BE49-F238E27FC236}">
                  <a16:creationId xmlns:a16="http://schemas.microsoft.com/office/drawing/2014/main" id="{7006950A-2267-4526-B5E2-887DDE4F2731}"/>
                </a:ext>
              </a:extLst>
            </p:cNvPr>
            <p:cNvSpPr>
              <a:spLocks noChangeArrowheads="1"/>
            </p:cNvSpPr>
            <p:nvPr/>
          </p:nvSpPr>
          <p:spPr bwMode="auto">
            <a:xfrm>
              <a:off x="3264" y="1488"/>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a:p>
          </p:txBody>
        </p:sp>
        <p:sp>
          <p:nvSpPr>
            <p:cNvPr id="14360" name="Oval 24">
              <a:extLst>
                <a:ext uri="{FF2B5EF4-FFF2-40B4-BE49-F238E27FC236}">
                  <a16:creationId xmlns:a16="http://schemas.microsoft.com/office/drawing/2014/main" id="{408BFDEA-06B4-4A9C-A5BF-4E1A1AD777DF}"/>
                </a:ext>
              </a:extLst>
            </p:cNvPr>
            <p:cNvSpPr>
              <a:spLocks noChangeArrowheads="1"/>
            </p:cNvSpPr>
            <p:nvPr/>
          </p:nvSpPr>
          <p:spPr bwMode="auto">
            <a:xfrm>
              <a:off x="3216" y="1392"/>
              <a:ext cx="48" cy="48"/>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3200"/>
            </a:p>
          </p:txBody>
        </p:sp>
      </p:grpSp>
      <p:sp>
        <p:nvSpPr>
          <p:cNvPr id="14361"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362" name="Heading Accent"/>
          <p:cNvSpPr/>
          <p:nvPr/>
        </p:nvSpPr>
        <p:spPr>
          <a:xfrm>
            <a:off x="609600" y="161544"/>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5">
            <a:extLst>
              <a:ext uri="{FF2B5EF4-FFF2-40B4-BE49-F238E27FC236}">
                <a16:creationId xmlns:a16="http://schemas.microsoft.com/office/drawing/2014/main" id="{6022EF0B-2AFD-6A6B-95A9-27F02A2CC14D}"/>
              </a:ext>
            </a:extLst>
          </p:cNvPr>
          <p:cNvSpPr>
            <a:spLocks noChangeArrowheads="1"/>
          </p:cNvSpPr>
          <p:nvPr/>
        </p:nvSpPr>
        <p:spPr bwMode="auto">
          <a:xfrm>
            <a:off x="672559" y="1829366"/>
            <a:ext cx="11119103"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dirty="0">
                <a:solidFill>
                  <a:srgbClr val="C8553D"/>
                </a:solidFill>
                <a:latin typeface="Times New Roman"/>
              </a:rPr>
              <a:t>Le </a:t>
            </a:r>
            <a:r>
              <a:rPr lang="en-US" altLang="en-US" sz="2000" dirty="0" err="1">
                <a:solidFill>
                  <a:srgbClr val="C8553D"/>
                </a:solidFill>
                <a:latin typeface="Times New Roman"/>
              </a:rPr>
              <a:t>dH</a:t>
            </a:r>
            <a:r>
              <a:rPr lang="en-US" altLang="en-US" sz="2000" dirty="0">
                <a:solidFill>
                  <a:srgbClr val="C8553D"/>
                </a:solidFill>
                <a:latin typeface="Times New Roman"/>
              </a:rPr>
              <a:t> be the heat produced in the resistance R in  dt seconds when AC flowed through it, then</a:t>
            </a:r>
            <a:endParaRPr sz="3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50000" fill="hold" grpId="0" nodeType="clickEffect">
                                  <p:stCondLst>
                                    <p:cond delay="0"/>
                                  </p:stCondLst>
                                  <p:childTnLst>
                                    <p:set>
                                      <p:cBhvr>
                                        <p:cTn id="6" dur="1" fill="hold">
                                          <p:stCondLst>
                                            <p:cond delay="0"/>
                                          </p:stCondLst>
                                        </p:cTn>
                                        <p:tgtEl>
                                          <p:spTgt spid="14361"/>
                                        </p:tgtEl>
                                        <p:attrNameLst>
                                          <p:attrName>style.visibility</p:attrName>
                                        </p:attrNameLst>
                                      </p:cBhvr>
                                      <p:to>
                                        <p:strVal val="visible"/>
                                      </p:to>
                                    </p:set>
                                    <p:anim calcmode="lin" valueType="num">
                                      <p:cBhvr additive="base">
                                        <p:cTn id="7" dur="1000" fill="hold"/>
                                        <p:tgtEl>
                                          <p:spTgt spid="14361"/>
                                        </p:tgtEl>
                                        <p:attrNameLst>
                                          <p:attrName>ppt_x</p:attrName>
                                        </p:attrNameLst>
                                      </p:cBhvr>
                                      <p:tavLst>
                                        <p:tav tm="0">
                                          <p:val>
                                            <p:strVal val="0-#ppt_w/2"/>
                                          </p:val>
                                        </p:tav>
                                        <p:tav tm="100000">
                                          <p:val>
                                            <p:strVal val="#ppt_x"/>
                                          </p:val>
                                        </p:tav>
                                      </p:tavLst>
                                    </p:anim>
                                    <p:anim calcmode="lin" valueType="num">
                                      <p:cBhvr additive="base">
                                        <p:cTn id="8" dur="1000" fill="hold"/>
                                        <p:tgtEl>
                                          <p:spTgt spid="143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50000" fill="hold" grpId="0" nodeType="clickEffect">
                                  <p:stCondLst>
                                    <p:cond delay="0"/>
                                  </p:stCondLst>
                                  <p:childTnLst>
                                    <p:set>
                                      <p:cBhvr>
                                        <p:cTn id="12" dur="1" fill="hold">
                                          <p:stCondLst>
                                            <p:cond delay="0"/>
                                          </p:stCondLst>
                                        </p:cTn>
                                        <p:tgtEl>
                                          <p:spTgt spid="14362"/>
                                        </p:tgtEl>
                                        <p:attrNameLst>
                                          <p:attrName>style.visibility</p:attrName>
                                        </p:attrNameLst>
                                      </p:cBhvr>
                                      <p:to>
                                        <p:strVal val="visible"/>
                                      </p:to>
                                    </p:set>
                                    <p:anim calcmode="lin" valueType="num">
                                      <p:cBhvr additive="base">
                                        <p:cTn id="13" dur="1000" fill="hold"/>
                                        <p:tgtEl>
                                          <p:spTgt spid="14362"/>
                                        </p:tgtEl>
                                        <p:attrNameLst>
                                          <p:attrName>ppt_x</p:attrName>
                                        </p:attrNameLst>
                                      </p:cBhvr>
                                      <p:tavLst>
                                        <p:tav tm="0">
                                          <p:val>
                                            <p:strVal val="0-#ppt_w/2"/>
                                          </p:val>
                                        </p:tav>
                                        <p:tav tm="100000">
                                          <p:val>
                                            <p:strVal val="#ppt_x"/>
                                          </p:val>
                                        </p:tav>
                                      </p:tavLst>
                                    </p:anim>
                                    <p:anim calcmode="lin" valueType="num">
                                      <p:cBhvr additive="base">
                                        <p:cTn id="14" dur="1000" fill="hold"/>
                                        <p:tgtEl>
                                          <p:spTgt spid="1436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4340"/>
                                        </p:tgtEl>
                                        <p:attrNameLst>
                                          <p:attrName>style.visibility</p:attrName>
                                        </p:attrNameLst>
                                      </p:cBhvr>
                                      <p:to>
                                        <p:strVal val="visible"/>
                                      </p:to>
                                    </p:set>
                                    <p:animEffect transition="in" filter="wipe(left)">
                                      <p:cBhvr>
                                        <p:cTn id="19" dur="1000"/>
                                        <p:tgtEl>
                                          <p:spTgt spid="1434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4341"/>
                                        </p:tgtEl>
                                        <p:attrNameLst>
                                          <p:attrName>style.visibility</p:attrName>
                                        </p:attrNameLst>
                                      </p:cBhvr>
                                      <p:to>
                                        <p:strVal val="visible"/>
                                      </p:to>
                                    </p:set>
                                    <p:animEffect transition="in" filter="wipe(left)">
                                      <p:cBhvr>
                                        <p:cTn id="24" dur="1000"/>
                                        <p:tgtEl>
                                          <p:spTgt spid="1434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342"/>
                                        </p:tgtEl>
                                        <p:attrNameLst>
                                          <p:attrName>style.visibility</p:attrName>
                                        </p:attrNameLst>
                                      </p:cBhvr>
                                      <p:to>
                                        <p:strVal val="visible"/>
                                      </p:to>
                                    </p:set>
                                    <p:animEffect transition="in" filter="wipe(left)">
                                      <p:cBhvr>
                                        <p:cTn id="34" dur="1000"/>
                                        <p:tgtEl>
                                          <p:spTgt spid="1434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4343"/>
                                        </p:tgtEl>
                                        <p:attrNameLst>
                                          <p:attrName>style.visibility</p:attrName>
                                        </p:attrNameLst>
                                      </p:cBhvr>
                                      <p:to>
                                        <p:strVal val="visible"/>
                                      </p:to>
                                    </p:set>
                                    <p:animEffect transition="in" filter="wipe(left)">
                                      <p:cBhvr>
                                        <p:cTn id="39" dur="1000"/>
                                        <p:tgtEl>
                                          <p:spTgt spid="1434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348"/>
                                        </p:tgtEl>
                                        <p:attrNameLst>
                                          <p:attrName>style.visibility</p:attrName>
                                        </p:attrNameLst>
                                      </p:cBhvr>
                                      <p:to>
                                        <p:strVal val="visible"/>
                                      </p:to>
                                    </p:set>
                                    <p:animEffect transition="in" filter="wipe(left)">
                                      <p:cBhvr>
                                        <p:cTn id="44" dur="1000"/>
                                        <p:tgtEl>
                                          <p:spTgt spid="1434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354"/>
                                        </p:tgtEl>
                                        <p:attrNameLst>
                                          <p:attrName>style.visibility</p:attrName>
                                        </p:attrNameLst>
                                      </p:cBhvr>
                                      <p:to>
                                        <p:strVal val="visible"/>
                                      </p:to>
                                    </p:set>
                                    <p:animEffect transition="in" filter="wipe(left)">
                                      <p:cBhvr>
                                        <p:cTn id="49" dur="1000"/>
                                        <p:tgtEl>
                                          <p:spTgt spid="1435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4349"/>
                                        </p:tgtEl>
                                        <p:attrNameLst>
                                          <p:attrName>style.visibility</p:attrName>
                                        </p:attrNameLst>
                                      </p:cBhvr>
                                      <p:to>
                                        <p:strVal val="visible"/>
                                      </p:to>
                                    </p:set>
                                    <p:animEffect transition="in" filter="wipe(left)">
                                      <p:cBhvr>
                                        <p:cTn id="54" dur="1000"/>
                                        <p:tgtEl>
                                          <p:spTgt spid="1434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4356"/>
                                        </p:tgtEl>
                                        <p:attrNameLst>
                                          <p:attrName>style.visibility</p:attrName>
                                        </p:attrNameLst>
                                      </p:cBhvr>
                                      <p:to>
                                        <p:strVal val="visible"/>
                                      </p:to>
                                    </p:set>
                                    <p:animEffect transition="in" filter="wipe(left)">
                                      <p:cBhvr>
                                        <p:cTn id="59" dur="1000"/>
                                        <p:tgtEl>
                                          <p:spTgt spid="14356"/>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8" decel="50000" fill="hold" grpId="0" nodeType="clickEffect">
                                  <p:stCondLst>
                                    <p:cond delay="0"/>
                                  </p:stCondLst>
                                  <p:childTnLst>
                                    <p:set>
                                      <p:cBhvr>
                                        <p:cTn id="63" dur="1" fill="hold">
                                          <p:stCondLst>
                                            <p:cond delay="0"/>
                                          </p:stCondLst>
                                        </p:cTn>
                                        <p:tgtEl>
                                          <p:spTgt spid="14357"/>
                                        </p:tgtEl>
                                        <p:attrNameLst>
                                          <p:attrName>style.visibility</p:attrName>
                                        </p:attrNameLst>
                                      </p:cBhvr>
                                      <p:to>
                                        <p:strVal val="visible"/>
                                      </p:to>
                                    </p:set>
                                    <p:anim calcmode="lin" valueType="num">
                                      <p:cBhvr additive="base">
                                        <p:cTn id="64" dur="1000" fill="hold"/>
                                        <p:tgtEl>
                                          <p:spTgt spid="14357"/>
                                        </p:tgtEl>
                                        <p:attrNameLst>
                                          <p:attrName>ppt_x</p:attrName>
                                        </p:attrNameLst>
                                      </p:cBhvr>
                                      <p:tavLst>
                                        <p:tav tm="0">
                                          <p:val>
                                            <p:strVal val="0-#ppt_w/2"/>
                                          </p:val>
                                        </p:tav>
                                        <p:tav tm="100000">
                                          <p:val>
                                            <p:strVal val="#ppt_x"/>
                                          </p:val>
                                        </p:tav>
                                      </p:tavLst>
                                    </p:anim>
                                    <p:anim calcmode="lin" valueType="num">
                                      <p:cBhvr additive="base">
                                        <p:cTn id="65" dur="1000" fill="hold"/>
                                        <p:tgtEl>
                                          <p:spTgt spid="14357"/>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4350"/>
                                        </p:tgtEl>
                                        <p:attrNameLst>
                                          <p:attrName>style.visibility</p:attrName>
                                        </p:attrNameLst>
                                      </p:cBhvr>
                                      <p:to>
                                        <p:strVal val="visible"/>
                                      </p:to>
                                    </p:set>
                                    <p:animEffect transition="in" filter="wipe(left)">
                                      <p:cBhvr>
                                        <p:cTn id="70" dur="1000"/>
                                        <p:tgtEl>
                                          <p:spTgt spid="1435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4351"/>
                                        </p:tgtEl>
                                        <p:attrNameLst>
                                          <p:attrName>style.visibility</p:attrName>
                                        </p:attrNameLst>
                                      </p:cBhvr>
                                      <p:to>
                                        <p:strVal val="visible"/>
                                      </p:to>
                                    </p:set>
                                    <p:animEffect transition="in" filter="wipe(left)">
                                      <p:cBhvr>
                                        <p:cTn id="75" dur="1000"/>
                                        <p:tgtEl>
                                          <p:spTgt spid="14351"/>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4352"/>
                                        </p:tgtEl>
                                        <p:attrNameLst>
                                          <p:attrName>style.visibility</p:attrName>
                                        </p:attrNameLst>
                                      </p:cBhvr>
                                      <p:to>
                                        <p:strVal val="visible"/>
                                      </p:to>
                                    </p:set>
                                    <p:animEffect transition="in" filter="wipe(left)">
                                      <p:cBhvr>
                                        <p:cTn id="80" dur="10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P spid="14342" grpId="0"/>
      <p:bldP spid="14348" grpId="0"/>
      <p:bldP spid="14349" grpId="0"/>
      <p:bldP spid="14350" grpId="0" animBg="1"/>
      <p:bldP spid="14351" grpId="0"/>
      <p:bldP spid="14352" grpId="0" animBg="1"/>
      <p:bldP spid="14354" grpId="0"/>
      <p:bldP spid="14356" grpId="0"/>
      <p:bldP spid="14357" grpId="0" animBg="1"/>
      <p:bldP spid="14361" grpId="0" animBg="1"/>
      <p:bldP spid="14362"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CC65EE-15A5-5584-7486-40F88508518C}"/>
              </a:ext>
            </a:extLst>
          </p:cNvPr>
          <p:cNvSpPr txBox="1"/>
          <p:nvPr/>
        </p:nvSpPr>
        <p:spPr>
          <a:xfrm>
            <a:off x="838194" y="622102"/>
            <a:ext cx="10744200" cy="1015663"/>
          </a:xfrm>
          <a:prstGeom prst="rect">
            <a:avLst/>
          </a:prstGeom>
          <a:noFill/>
        </p:spPr>
        <p:txBody>
          <a:bodyPr wrap="square">
            <a:spAutoFit/>
          </a:bodyPr>
          <a:lstStyle/>
          <a:p>
            <a:r>
              <a:rPr lang="en-IN" sz="2000" dirty="0">
                <a:solidFill>
                  <a:srgbClr val="002060"/>
                </a:solidFill>
              </a:rPr>
              <a:t>A phasor (short for phase vector) is a rotating vector that represents a sinusoidal wave</a:t>
            </a:r>
          </a:p>
          <a:p>
            <a:r>
              <a:rPr lang="en-IN" sz="2000" dirty="0">
                <a:solidFill>
                  <a:srgbClr val="002060"/>
                </a:solidFill>
              </a:rPr>
              <a:t>(like an alternating voltage or current). At any instant it projection of either of the axes gives the instantaneous value</a:t>
            </a:r>
          </a:p>
        </p:txBody>
      </p:sp>
      <p:sp>
        <p:nvSpPr>
          <p:cNvPr id="5" name="TextBox 4">
            <a:extLst>
              <a:ext uri="{FF2B5EF4-FFF2-40B4-BE49-F238E27FC236}">
                <a16:creationId xmlns:a16="http://schemas.microsoft.com/office/drawing/2014/main" id="{12011FE8-E0ED-75CF-E055-30346110F632}"/>
              </a:ext>
            </a:extLst>
          </p:cNvPr>
          <p:cNvSpPr txBox="1"/>
          <p:nvPr/>
        </p:nvSpPr>
        <p:spPr>
          <a:xfrm>
            <a:off x="914400" y="120134"/>
            <a:ext cx="6096000" cy="461665"/>
          </a:xfrm>
          <a:prstGeom prst="rect">
            <a:avLst/>
          </a:prstGeom>
          <a:noFill/>
        </p:spPr>
        <p:txBody>
          <a:bodyPr wrap="square">
            <a:spAutoFit/>
          </a:bodyPr>
          <a:lstStyle/>
          <a:p>
            <a:r>
              <a:rPr lang="en-IN" sz="2400" b="1" dirty="0">
                <a:solidFill>
                  <a:srgbClr val="002060"/>
                </a:solidFill>
              </a:rPr>
              <a:t>Phasor</a:t>
            </a:r>
            <a:endParaRPr lang="en-IN" b="1" dirty="0">
              <a:solidFill>
                <a:srgbClr val="002060"/>
              </a:solidFill>
            </a:endParaRPr>
          </a:p>
        </p:txBody>
      </p:sp>
      <p:grpSp>
        <p:nvGrpSpPr>
          <p:cNvPr id="43" name="Group 42">
            <a:extLst>
              <a:ext uri="{FF2B5EF4-FFF2-40B4-BE49-F238E27FC236}">
                <a16:creationId xmlns:a16="http://schemas.microsoft.com/office/drawing/2014/main" id="{92373238-4317-8CFD-ECD7-0E412D536EFA}"/>
              </a:ext>
            </a:extLst>
          </p:cNvPr>
          <p:cNvGrpSpPr/>
          <p:nvPr/>
        </p:nvGrpSpPr>
        <p:grpSpPr>
          <a:xfrm>
            <a:off x="6705600" y="1678068"/>
            <a:ext cx="3886204" cy="4326638"/>
            <a:chOff x="4381494" y="1556002"/>
            <a:chExt cx="3886204" cy="4326638"/>
          </a:xfrm>
        </p:grpSpPr>
        <p:grpSp>
          <p:nvGrpSpPr>
            <p:cNvPr id="31" name="Group 30">
              <a:extLst>
                <a:ext uri="{FF2B5EF4-FFF2-40B4-BE49-F238E27FC236}">
                  <a16:creationId xmlns:a16="http://schemas.microsoft.com/office/drawing/2014/main" id="{F3E8BFF3-F3D5-048F-79DF-450CF22A4254}"/>
                </a:ext>
              </a:extLst>
            </p:cNvPr>
            <p:cNvGrpSpPr/>
            <p:nvPr/>
          </p:nvGrpSpPr>
          <p:grpSpPr>
            <a:xfrm>
              <a:off x="4381494" y="1556002"/>
              <a:ext cx="3886204" cy="4326638"/>
              <a:chOff x="4381494" y="1556002"/>
              <a:chExt cx="3886204" cy="4326638"/>
            </a:xfrm>
          </p:grpSpPr>
          <p:sp>
            <p:nvSpPr>
              <p:cNvPr id="13" name="Oval 12">
                <a:extLst>
                  <a:ext uri="{FF2B5EF4-FFF2-40B4-BE49-F238E27FC236}">
                    <a16:creationId xmlns:a16="http://schemas.microsoft.com/office/drawing/2014/main" id="{08E28685-C0EA-92B7-AE8E-BCBD10985BC4}"/>
                  </a:ext>
                </a:extLst>
              </p:cNvPr>
              <p:cNvSpPr/>
              <p:nvPr/>
            </p:nvSpPr>
            <p:spPr>
              <a:xfrm>
                <a:off x="4686297" y="2123783"/>
                <a:ext cx="3047994" cy="304799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cxnSp>
            <p:nvCxnSpPr>
              <p:cNvPr id="7" name="Straight Arrow Connector 6">
                <a:extLst>
                  <a:ext uri="{FF2B5EF4-FFF2-40B4-BE49-F238E27FC236}">
                    <a16:creationId xmlns:a16="http://schemas.microsoft.com/office/drawing/2014/main" id="{E86A5E1D-3952-49FF-8FFD-835D0B910292}"/>
                  </a:ext>
                </a:extLst>
              </p:cNvPr>
              <p:cNvCxnSpPr>
                <a:cxnSpLocks/>
              </p:cNvCxnSpPr>
              <p:nvPr/>
            </p:nvCxnSpPr>
            <p:spPr>
              <a:xfrm>
                <a:off x="4381494" y="3753948"/>
                <a:ext cx="3657600" cy="0"/>
              </a:xfrm>
              <a:prstGeom prst="straightConnector1">
                <a:avLst/>
              </a:prstGeom>
              <a:ln w="2857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4F30E434-57D4-2D79-A8BE-31A3063D1B09}"/>
                  </a:ext>
                </a:extLst>
              </p:cNvPr>
              <p:cNvCxnSpPr>
                <a:cxnSpLocks/>
              </p:cNvCxnSpPr>
              <p:nvPr/>
            </p:nvCxnSpPr>
            <p:spPr>
              <a:xfrm flipV="1">
                <a:off x="6134098" y="1701463"/>
                <a:ext cx="76196" cy="4181177"/>
              </a:xfrm>
              <a:prstGeom prst="straightConnector1">
                <a:avLst/>
              </a:prstGeom>
              <a:ln w="2857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nvGrpSpPr>
              <p:cNvPr id="22" name="Group 21">
                <a:extLst>
                  <a:ext uri="{FF2B5EF4-FFF2-40B4-BE49-F238E27FC236}">
                    <a16:creationId xmlns:a16="http://schemas.microsoft.com/office/drawing/2014/main" id="{9362C240-C3F2-A5BE-3834-5D7721754D42}"/>
                  </a:ext>
                </a:extLst>
              </p:cNvPr>
              <p:cNvGrpSpPr/>
              <p:nvPr/>
            </p:nvGrpSpPr>
            <p:grpSpPr>
              <a:xfrm>
                <a:off x="6210294" y="2570151"/>
                <a:ext cx="1077629" cy="1183797"/>
                <a:chOff x="9522193" y="2661079"/>
                <a:chExt cx="1077629" cy="1183797"/>
              </a:xfrm>
            </p:grpSpPr>
            <p:cxnSp>
              <p:nvCxnSpPr>
                <p:cNvPr id="19" name="Straight Arrow Connector 18">
                  <a:extLst>
                    <a:ext uri="{FF2B5EF4-FFF2-40B4-BE49-F238E27FC236}">
                      <a16:creationId xmlns:a16="http://schemas.microsoft.com/office/drawing/2014/main" id="{A246CF43-B18D-8EB2-073B-CC41B4DA8E61}"/>
                    </a:ext>
                  </a:extLst>
                </p:cNvPr>
                <p:cNvCxnSpPr>
                  <a:cxnSpLocks/>
                  <a:endCxn id="13" idx="7"/>
                </p:cNvCxnSpPr>
                <p:nvPr/>
              </p:nvCxnSpPr>
              <p:spPr>
                <a:xfrm flipV="1">
                  <a:off x="9522193" y="2661079"/>
                  <a:ext cx="1077629" cy="11837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E25DDA4-3415-0B27-8614-56EC4CFF3789}"/>
                        </a:ext>
                      </a:extLst>
                    </p:cNvPr>
                    <p:cNvSpPr txBox="1"/>
                    <p:nvPr/>
                  </p:nvSpPr>
                  <p:spPr>
                    <a:xfrm>
                      <a:off x="10008696" y="3059668"/>
                      <a:ext cx="488019" cy="369332"/>
                    </a:xfrm>
                    <a:prstGeom prst="rect">
                      <a:avLst/>
                    </a:prstGeom>
                    <a:noFill/>
                  </p:spPr>
                  <p:txBody>
                    <a:bodyPr wrap="none" rtlCol="0">
                      <a:spAutoFit/>
                    </a:bodyPr>
                    <a:lstStyle/>
                    <a:p>
                      <a:pPr/>
                      <a14:m>
                        <m:oMathPara xmlns:m="http://schemas.openxmlformats.org/officeDocument/2006/math">
                          <m:oMath>
                            <m:sSub>
                              <m:sSubPr>
                                <m:ctrlPr>
                                  <a:rPr lang="en-IN" b="0" i="1" smtClean="0">
                                    <a:solidFill>
                                      <a:srgbClr val="002060"/>
                                    </a:solidFill>
                                    <a:latin typeface="Cambria Math" panose="02040503050406030204" pitchFamily="18" charset="0"/>
                                  </a:rPr>
                                </m:ctrlPr>
                              </m:sSubPr>
                              <m:e>
                                <m:r>
                                  <a:rPr lang="en-IN" b="0" i="1" smtClean="0">
                                    <a:solidFill>
                                      <a:srgbClr val="002060"/>
                                    </a:solidFill>
                                    <a:latin typeface="Cambria Math" panose="02040503050406030204" pitchFamily="18" charset="0"/>
                                  </a:rPr>
                                  <m:t>𝐸</m:t>
                                </m:r>
                              </m:e>
                              <m:sub>
                                <m:r>
                                  <a:rPr lang="en-IN" b="0" i="1" smtClean="0">
                                    <a:solidFill>
                                      <a:srgbClr val="002060"/>
                                    </a:solidFill>
                                    <a:latin typeface="Cambria Math" panose="02040503050406030204" pitchFamily="18" charset="0"/>
                                  </a:rPr>
                                  <m:t>0</m:t>
                                </m:r>
                              </m:sub>
                            </m:sSub>
                          </m:oMath>
                        </m:oMathPara>
                      </a14:m>
                      <a:endParaRPr lang="en-IN" dirty="0"/>
                    </a:p>
                  </p:txBody>
                </p:sp>
              </mc:Choice>
              <mc:Fallback xmlns="">
                <p:sp>
                  <p:nvSpPr>
                    <p:cNvPr id="21" name="TextBox 20">
                      <a:extLst>
                        <a:ext uri="{FF2B5EF4-FFF2-40B4-BE49-F238E27FC236}">
                          <a16:creationId xmlns:a16="http://schemas.microsoft.com/office/drawing/2014/main" id="{FE25DDA4-3415-0B27-8614-56EC4CFF3789}"/>
                        </a:ext>
                      </a:extLst>
                    </p:cNvPr>
                    <p:cNvSpPr txBox="1">
                      <a:spLocks noRot="1" noChangeAspect="1" noMove="1" noResize="1" noEditPoints="1" noAdjustHandles="1" noChangeArrowheads="1" noChangeShapeType="1" noTextEdit="1"/>
                    </p:cNvSpPr>
                    <p:nvPr/>
                  </p:nvSpPr>
                  <p:spPr>
                    <a:xfrm>
                      <a:off x="10008696" y="3059668"/>
                      <a:ext cx="488019" cy="369332"/>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493B346-00EC-0C93-F878-E9636DE91A83}"/>
                        </a:ext>
                      </a:extLst>
                    </p:cNvPr>
                    <p:cNvSpPr txBox="1"/>
                    <p:nvPr/>
                  </p:nvSpPr>
                  <p:spPr>
                    <a:xfrm>
                      <a:off x="10053785" y="3437026"/>
                      <a:ext cx="512513" cy="369332"/>
                    </a:xfrm>
                    <a:prstGeom prst="rect">
                      <a:avLst/>
                    </a:prstGeom>
                    <a:noFill/>
                  </p:spPr>
                  <p:txBody>
                    <a:bodyPr wrap="none" rtlCol="0">
                      <a:spAutoFit/>
                    </a:bodyPr>
                    <a:lstStyle/>
                    <a:p>
                      <a:pPr/>
                      <a14:m>
                        <m:oMathPara xmlns:m="http://schemas.openxmlformats.org/officeDocument/2006/math">
                          <m:oMath>
                            <m:r>
                              <a:rPr lang="en-IN" b="0" i="1" smtClean="0">
                                <a:solidFill>
                                  <a:srgbClr val="002060"/>
                                </a:solidFill>
                                <a:latin typeface="Cambria Math" panose="02040503050406030204" pitchFamily="18" charset="0"/>
                              </a:rPr>
                              <m:t>𝜔</m:t>
                            </m:r>
                            <m:r>
                              <a:rPr lang="en-IN" b="0" i="1" smtClean="0">
                                <a:solidFill>
                                  <a:srgbClr val="002060"/>
                                </a:solidFill>
                                <a:latin typeface="Cambria Math" panose="02040503050406030204" pitchFamily="18" charset="0"/>
                              </a:rPr>
                              <m:t>𝑡</m:t>
                            </m:r>
                          </m:oMath>
                        </m:oMathPara>
                      </a14:m>
                      <a:endParaRPr lang="en-IN" dirty="0"/>
                    </a:p>
                  </p:txBody>
                </p:sp>
              </mc:Choice>
              <mc:Fallback xmlns="">
                <p:sp>
                  <p:nvSpPr>
                    <p:cNvPr id="30" name="TextBox 29">
                      <a:extLst>
                        <a:ext uri="{FF2B5EF4-FFF2-40B4-BE49-F238E27FC236}">
                          <a16:creationId xmlns:a16="http://schemas.microsoft.com/office/drawing/2014/main" id="{3493B346-00EC-0C93-F878-E9636DE91A83}"/>
                        </a:ext>
                      </a:extLst>
                    </p:cNvPr>
                    <p:cNvSpPr txBox="1">
                      <a:spLocks noRot="1" noChangeAspect="1" noMove="1" noResize="1" noEditPoints="1" noAdjustHandles="1" noChangeArrowheads="1" noChangeShapeType="1" noTextEdit="1"/>
                    </p:cNvSpPr>
                    <p:nvPr/>
                  </p:nvSpPr>
                  <p:spPr>
                    <a:xfrm>
                      <a:off x="10053785" y="3437026"/>
                      <a:ext cx="512513" cy="369332"/>
                    </a:xfrm>
                    <a:prstGeom prst="rect">
                      <a:avLst/>
                    </a:prstGeom>
                    <a:blipFill>
                      <a:blip r:embed="rId3"/>
                      <a:stretch>
                        <a:fillRect/>
                      </a:stretch>
                    </a:blipFill>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E2911CD-CB61-1049-7B83-3C5CE15050EC}"/>
                      </a:ext>
                    </a:extLst>
                  </p:cNvPr>
                  <p:cNvSpPr txBox="1"/>
                  <p:nvPr/>
                </p:nvSpPr>
                <p:spPr>
                  <a:xfrm>
                    <a:off x="7810490" y="3753948"/>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𝑋</m:t>
                          </m:r>
                        </m:oMath>
                      </m:oMathPara>
                    </a14:m>
                    <a:endParaRPr lang="en-IN" dirty="0"/>
                  </a:p>
                </p:txBody>
              </p:sp>
            </mc:Choice>
            <mc:Fallback xmlns="">
              <p:sp>
                <p:nvSpPr>
                  <p:cNvPr id="24" name="TextBox 23">
                    <a:extLst>
                      <a:ext uri="{FF2B5EF4-FFF2-40B4-BE49-F238E27FC236}">
                        <a16:creationId xmlns:a16="http://schemas.microsoft.com/office/drawing/2014/main" id="{8E2911CD-CB61-1049-7B83-3C5CE15050EC}"/>
                      </a:ext>
                    </a:extLst>
                  </p:cNvPr>
                  <p:cNvSpPr txBox="1">
                    <a:spLocks noRot="1" noChangeAspect="1" noMove="1" noResize="1" noEditPoints="1" noAdjustHandles="1" noChangeArrowheads="1" noChangeShapeType="1" noTextEdit="1"/>
                  </p:cNvSpPr>
                  <p:nvPr/>
                </p:nvSpPr>
                <p:spPr>
                  <a:xfrm>
                    <a:off x="7810490" y="3753948"/>
                    <a:ext cx="457208" cy="369332"/>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E2111C3-9D49-1B71-1EC3-EA729054DB08}"/>
                      </a:ext>
                    </a:extLst>
                  </p:cNvPr>
                  <p:cNvSpPr txBox="1"/>
                  <p:nvPr/>
                </p:nvSpPr>
                <p:spPr>
                  <a:xfrm>
                    <a:off x="5714988" y="1556002"/>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𝑌</m:t>
                          </m:r>
                        </m:oMath>
                      </m:oMathPara>
                    </a14:m>
                    <a:endParaRPr lang="en-IN" dirty="0"/>
                  </a:p>
                </p:txBody>
              </p:sp>
            </mc:Choice>
            <mc:Fallback xmlns="">
              <p:sp>
                <p:nvSpPr>
                  <p:cNvPr id="25" name="TextBox 24">
                    <a:extLst>
                      <a:ext uri="{FF2B5EF4-FFF2-40B4-BE49-F238E27FC236}">
                        <a16:creationId xmlns:a16="http://schemas.microsoft.com/office/drawing/2014/main" id="{BE2111C3-9D49-1B71-1EC3-EA729054DB08}"/>
                      </a:ext>
                    </a:extLst>
                  </p:cNvPr>
                  <p:cNvSpPr txBox="1">
                    <a:spLocks noRot="1" noChangeAspect="1" noMove="1" noResize="1" noEditPoints="1" noAdjustHandles="1" noChangeArrowheads="1" noChangeShapeType="1" noTextEdit="1"/>
                  </p:cNvSpPr>
                  <p:nvPr/>
                </p:nvSpPr>
                <p:spPr>
                  <a:xfrm>
                    <a:off x="5714988" y="1556002"/>
                    <a:ext cx="457208" cy="369332"/>
                  </a:xfrm>
                  <a:prstGeom prst="rect">
                    <a:avLst/>
                  </a:prstGeom>
                  <a:blipFill>
                    <a:blip r:embed="rId5"/>
                    <a:stretch>
                      <a:fillRect/>
                    </a:stretch>
                  </a:blipFill>
                </p:spPr>
                <p:txBody>
                  <a:bodyPr/>
                  <a:lstStyle/>
                  <a:p>
                    <a:r>
                      <a:rPr lang="en-IN">
                        <a:noFill/>
                      </a:rPr>
                      <a:t> </a:t>
                    </a:r>
                  </a:p>
                </p:txBody>
              </p:sp>
            </mc:Fallback>
          </mc:AlternateContent>
          <p:sp>
            <p:nvSpPr>
              <p:cNvPr id="29" name="Arc 28">
                <a:extLst>
                  <a:ext uri="{FF2B5EF4-FFF2-40B4-BE49-F238E27FC236}">
                    <a16:creationId xmlns:a16="http://schemas.microsoft.com/office/drawing/2014/main" id="{55D3D9E3-3030-CB98-2FC2-A85D2265C00A}"/>
                  </a:ext>
                </a:extLst>
              </p:cNvPr>
              <p:cNvSpPr/>
              <p:nvPr/>
            </p:nvSpPr>
            <p:spPr>
              <a:xfrm>
                <a:off x="6286490" y="3438489"/>
                <a:ext cx="488019" cy="52339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3CCC259-F94A-9F90-FE12-0C08088F69FB}"/>
                      </a:ext>
                    </a:extLst>
                  </p:cNvPr>
                  <p:cNvSpPr txBox="1"/>
                  <p:nvPr/>
                </p:nvSpPr>
                <p:spPr>
                  <a:xfrm>
                    <a:off x="5687730" y="2431581"/>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𝐴</m:t>
                          </m:r>
                        </m:oMath>
                      </m:oMathPara>
                    </a14:m>
                    <a:endParaRPr lang="en-IN" dirty="0"/>
                  </a:p>
                </p:txBody>
              </p:sp>
            </mc:Choice>
            <mc:Fallback xmlns="">
              <p:sp>
                <p:nvSpPr>
                  <p:cNvPr id="39" name="TextBox 38">
                    <a:extLst>
                      <a:ext uri="{FF2B5EF4-FFF2-40B4-BE49-F238E27FC236}">
                        <a16:creationId xmlns:a16="http://schemas.microsoft.com/office/drawing/2014/main" id="{C3CCC259-F94A-9F90-FE12-0C08088F69FB}"/>
                      </a:ext>
                    </a:extLst>
                  </p:cNvPr>
                  <p:cNvSpPr txBox="1">
                    <a:spLocks noRot="1" noChangeAspect="1" noMove="1" noResize="1" noEditPoints="1" noAdjustHandles="1" noChangeArrowheads="1" noChangeShapeType="1" noTextEdit="1"/>
                  </p:cNvSpPr>
                  <p:nvPr/>
                </p:nvSpPr>
                <p:spPr>
                  <a:xfrm>
                    <a:off x="5687730" y="2431581"/>
                    <a:ext cx="457208" cy="369332"/>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AB30F6A-6497-04B0-8A49-0665FE9E2E82}"/>
                      </a:ext>
                    </a:extLst>
                  </p:cNvPr>
                  <p:cNvSpPr txBox="1"/>
                  <p:nvPr/>
                </p:nvSpPr>
                <p:spPr>
                  <a:xfrm>
                    <a:off x="7025796" y="3787859"/>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𝐵</m:t>
                          </m:r>
                        </m:oMath>
                      </m:oMathPara>
                    </a14:m>
                    <a:endParaRPr lang="en-IN" dirty="0"/>
                  </a:p>
                </p:txBody>
              </p:sp>
            </mc:Choice>
            <mc:Fallback xmlns="">
              <p:sp>
                <p:nvSpPr>
                  <p:cNvPr id="40" name="TextBox 39">
                    <a:extLst>
                      <a:ext uri="{FF2B5EF4-FFF2-40B4-BE49-F238E27FC236}">
                        <a16:creationId xmlns:a16="http://schemas.microsoft.com/office/drawing/2014/main" id="{2AB30F6A-6497-04B0-8A49-0665FE9E2E82}"/>
                      </a:ext>
                    </a:extLst>
                  </p:cNvPr>
                  <p:cNvSpPr txBox="1">
                    <a:spLocks noRot="1" noChangeAspect="1" noMove="1" noResize="1" noEditPoints="1" noAdjustHandles="1" noChangeArrowheads="1" noChangeShapeType="1" noTextEdit="1"/>
                  </p:cNvSpPr>
                  <p:nvPr/>
                </p:nvSpPr>
                <p:spPr>
                  <a:xfrm>
                    <a:off x="7025796" y="3787859"/>
                    <a:ext cx="457208" cy="369332"/>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820448A-978D-A558-BA2D-45772ED2EE16}"/>
                      </a:ext>
                    </a:extLst>
                  </p:cNvPr>
                  <p:cNvSpPr txBox="1"/>
                  <p:nvPr/>
                </p:nvSpPr>
                <p:spPr>
                  <a:xfrm>
                    <a:off x="7184816" y="2286261"/>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𝐶</m:t>
                          </m:r>
                        </m:oMath>
                      </m:oMathPara>
                    </a14:m>
                    <a:endParaRPr lang="en-IN" dirty="0"/>
                  </a:p>
                </p:txBody>
              </p:sp>
            </mc:Choice>
            <mc:Fallback xmlns="">
              <p:sp>
                <p:nvSpPr>
                  <p:cNvPr id="41" name="TextBox 40">
                    <a:extLst>
                      <a:ext uri="{FF2B5EF4-FFF2-40B4-BE49-F238E27FC236}">
                        <a16:creationId xmlns:a16="http://schemas.microsoft.com/office/drawing/2014/main" id="{2820448A-978D-A558-BA2D-45772ED2EE16}"/>
                      </a:ext>
                    </a:extLst>
                  </p:cNvPr>
                  <p:cNvSpPr txBox="1">
                    <a:spLocks noRot="1" noChangeAspect="1" noMove="1" noResize="1" noEditPoints="1" noAdjustHandles="1" noChangeArrowheads="1" noChangeShapeType="1" noTextEdit="1"/>
                  </p:cNvSpPr>
                  <p:nvPr/>
                </p:nvSpPr>
                <p:spPr>
                  <a:xfrm>
                    <a:off x="7184816" y="2286261"/>
                    <a:ext cx="457208" cy="369332"/>
                  </a:xfrm>
                  <a:prstGeom prst="rect">
                    <a:avLst/>
                  </a:prstGeom>
                  <a:blipFill>
                    <a:blip r:embed="rId8"/>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73162689-3032-1C01-7FA5-A3FA47F0B988}"/>
                      </a:ext>
                    </a:extLst>
                  </p:cNvPr>
                  <p:cNvSpPr txBox="1"/>
                  <p:nvPr/>
                </p:nvSpPr>
                <p:spPr>
                  <a:xfrm>
                    <a:off x="5703639" y="3777220"/>
                    <a:ext cx="457208" cy="369332"/>
                  </a:xfrm>
                  <a:prstGeom prst="rect">
                    <a:avLst/>
                  </a:prstGeom>
                  <a:noFill/>
                </p:spPr>
                <p:txBody>
                  <a:bodyPr wrap="square">
                    <a:spAutoFit/>
                  </a:bodyPr>
                  <a:lstStyle/>
                  <a:p>
                    <a:pPr/>
                    <a14:m>
                      <m:oMathPara xmlns:m="http://schemas.openxmlformats.org/officeDocument/2006/math">
                        <m:oMath>
                          <m:r>
                            <a:rPr lang="en-IN" b="0" i="1" smtClean="0">
                              <a:solidFill>
                                <a:srgbClr val="002060"/>
                              </a:solidFill>
                              <a:latin typeface="Cambria Math" panose="02040503050406030204" pitchFamily="18" charset="0"/>
                            </a:rPr>
                            <m:t>𝑜</m:t>
                          </m:r>
                        </m:oMath>
                      </m:oMathPara>
                    </a14:m>
                    <a:endParaRPr lang="en-IN" dirty="0">
                      <a:solidFill>
                        <a:srgbClr val="002060"/>
                      </a:solidFill>
                    </a:endParaRPr>
                  </a:p>
                </p:txBody>
              </p:sp>
            </mc:Choice>
            <mc:Fallback xmlns="">
              <p:sp>
                <p:nvSpPr>
                  <p:cNvPr id="42" name="TextBox 41">
                    <a:extLst>
                      <a:ext uri="{FF2B5EF4-FFF2-40B4-BE49-F238E27FC236}">
                        <a16:creationId xmlns:a16="http://schemas.microsoft.com/office/drawing/2014/main" id="{73162689-3032-1C01-7FA5-A3FA47F0B988}"/>
                      </a:ext>
                    </a:extLst>
                  </p:cNvPr>
                  <p:cNvSpPr txBox="1">
                    <a:spLocks noRot="1" noChangeAspect="1" noMove="1" noResize="1" noEditPoints="1" noAdjustHandles="1" noChangeArrowheads="1" noChangeShapeType="1" noTextEdit="1"/>
                  </p:cNvSpPr>
                  <p:nvPr/>
                </p:nvSpPr>
                <p:spPr>
                  <a:xfrm>
                    <a:off x="5703639" y="3777220"/>
                    <a:ext cx="457208" cy="369332"/>
                  </a:xfrm>
                  <a:prstGeom prst="rect">
                    <a:avLst/>
                  </a:prstGeom>
                  <a:blipFill>
                    <a:blip r:embed="rId9"/>
                    <a:stretch>
                      <a:fillRect/>
                    </a:stretch>
                  </a:blipFill>
                </p:spPr>
                <p:txBody>
                  <a:bodyPr/>
                  <a:lstStyle/>
                  <a:p>
                    <a:r>
                      <a:rPr lang="en-IN">
                        <a:noFill/>
                      </a:rPr>
                      <a:t> </a:t>
                    </a:r>
                  </a:p>
                </p:txBody>
              </p:sp>
            </mc:Fallback>
          </mc:AlternateContent>
        </p:grpSp>
        <p:cxnSp>
          <p:nvCxnSpPr>
            <p:cNvPr id="33" name="Straight Arrow Connector 32">
              <a:extLst>
                <a:ext uri="{FF2B5EF4-FFF2-40B4-BE49-F238E27FC236}">
                  <a16:creationId xmlns:a16="http://schemas.microsoft.com/office/drawing/2014/main" id="{6ADE7468-A23D-2D57-6E33-F213828BD9DF}"/>
                </a:ext>
              </a:extLst>
            </p:cNvPr>
            <p:cNvCxnSpPr>
              <a:cxnSpLocks/>
              <a:endCxn id="13" idx="7"/>
            </p:cNvCxnSpPr>
            <p:nvPr/>
          </p:nvCxnSpPr>
          <p:spPr>
            <a:xfrm flipV="1">
              <a:off x="6210294" y="2570151"/>
              <a:ext cx="1077629" cy="20649"/>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CF6B5651-7587-FDB9-018C-0C433987A6B3}"/>
                </a:ext>
              </a:extLst>
            </p:cNvPr>
            <p:cNvCxnSpPr>
              <a:cxnSpLocks/>
            </p:cNvCxnSpPr>
            <p:nvPr/>
          </p:nvCxnSpPr>
          <p:spPr>
            <a:xfrm flipH="1" flipV="1">
              <a:off x="7254400" y="2608003"/>
              <a:ext cx="6612" cy="1166594"/>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BA7D19A-6770-C24B-D6D1-7D0276E433EE}"/>
                  </a:ext>
                </a:extLst>
              </p:cNvPr>
              <p:cNvSpPr txBox="1"/>
              <p:nvPr/>
            </p:nvSpPr>
            <p:spPr>
              <a:xfrm>
                <a:off x="1104904" y="1859249"/>
                <a:ext cx="4419600" cy="1593962"/>
              </a:xfrm>
              <a:prstGeom prst="rect">
                <a:avLst/>
              </a:prstGeom>
              <a:noFill/>
            </p:spPr>
            <p:txBody>
              <a:bodyPr wrap="square">
                <a:spAutoFit/>
              </a:bodyPr>
              <a:lstStyle/>
              <a:p>
                <a:r>
                  <a:rPr lang="en-IN" sz="2000" dirty="0">
                    <a:solidFill>
                      <a:srgbClr val="002060"/>
                    </a:solidFill>
                  </a:rPr>
                  <a:t>In figure,</a:t>
                </a:r>
              </a:p>
              <a:p>
                <a:pPr/>
                <a14:m>
                  <m:oMathPara xmlns:m="http://schemas.openxmlformats.org/officeDocument/2006/math">
                    <m:oMathParaPr>
                      <m:jc m:val="left"/>
                    </m:oMathParaPr>
                    <m:oMath>
                      <m:r>
                        <a:rPr lang="en-IN" sz="2000" b="0" i="1" smtClean="0">
                          <a:solidFill>
                            <a:srgbClr val="002060"/>
                          </a:solidFill>
                          <a:latin typeface="Cambria Math" panose="02040503050406030204" pitchFamily="18" charset="0"/>
                        </a:rPr>
                        <m:t>𝑆𝑖𝑛</m:t>
                      </m:r>
                      <m:r>
                        <a:rPr lang="en-IN" sz="2000" b="0" i="1" smtClean="0">
                          <a:solidFill>
                            <a:srgbClr val="002060"/>
                          </a:solidFill>
                          <a:latin typeface="Cambria Math" panose="02040503050406030204" pitchFamily="18" charset="0"/>
                        </a:rPr>
                        <m:t>𝜔</m:t>
                      </m:r>
                      <m:r>
                        <a:rPr lang="en-IN" sz="2000" b="0" i="1" smtClean="0">
                          <a:solidFill>
                            <a:srgbClr val="002060"/>
                          </a:solidFill>
                          <a:latin typeface="Cambria Math" panose="02040503050406030204" pitchFamily="18" charset="0"/>
                        </a:rPr>
                        <m:t>𝑡</m:t>
                      </m:r>
                      <m:r>
                        <a:rPr lang="en-IN" sz="2000" b="0" i="1" smtClean="0">
                          <a:solidFill>
                            <a:srgbClr val="002060"/>
                          </a:solidFill>
                          <a:latin typeface="Cambria Math" panose="02040503050406030204" pitchFamily="18" charset="0"/>
                        </a:rPr>
                        <m:t>=</m:t>
                      </m:r>
                      <m:f>
                        <m:fPr>
                          <m:ctrlPr>
                            <a:rPr lang="en-IN" sz="2000" b="0" i="1" smtClean="0">
                              <a:solidFill>
                                <a:srgbClr val="002060"/>
                              </a:solidFill>
                              <a:latin typeface="Cambria Math" panose="02040503050406030204" pitchFamily="18" charset="0"/>
                            </a:rPr>
                          </m:ctrlPr>
                        </m:fPr>
                        <m:num>
                          <m:r>
                            <a:rPr lang="en-IN" sz="2000" b="0" i="1" smtClean="0">
                              <a:solidFill>
                                <a:srgbClr val="002060"/>
                              </a:solidFill>
                              <a:latin typeface="Cambria Math" panose="02040503050406030204" pitchFamily="18" charset="0"/>
                            </a:rPr>
                            <m:t>𝐵𝐶</m:t>
                          </m:r>
                        </m:num>
                        <m:den>
                          <m:r>
                            <a:rPr lang="en-IN" sz="2000" b="0" i="1" smtClean="0">
                              <a:solidFill>
                                <a:srgbClr val="002060"/>
                              </a:solidFill>
                              <a:latin typeface="Cambria Math" panose="02040503050406030204" pitchFamily="18" charset="0"/>
                            </a:rPr>
                            <m:t>𝑂𝐶</m:t>
                          </m:r>
                        </m:den>
                      </m:f>
                      <m:r>
                        <a:rPr lang="en-IN" sz="2000" b="0" i="1" smtClean="0">
                          <a:solidFill>
                            <a:srgbClr val="002060"/>
                          </a:solidFill>
                          <a:latin typeface="Cambria Math" panose="02040503050406030204" pitchFamily="18" charset="0"/>
                        </a:rPr>
                        <m:t>,</m:t>
                      </m:r>
                    </m:oMath>
                  </m:oMathPara>
                </a14:m>
                <a:endParaRPr lang="en-IN" sz="2000" b="0" dirty="0">
                  <a:solidFill>
                    <a:srgbClr val="002060"/>
                  </a:solidFill>
                </a:endParaRPr>
              </a:p>
              <a:p>
                <a:pPr/>
                <a14:m>
                  <m:oMathPara xmlns:m="http://schemas.openxmlformats.org/officeDocument/2006/math">
                    <m:oMathParaPr>
                      <m:jc m:val="left"/>
                    </m:oMathParaPr>
                    <m:oMath>
                      <m:r>
                        <a:rPr lang="en-IN" sz="2000" b="0" i="1" smtClean="0">
                          <a:solidFill>
                            <a:srgbClr val="002060"/>
                          </a:solidFill>
                          <a:latin typeface="Cambria Math" panose="02040503050406030204" pitchFamily="18" charset="0"/>
                        </a:rPr>
                        <m:t>𝑂𝑟</m:t>
                      </m:r>
                      <m:r>
                        <a:rPr lang="en-IN" sz="2000" b="0" i="1" smtClean="0">
                          <a:solidFill>
                            <a:srgbClr val="002060"/>
                          </a:solidFill>
                          <a:latin typeface="Cambria Math" panose="02040503050406030204" pitchFamily="18" charset="0"/>
                        </a:rPr>
                        <m:t>, </m:t>
                      </m:r>
                      <m:r>
                        <a:rPr lang="en-IN" sz="2000" b="0" i="1" smtClean="0">
                          <a:solidFill>
                            <a:srgbClr val="002060"/>
                          </a:solidFill>
                          <a:latin typeface="Cambria Math" panose="02040503050406030204" pitchFamily="18" charset="0"/>
                        </a:rPr>
                        <m:t>𝐵𝐶</m:t>
                      </m:r>
                      <m:r>
                        <a:rPr lang="en-IN" sz="2000" b="0" i="1" smtClean="0">
                          <a:solidFill>
                            <a:srgbClr val="002060"/>
                          </a:solidFill>
                          <a:latin typeface="Cambria Math" panose="02040503050406030204" pitchFamily="18" charset="0"/>
                        </a:rPr>
                        <m:t>=</m:t>
                      </m:r>
                      <m:r>
                        <a:rPr lang="en-IN" sz="2000" b="0" i="1" smtClean="0">
                          <a:solidFill>
                            <a:srgbClr val="002060"/>
                          </a:solidFill>
                          <a:latin typeface="Cambria Math" panose="02040503050406030204" pitchFamily="18" charset="0"/>
                        </a:rPr>
                        <m:t>𝑂𝐴</m:t>
                      </m:r>
                      <m:r>
                        <a:rPr lang="en-IN" sz="2000" b="0" i="1" smtClean="0">
                          <a:solidFill>
                            <a:srgbClr val="002060"/>
                          </a:solidFill>
                          <a:latin typeface="Cambria Math" panose="02040503050406030204" pitchFamily="18" charset="0"/>
                        </a:rPr>
                        <m:t>=</m:t>
                      </m:r>
                      <m:r>
                        <a:rPr lang="en-IN" sz="2000" b="0" i="1" smtClean="0">
                          <a:solidFill>
                            <a:srgbClr val="002060"/>
                          </a:solidFill>
                          <a:latin typeface="Cambria Math" panose="02040503050406030204" pitchFamily="18" charset="0"/>
                        </a:rPr>
                        <m:t>𝑂𝐶</m:t>
                      </m:r>
                      <m:r>
                        <a:rPr lang="en-IN" sz="2000" b="0" i="1" smtClean="0">
                          <a:solidFill>
                            <a:srgbClr val="002060"/>
                          </a:solidFill>
                          <a:latin typeface="Cambria Math" panose="02040503050406030204" pitchFamily="18" charset="0"/>
                        </a:rPr>
                        <m:t> </m:t>
                      </m:r>
                      <m:r>
                        <a:rPr lang="en-IN" sz="2000" b="0" i="1" smtClean="0">
                          <a:solidFill>
                            <a:srgbClr val="002060"/>
                          </a:solidFill>
                          <a:latin typeface="Cambria Math" panose="02040503050406030204" pitchFamily="18" charset="0"/>
                        </a:rPr>
                        <m:t>𝑆𝑖𝑛</m:t>
                      </m:r>
                      <m:r>
                        <a:rPr lang="en-IN" sz="2000" b="0" i="1" smtClean="0">
                          <a:solidFill>
                            <a:srgbClr val="002060"/>
                          </a:solidFill>
                          <a:latin typeface="Cambria Math" panose="02040503050406030204" pitchFamily="18" charset="0"/>
                        </a:rPr>
                        <m:t>𝜔</m:t>
                      </m:r>
                      <m:r>
                        <a:rPr lang="en-IN" sz="2000" b="0" i="1" smtClean="0">
                          <a:solidFill>
                            <a:srgbClr val="002060"/>
                          </a:solidFill>
                          <a:latin typeface="Cambria Math" panose="02040503050406030204" pitchFamily="18" charset="0"/>
                        </a:rPr>
                        <m:t>𝑡</m:t>
                      </m:r>
                      <m:r>
                        <a:rPr lang="en-IN" sz="2000" b="0" i="1" smtClean="0">
                          <a:solidFill>
                            <a:srgbClr val="002060"/>
                          </a:solidFill>
                          <a:latin typeface="Cambria Math" panose="02040503050406030204" pitchFamily="18" charset="0"/>
                        </a:rPr>
                        <m:t> </m:t>
                      </m:r>
                    </m:oMath>
                  </m:oMathPara>
                </a14:m>
                <a:endParaRPr lang="en-IN" sz="2000" b="0" dirty="0">
                  <a:solidFill>
                    <a:srgbClr val="002060"/>
                  </a:solidFill>
                </a:endParaRPr>
              </a:p>
              <a:p>
                <a14:m>
                  <m:oMath xmlns:m="http://schemas.openxmlformats.org/officeDocument/2006/math">
                    <m:r>
                      <a:rPr lang="en-IN" sz="2000" b="0" i="1" smtClean="0">
                        <a:solidFill>
                          <a:srgbClr val="002060"/>
                        </a:solidFill>
                        <a:latin typeface="Cambria Math" panose="02040503050406030204" pitchFamily="18" charset="0"/>
                      </a:rPr>
                      <m:t>                        =</m:t>
                    </m:r>
                    <m:sSub>
                      <m:sSubPr>
                        <m:ctrlPr>
                          <a:rPr lang="en-IN" sz="2000" b="0" i="1" smtClean="0">
                            <a:solidFill>
                              <a:srgbClr val="002060"/>
                            </a:solidFill>
                            <a:latin typeface="Cambria Math" panose="02040503050406030204" pitchFamily="18" charset="0"/>
                          </a:rPr>
                        </m:ctrlPr>
                      </m:sSubPr>
                      <m:e>
                        <m:r>
                          <a:rPr lang="en-IN" sz="2000" b="0" i="1" smtClean="0">
                            <a:solidFill>
                              <a:srgbClr val="002060"/>
                            </a:solidFill>
                            <a:latin typeface="Cambria Math" panose="02040503050406030204" pitchFamily="18" charset="0"/>
                          </a:rPr>
                          <m:t>𝐸</m:t>
                        </m:r>
                      </m:e>
                      <m:sub>
                        <m:r>
                          <a:rPr lang="en-IN" sz="2000" b="0" i="1" smtClean="0">
                            <a:solidFill>
                              <a:srgbClr val="002060"/>
                            </a:solidFill>
                            <a:latin typeface="Cambria Math" panose="02040503050406030204" pitchFamily="18" charset="0"/>
                          </a:rPr>
                          <m:t>0</m:t>
                        </m:r>
                      </m:sub>
                    </m:sSub>
                  </m:oMath>
                </a14:m>
                <a:r>
                  <a:rPr lang="en-IN" sz="2000" dirty="0">
                    <a:solidFill>
                      <a:srgbClr val="002060"/>
                    </a:solidFill>
                  </a:rPr>
                  <a:t> </a:t>
                </a:r>
                <a14:m>
                  <m:oMath xmlns:m="http://schemas.openxmlformats.org/officeDocument/2006/math">
                    <m:r>
                      <a:rPr lang="en-IN" sz="2000" i="1">
                        <a:solidFill>
                          <a:srgbClr val="002060"/>
                        </a:solidFill>
                        <a:latin typeface="Cambria Math" panose="02040503050406030204" pitchFamily="18" charset="0"/>
                      </a:rPr>
                      <m:t>𝑆𝑖𝑛</m:t>
                    </m:r>
                    <m:r>
                      <a:rPr lang="en-IN" sz="2000" i="1">
                        <a:solidFill>
                          <a:srgbClr val="002060"/>
                        </a:solidFill>
                        <a:latin typeface="Cambria Math" panose="02040503050406030204" pitchFamily="18" charset="0"/>
                      </a:rPr>
                      <m:t>𝜔</m:t>
                    </m:r>
                    <m:r>
                      <a:rPr lang="en-IN" sz="2000" i="1">
                        <a:solidFill>
                          <a:srgbClr val="002060"/>
                        </a:solidFill>
                        <a:latin typeface="Cambria Math" panose="02040503050406030204" pitchFamily="18" charset="0"/>
                      </a:rPr>
                      <m:t>𝑡</m:t>
                    </m:r>
                    <m:r>
                      <a:rPr lang="en-IN" sz="2000" i="1">
                        <a:solidFill>
                          <a:srgbClr val="002060"/>
                        </a:solidFill>
                        <a:latin typeface="Cambria Math" panose="02040503050406030204" pitchFamily="18" charset="0"/>
                      </a:rPr>
                      <m:t> </m:t>
                    </m:r>
                  </m:oMath>
                </a14:m>
                <a:endParaRPr lang="en-IN" sz="2000" dirty="0">
                  <a:solidFill>
                    <a:srgbClr val="002060"/>
                  </a:solidFill>
                </a:endParaRPr>
              </a:p>
            </p:txBody>
          </p:sp>
        </mc:Choice>
        <mc:Fallback xmlns="">
          <p:sp>
            <p:nvSpPr>
              <p:cNvPr id="44" name="TextBox 43">
                <a:extLst>
                  <a:ext uri="{FF2B5EF4-FFF2-40B4-BE49-F238E27FC236}">
                    <a16:creationId xmlns:a16="http://schemas.microsoft.com/office/drawing/2014/main" id="{3BA7D19A-6770-C24B-D6D1-7D0276E433EE}"/>
                  </a:ext>
                </a:extLst>
              </p:cNvPr>
              <p:cNvSpPr txBox="1">
                <a:spLocks noRot="1" noChangeAspect="1" noMove="1" noResize="1" noEditPoints="1" noAdjustHandles="1" noChangeArrowheads="1" noChangeShapeType="1" noTextEdit="1"/>
              </p:cNvSpPr>
              <p:nvPr/>
            </p:nvSpPr>
            <p:spPr>
              <a:xfrm>
                <a:off x="1104904" y="1859249"/>
                <a:ext cx="4419600" cy="1593962"/>
              </a:xfrm>
              <a:prstGeom prst="rect">
                <a:avLst/>
              </a:prstGeom>
              <a:blipFill>
                <a:blip r:embed="rId10"/>
                <a:stretch>
                  <a:fillRect l="-1379" t="-191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36AEB4D-A588-69BD-0FB1-65CB74CE8670}"/>
                  </a:ext>
                </a:extLst>
              </p:cNvPr>
              <p:cNvSpPr txBox="1"/>
              <p:nvPr/>
            </p:nvSpPr>
            <p:spPr>
              <a:xfrm>
                <a:off x="518161" y="3740648"/>
                <a:ext cx="6096000" cy="707886"/>
              </a:xfrm>
              <a:prstGeom prst="rect">
                <a:avLst/>
              </a:prstGeom>
              <a:noFill/>
            </p:spPr>
            <p:txBody>
              <a:bodyPr wrap="square">
                <a:spAutoFit/>
              </a:bodyPr>
              <a:lstStyle/>
              <a:p>
                <a:r>
                  <a:rPr lang="en-IN" sz="2000" dirty="0">
                    <a:solidFill>
                      <a:srgbClr val="002060"/>
                    </a:solidFill>
                  </a:rPr>
                  <a:t>In figure, BC is the projection of </a:t>
                </a:r>
                <a14:m>
                  <m:oMath xmlns:m="http://schemas.openxmlformats.org/officeDocument/2006/math">
                    <m:sSub>
                      <m:sSubPr>
                        <m:ctrlPr>
                          <a:rPr lang="en-IN" sz="2000" b="0" i="1" smtClean="0">
                            <a:solidFill>
                              <a:srgbClr val="002060"/>
                            </a:solidFill>
                            <a:latin typeface="Cambria Math" panose="02040503050406030204" pitchFamily="18" charset="0"/>
                          </a:rPr>
                        </m:ctrlPr>
                      </m:sSubPr>
                      <m:e>
                        <m:r>
                          <a:rPr lang="en-IN" sz="2000" b="0" i="1" smtClean="0">
                            <a:solidFill>
                              <a:srgbClr val="002060"/>
                            </a:solidFill>
                            <a:latin typeface="Cambria Math" panose="02040503050406030204" pitchFamily="18" charset="0"/>
                          </a:rPr>
                          <m:t>𝐸</m:t>
                        </m:r>
                      </m:e>
                      <m:sub>
                        <m:r>
                          <a:rPr lang="en-IN" sz="2000" b="0" i="1" smtClean="0">
                            <a:solidFill>
                              <a:srgbClr val="002060"/>
                            </a:solidFill>
                            <a:latin typeface="Cambria Math" panose="02040503050406030204" pitchFamily="18" charset="0"/>
                          </a:rPr>
                          <m:t>0</m:t>
                        </m:r>
                      </m:sub>
                    </m:sSub>
                    <m:r>
                      <a:rPr lang="en-IN" sz="2000" b="0" i="1" smtClean="0">
                        <a:solidFill>
                          <a:srgbClr val="002060"/>
                        </a:solidFill>
                        <a:latin typeface="Cambria Math" panose="02040503050406030204" pitchFamily="18" charset="0"/>
                      </a:rPr>
                      <m:t> </m:t>
                    </m:r>
                  </m:oMath>
                </a14:m>
                <a:r>
                  <a:rPr lang="en-IN" sz="2000" b="0" i="0" dirty="0">
                    <a:solidFill>
                      <a:srgbClr val="002060"/>
                    </a:solidFill>
                    <a:latin typeface="+mj-lt"/>
                  </a:rPr>
                  <a:t>on Y axis, which represents the instantaneous value E</a:t>
                </a:r>
                <a:endParaRPr lang="en-IN" sz="2000" dirty="0">
                  <a:solidFill>
                    <a:srgbClr val="002060"/>
                  </a:solidFill>
                </a:endParaRPr>
              </a:p>
            </p:txBody>
          </p:sp>
        </mc:Choice>
        <mc:Fallback xmlns="">
          <p:sp>
            <p:nvSpPr>
              <p:cNvPr id="46" name="TextBox 45">
                <a:extLst>
                  <a:ext uri="{FF2B5EF4-FFF2-40B4-BE49-F238E27FC236}">
                    <a16:creationId xmlns:a16="http://schemas.microsoft.com/office/drawing/2014/main" id="{E36AEB4D-A588-69BD-0FB1-65CB74CE8670}"/>
                  </a:ext>
                </a:extLst>
              </p:cNvPr>
              <p:cNvSpPr txBox="1">
                <a:spLocks noRot="1" noChangeAspect="1" noMove="1" noResize="1" noEditPoints="1" noAdjustHandles="1" noChangeArrowheads="1" noChangeShapeType="1" noTextEdit="1"/>
              </p:cNvSpPr>
              <p:nvPr/>
            </p:nvSpPr>
            <p:spPr>
              <a:xfrm>
                <a:off x="518161" y="3740648"/>
                <a:ext cx="6096000" cy="707886"/>
              </a:xfrm>
              <a:prstGeom prst="rect">
                <a:avLst/>
              </a:prstGeom>
              <a:blipFill>
                <a:blip r:embed="rId11"/>
                <a:stretch>
                  <a:fillRect l="-1000" t="-4310" b="-1551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183CAF9D-C6E9-EC94-73B2-B3EB771D9DE2}"/>
                  </a:ext>
                </a:extLst>
              </p:cNvPr>
              <p:cNvSpPr txBox="1"/>
              <p:nvPr/>
            </p:nvSpPr>
            <p:spPr>
              <a:xfrm>
                <a:off x="1387682" y="4670128"/>
                <a:ext cx="6096000" cy="707886"/>
              </a:xfrm>
              <a:prstGeom prst="rect">
                <a:avLst/>
              </a:prstGeom>
              <a:noFill/>
            </p:spPr>
            <p:txBody>
              <a:bodyPr wrap="square">
                <a:spAutoFit/>
              </a:bodyPr>
              <a:lstStyle/>
              <a:p>
                <a:r>
                  <a:rPr lang="en-IN" sz="2000" dirty="0">
                    <a:solidFill>
                      <a:srgbClr val="002060"/>
                    </a:solidFill>
                  </a:rPr>
                  <a:t>Similarly , projection of </a:t>
                </a:r>
                <a14:m>
                  <m:oMath xmlns:m="http://schemas.openxmlformats.org/officeDocument/2006/math">
                    <m:sSub>
                      <m:sSubPr>
                        <m:ctrlPr>
                          <a:rPr lang="en-IN" sz="2000" i="1">
                            <a:solidFill>
                              <a:srgbClr val="002060"/>
                            </a:solidFill>
                            <a:latin typeface="Cambria Math" panose="02040503050406030204" pitchFamily="18" charset="0"/>
                          </a:rPr>
                        </m:ctrlPr>
                      </m:sSubPr>
                      <m:e>
                        <m:r>
                          <a:rPr lang="en-IN" sz="2000" i="1">
                            <a:solidFill>
                              <a:srgbClr val="002060"/>
                            </a:solidFill>
                            <a:latin typeface="Cambria Math" panose="02040503050406030204" pitchFamily="18" charset="0"/>
                          </a:rPr>
                          <m:t>𝐸</m:t>
                        </m:r>
                      </m:e>
                      <m:sub>
                        <m:r>
                          <a:rPr lang="en-IN" sz="2000" i="1">
                            <a:solidFill>
                              <a:srgbClr val="002060"/>
                            </a:solidFill>
                            <a:latin typeface="Cambria Math" panose="02040503050406030204" pitchFamily="18" charset="0"/>
                          </a:rPr>
                          <m:t>0</m:t>
                        </m:r>
                      </m:sub>
                    </m:sSub>
                    <m:r>
                      <a:rPr lang="en-IN" sz="2000" b="0" i="1" smtClean="0">
                        <a:solidFill>
                          <a:srgbClr val="002060"/>
                        </a:solidFill>
                        <a:latin typeface="Cambria Math" panose="02040503050406030204" pitchFamily="18" charset="0"/>
                      </a:rPr>
                      <m:t> </m:t>
                    </m:r>
                  </m:oMath>
                </a14:m>
                <a:r>
                  <a:rPr lang="en-IN" sz="2000" dirty="0">
                    <a:solidFill>
                      <a:srgbClr val="002060"/>
                    </a:solidFill>
                  </a:rPr>
                  <a:t>on X axis gives</a:t>
                </a:r>
              </a:p>
              <a:p>
                <a14:m>
                  <m:oMath xmlns:m="http://schemas.openxmlformats.org/officeDocument/2006/math">
                    <m:r>
                      <a:rPr lang="en-IN" sz="2000" b="0" i="1" smtClean="0">
                        <a:solidFill>
                          <a:srgbClr val="002060"/>
                        </a:solidFill>
                        <a:latin typeface="Cambria Math" panose="02040503050406030204" pitchFamily="18" charset="0"/>
                      </a:rPr>
                      <m:t>𝐸</m:t>
                    </m:r>
                    <m:r>
                      <a:rPr lang="en-IN" sz="2000" i="1">
                        <a:solidFill>
                          <a:srgbClr val="002060"/>
                        </a:solidFill>
                        <a:latin typeface="Cambria Math" panose="02040503050406030204" pitchFamily="18" charset="0"/>
                      </a:rPr>
                      <m:t>=</m:t>
                    </m:r>
                    <m:sSub>
                      <m:sSubPr>
                        <m:ctrlPr>
                          <a:rPr lang="en-IN" sz="2000" i="1">
                            <a:solidFill>
                              <a:srgbClr val="002060"/>
                            </a:solidFill>
                            <a:latin typeface="Cambria Math" panose="02040503050406030204" pitchFamily="18" charset="0"/>
                          </a:rPr>
                        </m:ctrlPr>
                      </m:sSubPr>
                      <m:e>
                        <m:r>
                          <a:rPr lang="en-IN" sz="2000" i="1">
                            <a:solidFill>
                              <a:srgbClr val="002060"/>
                            </a:solidFill>
                            <a:latin typeface="Cambria Math" panose="02040503050406030204" pitchFamily="18" charset="0"/>
                          </a:rPr>
                          <m:t>𝐸</m:t>
                        </m:r>
                      </m:e>
                      <m:sub>
                        <m:r>
                          <a:rPr lang="en-IN" sz="2000" i="1">
                            <a:solidFill>
                              <a:srgbClr val="002060"/>
                            </a:solidFill>
                            <a:latin typeface="Cambria Math" panose="02040503050406030204" pitchFamily="18" charset="0"/>
                          </a:rPr>
                          <m:t>0</m:t>
                        </m:r>
                      </m:sub>
                    </m:sSub>
                  </m:oMath>
                </a14:m>
                <a:r>
                  <a:rPr lang="en-IN" sz="2000" dirty="0">
                    <a:solidFill>
                      <a:srgbClr val="002060"/>
                    </a:solidFill>
                  </a:rPr>
                  <a:t> Cos </a:t>
                </a:r>
                <a14:m>
                  <m:oMath xmlns:m="http://schemas.openxmlformats.org/officeDocument/2006/math">
                    <m:r>
                      <a:rPr lang="en-IN" sz="2000" i="1">
                        <a:solidFill>
                          <a:srgbClr val="002060"/>
                        </a:solidFill>
                        <a:latin typeface="Cambria Math" panose="02040503050406030204" pitchFamily="18" charset="0"/>
                      </a:rPr>
                      <m:t>𝜔</m:t>
                    </m:r>
                    <m:r>
                      <a:rPr lang="en-IN" sz="2000" i="1">
                        <a:solidFill>
                          <a:srgbClr val="002060"/>
                        </a:solidFill>
                        <a:latin typeface="Cambria Math" panose="02040503050406030204" pitchFamily="18" charset="0"/>
                      </a:rPr>
                      <m:t>𝑡</m:t>
                    </m:r>
                  </m:oMath>
                </a14:m>
                <a:r>
                  <a:rPr lang="en-IN" sz="2000" dirty="0">
                    <a:solidFill>
                      <a:srgbClr val="002060"/>
                    </a:solidFill>
                  </a:rPr>
                  <a:t> </a:t>
                </a:r>
              </a:p>
            </p:txBody>
          </p:sp>
        </mc:Choice>
        <mc:Fallback xmlns="">
          <p:sp>
            <p:nvSpPr>
              <p:cNvPr id="47" name="TextBox 46">
                <a:extLst>
                  <a:ext uri="{FF2B5EF4-FFF2-40B4-BE49-F238E27FC236}">
                    <a16:creationId xmlns:a16="http://schemas.microsoft.com/office/drawing/2014/main" id="{183CAF9D-C6E9-EC94-73B2-B3EB771D9DE2}"/>
                  </a:ext>
                </a:extLst>
              </p:cNvPr>
              <p:cNvSpPr txBox="1">
                <a:spLocks noRot="1" noChangeAspect="1" noMove="1" noResize="1" noEditPoints="1" noAdjustHandles="1" noChangeArrowheads="1" noChangeShapeType="1" noTextEdit="1"/>
              </p:cNvSpPr>
              <p:nvPr/>
            </p:nvSpPr>
            <p:spPr>
              <a:xfrm>
                <a:off x="1387682" y="4670128"/>
                <a:ext cx="6096000" cy="707886"/>
              </a:xfrm>
              <a:prstGeom prst="rect">
                <a:avLst/>
              </a:prstGeom>
              <a:blipFill>
                <a:blip r:embed="rId12"/>
                <a:stretch>
                  <a:fillRect l="-1100" t="-3448" b="-15517"/>
                </a:stretch>
              </a:blipFill>
            </p:spPr>
            <p:txBody>
              <a:bodyPr/>
              <a:lstStyle/>
              <a:p>
                <a:r>
                  <a:rPr lang="en-IN">
                    <a:noFill/>
                  </a:rPr>
                  <a:t> </a:t>
                </a:r>
              </a:p>
            </p:txBody>
          </p:sp>
        </mc:Fallback>
      </mc:AlternateContent>
    </p:spTree>
    <p:extLst>
      <p:ext uri="{BB962C8B-B14F-4D97-AF65-F5344CB8AC3E}">
        <p14:creationId xmlns:p14="http://schemas.microsoft.com/office/powerpoint/2010/main" val="36919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44" grpId="0" build="p"/>
      <p:bldP spid="46" grpId="0" build="p"/>
      <p:bldP spid="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18436" name="Rectangle 4">
            <a:extLst>
              <a:ext uri="{FF2B5EF4-FFF2-40B4-BE49-F238E27FC236}">
                <a16:creationId xmlns:a16="http://schemas.microsoft.com/office/drawing/2014/main" id="{CB4E76C6-2732-4CDD-A9A9-8431C6FFCA1D}"/>
              </a:ext>
            </a:extLst>
          </p:cNvPr>
          <p:cNvSpPr>
            <a:spLocks noChangeArrowheads="1"/>
          </p:cNvSpPr>
          <p:nvPr/>
        </p:nvSpPr>
        <p:spPr bwMode="auto">
          <a:xfrm>
            <a:off x="1828799" y="74398"/>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dirty="0">
                <a:solidFill>
                  <a:srgbClr val="17324D"/>
                </a:solidFill>
                <a:latin typeface="Times New Roman"/>
              </a:rPr>
              <a:t>AC Circuit with a Pure Resistor:</a:t>
            </a:r>
            <a:endParaRPr lang="en-US" altLang="en-US" b="1" dirty="0">
              <a:solidFill>
                <a:srgbClr val="FF00FF"/>
              </a:solidFill>
            </a:endParaRPr>
          </a:p>
        </p:txBody>
      </p:sp>
      <p:grpSp>
        <p:nvGrpSpPr>
          <p:cNvPr id="18488" name="Group 56">
            <a:extLst>
              <a:ext uri="{FF2B5EF4-FFF2-40B4-BE49-F238E27FC236}">
                <a16:creationId xmlns:a16="http://schemas.microsoft.com/office/drawing/2014/main" id="{2D3101B3-5F8A-4ABC-9303-C5914B502172}"/>
              </a:ext>
            </a:extLst>
          </p:cNvPr>
          <p:cNvGrpSpPr>
            <a:grpSpLocks/>
          </p:cNvGrpSpPr>
          <p:nvPr/>
        </p:nvGrpSpPr>
        <p:grpSpPr bwMode="auto">
          <a:xfrm>
            <a:off x="8381999" y="1234121"/>
            <a:ext cx="1676400" cy="838200"/>
            <a:chOff x="3840" y="384"/>
            <a:chExt cx="1056" cy="528"/>
          </a:xfrm>
        </p:grpSpPr>
        <p:grpSp>
          <p:nvGrpSpPr>
            <p:cNvPr id="18438" name="Group 6">
              <a:extLst>
                <a:ext uri="{FF2B5EF4-FFF2-40B4-BE49-F238E27FC236}">
                  <a16:creationId xmlns:a16="http://schemas.microsoft.com/office/drawing/2014/main" id="{1D9B0988-6F83-40B0-9E73-D5102E5EAFE4}"/>
                </a:ext>
              </a:extLst>
            </p:cNvPr>
            <p:cNvGrpSpPr>
              <a:grpSpLocks/>
            </p:cNvGrpSpPr>
            <p:nvPr/>
          </p:nvGrpSpPr>
          <p:grpSpPr bwMode="auto">
            <a:xfrm>
              <a:off x="3840" y="384"/>
              <a:ext cx="1056" cy="96"/>
              <a:chOff x="1008" y="2976"/>
              <a:chExt cx="1344" cy="96"/>
            </a:xfrm>
          </p:grpSpPr>
          <p:sp>
            <p:nvSpPr>
              <p:cNvPr id="18439" name="Line 7">
                <a:extLst>
                  <a:ext uri="{FF2B5EF4-FFF2-40B4-BE49-F238E27FC236}">
                    <a16:creationId xmlns:a16="http://schemas.microsoft.com/office/drawing/2014/main" id="{624DEB31-5874-4E41-9967-9D2483C5F33C}"/>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40" name="Line 8">
                <a:extLst>
                  <a:ext uri="{FF2B5EF4-FFF2-40B4-BE49-F238E27FC236}">
                    <a16:creationId xmlns:a16="http://schemas.microsoft.com/office/drawing/2014/main" id="{4CB56A56-0F44-49DB-AD4A-91D2077F0A51}"/>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41" name="Line 9">
                <a:extLst>
                  <a:ext uri="{FF2B5EF4-FFF2-40B4-BE49-F238E27FC236}">
                    <a16:creationId xmlns:a16="http://schemas.microsoft.com/office/drawing/2014/main" id="{52868D51-F570-4548-8ADB-E62FF905267F}"/>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nvGrpSpPr>
              <p:cNvPr id="18442" name="Group 10">
                <a:extLst>
                  <a:ext uri="{FF2B5EF4-FFF2-40B4-BE49-F238E27FC236}">
                    <a16:creationId xmlns:a16="http://schemas.microsoft.com/office/drawing/2014/main" id="{A22DE535-4515-4FEF-A670-A451DC7D7835}"/>
                  </a:ext>
                </a:extLst>
              </p:cNvPr>
              <p:cNvGrpSpPr>
                <a:grpSpLocks/>
              </p:cNvGrpSpPr>
              <p:nvPr/>
            </p:nvGrpSpPr>
            <p:grpSpPr bwMode="auto">
              <a:xfrm>
                <a:off x="1008" y="2976"/>
                <a:ext cx="1344" cy="96"/>
                <a:chOff x="1008" y="2976"/>
                <a:chExt cx="1344" cy="96"/>
              </a:xfrm>
            </p:grpSpPr>
            <p:sp>
              <p:nvSpPr>
                <p:cNvPr id="18443" name="Line 11">
                  <a:extLst>
                    <a:ext uri="{FF2B5EF4-FFF2-40B4-BE49-F238E27FC236}">
                      <a16:creationId xmlns:a16="http://schemas.microsoft.com/office/drawing/2014/main" id="{613BD052-52AB-4D36-AFE0-6B67E4A01EBF}"/>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nvGrpSpPr>
                <p:cNvPr id="18444" name="Group 12">
                  <a:extLst>
                    <a:ext uri="{FF2B5EF4-FFF2-40B4-BE49-F238E27FC236}">
                      <a16:creationId xmlns:a16="http://schemas.microsoft.com/office/drawing/2014/main" id="{D48CA894-EFC3-40DE-AE54-9441AF044F55}"/>
                    </a:ext>
                  </a:extLst>
                </p:cNvPr>
                <p:cNvGrpSpPr>
                  <a:grpSpLocks/>
                </p:cNvGrpSpPr>
                <p:nvPr/>
              </p:nvGrpSpPr>
              <p:grpSpPr bwMode="auto">
                <a:xfrm>
                  <a:off x="1405" y="2976"/>
                  <a:ext cx="79" cy="96"/>
                  <a:chOff x="1872" y="1008"/>
                  <a:chExt cx="96" cy="144"/>
                </a:xfrm>
              </p:grpSpPr>
              <p:sp>
                <p:nvSpPr>
                  <p:cNvPr id="18445" name="Line 13">
                    <a:extLst>
                      <a:ext uri="{FF2B5EF4-FFF2-40B4-BE49-F238E27FC236}">
                        <a16:creationId xmlns:a16="http://schemas.microsoft.com/office/drawing/2014/main" id="{3B738049-FB0C-4F15-A6ED-CCB05FE9CE3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46" name="Line 14">
                    <a:extLst>
                      <a:ext uri="{FF2B5EF4-FFF2-40B4-BE49-F238E27FC236}">
                        <a16:creationId xmlns:a16="http://schemas.microsoft.com/office/drawing/2014/main" id="{E0ECC83A-86A7-432A-A0EE-1015D47E381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47" name="Group 15">
                  <a:extLst>
                    <a:ext uri="{FF2B5EF4-FFF2-40B4-BE49-F238E27FC236}">
                      <a16:creationId xmlns:a16="http://schemas.microsoft.com/office/drawing/2014/main" id="{29B1F14B-2087-4FFF-8384-EA88E742C774}"/>
                    </a:ext>
                  </a:extLst>
                </p:cNvPr>
                <p:cNvGrpSpPr>
                  <a:grpSpLocks/>
                </p:cNvGrpSpPr>
                <p:nvPr/>
              </p:nvGrpSpPr>
              <p:grpSpPr bwMode="auto">
                <a:xfrm>
                  <a:off x="1484" y="2976"/>
                  <a:ext cx="78" cy="96"/>
                  <a:chOff x="1872" y="1008"/>
                  <a:chExt cx="96" cy="144"/>
                </a:xfrm>
              </p:grpSpPr>
              <p:sp>
                <p:nvSpPr>
                  <p:cNvPr id="18448" name="Line 16">
                    <a:extLst>
                      <a:ext uri="{FF2B5EF4-FFF2-40B4-BE49-F238E27FC236}">
                        <a16:creationId xmlns:a16="http://schemas.microsoft.com/office/drawing/2014/main" id="{A2856DBC-A5DC-408E-82B1-F061A53A9D6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49" name="Line 17">
                    <a:extLst>
                      <a:ext uri="{FF2B5EF4-FFF2-40B4-BE49-F238E27FC236}">
                        <a16:creationId xmlns:a16="http://schemas.microsoft.com/office/drawing/2014/main" id="{D1752FAC-E6B3-4553-889E-55C193C8C81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50" name="Group 18">
                  <a:extLst>
                    <a:ext uri="{FF2B5EF4-FFF2-40B4-BE49-F238E27FC236}">
                      <a16:creationId xmlns:a16="http://schemas.microsoft.com/office/drawing/2014/main" id="{3E7CDF22-C55E-4C26-BFFD-9B65AD0E14DA}"/>
                    </a:ext>
                  </a:extLst>
                </p:cNvPr>
                <p:cNvGrpSpPr>
                  <a:grpSpLocks/>
                </p:cNvGrpSpPr>
                <p:nvPr/>
              </p:nvGrpSpPr>
              <p:grpSpPr bwMode="auto">
                <a:xfrm>
                  <a:off x="1562" y="2976"/>
                  <a:ext cx="79" cy="96"/>
                  <a:chOff x="1872" y="1008"/>
                  <a:chExt cx="96" cy="144"/>
                </a:xfrm>
              </p:grpSpPr>
              <p:sp>
                <p:nvSpPr>
                  <p:cNvPr id="18451" name="Line 19">
                    <a:extLst>
                      <a:ext uri="{FF2B5EF4-FFF2-40B4-BE49-F238E27FC236}">
                        <a16:creationId xmlns:a16="http://schemas.microsoft.com/office/drawing/2014/main" id="{A2DC9228-85BB-434F-86ED-84F5117F6957}"/>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52" name="Line 20">
                    <a:extLst>
                      <a:ext uri="{FF2B5EF4-FFF2-40B4-BE49-F238E27FC236}">
                        <a16:creationId xmlns:a16="http://schemas.microsoft.com/office/drawing/2014/main" id="{6A65017A-8713-4716-9E48-5A62AD34608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53" name="Group 21">
                  <a:extLst>
                    <a:ext uri="{FF2B5EF4-FFF2-40B4-BE49-F238E27FC236}">
                      <a16:creationId xmlns:a16="http://schemas.microsoft.com/office/drawing/2014/main" id="{EE39AA0A-F13A-414A-8D7E-DF39956F81D2}"/>
                    </a:ext>
                  </a:extLst>
                </p:cNvPr>
                <p:cNvGrpSpPr>
                  <a:grpSpLocks/>
                </p:cNvGrpSpPr>
                <p:nvPr/>
              </p:nvGrpSpPr>
              <p:grpSpPr bwMode="auto">
                <a:xfrm>
                  <a:off x="1641" y="2976"/>
                  <a:ext cx="78" cy="96"/>
                  <a:chOff x="1872" y="1008"/>
                  <a:chExt cx="96" cy="144"/>
                </a:xfrm>
              </p:grpSpPr>
              <p:sp>
                <p:nvSpPr>
                  <p:cNvPr id="18454" name="Line 22">
                    <a:extLst>
                      <a:ext uri="{FF2B5EF4-FFF2-40B4-BE49-F238E27FC236}">
                        <a16:creationId xmlns:a16="http://schemas.microsoft.com/office/drawing/2014/main" id="{71AF0BFC-109F-46B3-880A-C875F93A161C}"/>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55" name="Line 23">
                    <a:extLst>
                      <a:ext uri="{FF2B5EF4-FFF2-40B4-BE49-F238E27FC236}">
                        <a16:creationId xmlns:a16="http://schemas.microsoft.com/office/drawing/2014/main" id="{82FD9E97-F8AF-4340-8F07-627B854DE847}"/>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56" name="Group 24">
                  <a:extLst>
                    <a:ext uri="{FF2B5EF4-FFF2-40B4-BE49-F238E27FC236}">
                      <a16:creationId xmlns:a16="http://schemas.microsoft.com/office/drawing/2014/main" id="{6C1EF579-B519-444A-88DB-985792193FCE}"/>
                    </a:ext>
                  </a:extLst>
                </p:cNvPr>
                <p:cNvGrpSpPr>
                  <a:grpSpLocks/>
                </p:cNvGrpSpPr>
                <p:nvPr/>
              </p:nvGrpSpPr>
              <p:grpSpPr bwMode="auto">
                <a:xfrm>
                  <a:off x="1719" y="2976"/>
                  <a:ext cx="79" cy="96"/>
                  <a:chOff x="1872" y="1008"/>
                  <a:chExt cx="96" cy="144"/>
                </a:xfrm>
              </p:grpSpPr>
              <p:sp>
                <p:nvSpPr>
                  <p:cNvPr id="18457" name="Line 25">
                    <a:extLst>
                      <a:ext uri="{FF2B5EF4-FFF2-40B4-BE49-F238E27FC236}">
                        <a16:creationId xmlns:a16="http://schemas.microsoft.com/office/drawing/2014/main" id="{0B76D3ED-CD17-4DA9-98E7-FC204BA05BF6}"/>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58" name="Line 26">
                    <a:extLst>
                      <a:ext uri="{FF2B5EF4-FFF2-40B4-BE49-F238E27FC236}">
                        <a16:creationId xmlns:a16="http://schemas.microsoft.com/office/drawing/2014/main" id="{9F7E0CF4-C7CE-4D7F-B107-150B32828621}"/>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59" name="Group 27">
                  <a:extLst>
                    <a:ext uri="{FF2B5EF4-FFF2-40B4-BE49-F238E27FC236}">
                      <a16:creationId xmlns:a16="http://schemas.microsoft.com/office/drawing/2014/main" id="{26A66138-A965-40A3-BDB4-78A3C8A06CFC}"/>
                    </a:ext>
                  </a:extLst>
                </p:cNvPr>
                <p:cNvGrpSpPr>
                  <a:grpSpLocks/>
                </p:cNvGrpSpPr>
                <p:nvPr/>
              </p:nvGrpSpPr>
              <p:grpSpPr bwMode="auto">
                <a:xfrm>
                  <a:off x="1798" y="2976"/>
                  <a:ext cx="78" cy="96"/>
                  <a:chOff x="1872" y="1008"/>
                  <a:chExt cx="96" cy="144"/>
                </a:xfrm>
              </p:grpSpPr>
              <p:sp>
                <p:nvSpPr>
                  <p:cNvPr id="18460" name="Line 28">
                    <a:extLst>
                      <a:ext uri="{FF2B5EF4-FFF2-40B4-BE49-F238E27FC236}">
                        <a16:creationId xmlns:a16="http://schemas.microsoft.com/office/drawing/2014/main" id="{0E5DCE18-330C-4B1D-8F00-5FA1803F580C}"/>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61" name="Line 29">
                    <a:extLst>
                      <a:ext uri="{FF2B5EF4-FFF2-40B4-BE49-F238E27FC236}">
                        <a16:creationId xmlns:a16="http://schemas.microsoft.com/office/drawing/2014/main" id="{70006DDE-D478-457E-A83F-CAA79FDED12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nvGrpSpPr>
                <p:cNvPr id="18462" name="Group 30">
                  <a:extLst>
                    <a:ext uri="{FF2B5EF4-FFF2-40B4-BE49-F238E27FC236}">
                      <a16:creationId xmlns:a16="http://schemas.microsoft.com/office/drawing/2014/main" id="{D70F703F-54A6-4070-B31F-2F79A88039F3}"/>
                    </a:ext>
                  </a:extLst>
                </p:cNvPr>
                <p:cNvGrpSpPr>
                  <a:grpSpLocks/>
                </p:cNvGrpSpPr>
                <p:nvPr/>
              </p:nvGrpSpPr>
              <p:grpSpPr bwMode="auto">
                <a:xfrm>
                  <a:off x="1876" y="2976"/>
                  <a:ext cx="79" cy="96"/>
                  <a:chOff x="1872" y="1008"/>
                  <a:chExt cx="96" cy="144"/>
                </a:xfrm>
              </p:grpSpPr>
              <p:sp>
                <p:nvSpPr>
                  <p:cNvPr id="18463" name="Line 31">
                    <a:extLst>
                      <a:ext uri="{FF2B5EF4-FFF2-40B4-BE49-F238E27FC236}">
                        <a16:creationId xmlns:a16="http://schemas.microsoft.com/office/drawing/2014/main" id="{E4616F1C-3704-4948-9B77-E9AA0C8197FB}"/>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64" name="Line 32">
                    <a:extLst>
                      <a:ext uri="{FF2B5EF4-FFF2-40B4-BE49-F238E27FC236}">
                        <a16:creationId xmlns:a16="http://schemas.microsoft.com/office/drawing/2014/main" id="{806C5DB0-7C18-4E98-87D9-4F38E5CF367C}"/>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8465" name="Line 33">
                  <a:extLst>
                    <a:ext uri="{FF2B5EF4-FFF2-40B4-BE49-F238E27FC236}">
                      <a16:creationId xmlns:a16="http://schemas.microsoft.com/office/drawing/2014/main" id="{D11F57B6-3E03-49AA-AC2B-D2C9AC7760A5}"/>
                    </a:ext>
                  </a:extLst>
                </p:cNvPr>
                <p:cNvSpPr>
                  <a:spLocks noChangeShapeType="1"/>
                </p:cNvSpPr>
                <p:nvPr/>
              </p:nvSpPr>
              <p:spPr bwMode="auto">
                <a:xfrm>
                  <a:off x="2016" y="3024"/>
                  <a:ext cx="336"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66" name="Line 34">
                  <a:extLst>
                    <a:ext uri="{FF2B5EF4-FFF2-40B4-BE49-F238E27FC236}">
                      <a16:creationId xmlns:a16="http://schemas.microsoft.com/office/drawing/2014/main" id="{5835902B-9962-4583-AD10-97CA22EDBF8B}"/>
                    </a:ext>
                  </a:extLst>
                </p:cNvPr>
                <p:cNvSpPr>
                  <a:spLocks noChangeShapeType="1"/>
                </p:cNvSpPr>
                <p:nvPr/>
              </p:nvSpPr>
              <p:spPr bwMode="auto">
                <a:xfrm>
                  <a:off x="1008" y="3024"/>
                  <a:ext cx="336"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grpSp>
        <p:grpSp>
          <p:nvGrpSpPr>
            <p:cNvPr id="18485" name="Group 53">
              <a:extLst>
                <a:ext uri="{FF2B5EF4-FFF2-40B4-BE49-F238E27FC236}">
                  <a16:creationId xmlns:a16="http://schemas.microsoft.com/office/drawing/2014/main" id="{E843D6E3-0676-40DA-9D78-784804038784}"/>
                </a:ext>
              </a:extLst>
            </p:cNvPr>
            <p:cNvGrpSpPr>
              <a:grpSpLocks/>
            </p:cNvGrpSpPr>
            <p:nvPr/>
          </p:nvGrpSpPr>
          <p:grpSpPr bwMode="auto">
            <a:xfrm>
              <a:off x="3840" y="720"/>
              <a:ext cx="1056" cy="192"/>
              <a:chOff x="3840" y="720"/>
              <a:chExt cx="1056" cy="192"/>
            </a:xfrm>
          </p:grpSpPr>
          <p:grpSp>
            <p:nvGrpSpPr>
              <p:cNvPr id="18469" name="Group 37">
                <a:extLst>
                  <a:ext uri="{FF2B5EF4-FFF2-40B4-BE49-F238E27FC236}">
                    <a16:creationId xmlns:a16="http://schemas.microsoft.com/office/drawing/2014/main" id="{4A19E8DA-7C26-41F8-B13C-A8281B4CD5F4}"/>
                  </a:ext>
                </a:extLst>
              </p:cNvPr>
              <p:cNvGrpSpPr>
                <a:grpSpLocks/>
              </p:cNvGrpSpPr>
              <p:nvPr/>
            </p:nvGrpSpPr>
            <p:grpSpPr bwMode="auto">
              <a:xfrm>
                <a:off x="4032" y="720"/>
                <a:ext cx="672" cy="192"/>
                <a:chOff x="4608" y="3792"/>
                <a:chExt cx="672" cy="192"/>
              </a:xfrm>
            </p:grpSpPr>
            <p:sp>
              <p:nvSpPr>
                <p:cNvPr id="18470" name="Oval 38">
                  <a:extLst>
                    <a:ext uri="{FF2B5EF4-FFF2-40B4-BE49-F238E27FC236}">
                      <a16:creationId xmlns:a16="http://schemas.microsoft.com/office/drawing/2014/main" id="{53D5F389-68BC-464D-B897-DAB5D2D24B78}"/>
                    </a:ext>
                  </a:extLst>
                </p:cNvPr>
                <p:cNvSpPr>
                  <a:spLocks noChangeArrowheads="1"/>
                </p:cNvSpPr>
                <p:nvPr/>
              </p:nvSpPr>
              <p:spPr bwMode="auto">
                <a:xfrm>
                  <a:off x="4848" y="3792"/>
                  <a:ext cx="192" cy="192"/>
                </a:xfrm>
                <a:prstGeom prst="ellipse">
                  <a:avLst/>
                </a:prstGeom>
                <a:noFill/>
                <a:ln w="28575">
                  <a:solidFill>
                    <a:srgbClr val="99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18471" name="Group 39">
                  <a:extLst>
                    <a:ext uri="{FF2B5EF4-FFF2-40B4-BE49-F238E27FC236}">
                      <a16:creationId xmlns:a16="http://schemas.microsoft.com/office/drawing/2014/main" id="{3B033233-256C-4621-8025-2530158B4277}"/>
                    </a:ext>
                  </a:extLst>
                </p:cNvPr>
                <p:cNvGrpSpPr>
                  <a:grpSpLocks/>
                </p:cNvGrpSpPr>
                <p:nvPr/>
              </p:nvGrpSpPr>
              <p:grpSpPr bwMode="auto">
                <a:xfrm>
                  <a:off x="4896" y="3840"/>
                  <a:ext cx="96" cy="96"/>
                  <a:chOff x="2736" y="816"/>
                  <a:chExt cx="768" cy="384"/>
                </a:xfrm>
              </p:grpSpPr>
              <p:sp>
                <p:nvSpPr>
                  <p:cNvPr id="18472" name="Freeform 40">
                    <a:extLst>
                      <a:ext uri="{FF2B5EF4-FFF2-40B4-BE49-F238E27FC236}">
                        <a16:creationId xmlns:a16="http://schemas.microsoft.com/office/drawing/2014/main" id="{981F2B87-2542-4539-85FF-C97B0AB13FE3}"/>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73" name="Freeform 41">
                    <a:extLst>
                      <a:ext uri="{FF2B5EF4-FFF2-40B4-BE49-F238E27FC236}">
                        <a16:creationId xmlns:a16="http://schemas.microsoft.com/office/drawing/2014/main" id="{EB5F24FA-9DA0-44A1-9EFA-824415E19285}"/>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8474" name="Line 42">
                  <a:extLst>
                    <a:ext uri="{FF2B5EF4-FFF2-40B4-BE49-F238E27FC236}">
                      <a16:creationId xmlns:a16="http://schemas.microsoft.com/office/drawing/2014/main" id="{89A2CDC0-0E9A-4E2F-9A05-22ADB9D1A44E}"/>
                    </a:ext>
                  </a:extLst>
                </p:cNvPr>
                <p:cNvSpPr>
                  <a:spLocks noChangeShapeType="1"/>
                </p:cNvSpPr>
                <p:nvPr/>
              </p:nvSpPr>
              <p:spPr bwMode="auto">
                <a:xfrm>
                  <a:off x="4608" y="3888"/>
                  <a:ext cx="240"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75" name="Line 43">
                  <a:extLst>
                    <a:ext uri="{FF2B5EF4-FFF2-40B4-BE49-F238E27FC236}">
                      <a16:creationId xmlns:a16="http://schemas.microsoft.com/office/drawing/2014/main" id="{F920B929-E897-4C9D-A159-75743B4275DB}"/>
                    </a:ext>
                  </a:extLst>
                </p:cNvPr>
                <p:cNvSpPr>
                  <a:spLocks noChangeShapeType="1"/>
                </p:cNvSpPr>
                <p:nvPr/>
              </p:nvSpPr>
              <p:spPr bwMode="auto">
                <a:xfrm>
                  <a:off x="5040" y="3888"/>
                  <a:ext cx="240"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8483" name="Line 51">
                <a:extLst>
                  <a:ext uri="{FF2B5EF4-FFF2-40B4-BE49-F238E27FC236}">
                    <a16:creationId xmlns:a16="http://schemas.microsoft.com/office/drawing/2014/main" id="{62B6884A-F5B6-418C-94DA-95801579A950}"/>
                  </a:ext>
                </a:extLst>
              </p:cNvPr>
              <p:cNvSpPr>
                <a:spLocks noChangeShapeType="1"/>
              </p:cNvSpPr>
              <p:nvPr/>
            </p:nvSpPr>
            <p:spPr bwMode="auto">
              <a:xfrm>
                <a:off x="4704" y="816"/>
                <a:ext cx="192"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84" name="Line 52">
                <a:extLst>
                  <a:ext uri="{FF2B5EF4-FFF2-40B4-BE49-F238E27FC236}">
                    <a16:creationId xmlns:a16="http://schemas.microsoft.com/office/drawing/2014/main" id="{7F1FB1E6-932F-4194-B207-E0917B3BC22E}"/>
                  </a:ext>
                </a:extLst>
              </p:cNvPr>
              <p:cNvSpPr>
                <a:spLocks noChangeShapeType="1"/>
              </p:cNvSpPr>
              <p:nvPr/>
            </p:nvSpPr>
            <p:spPr bwMode="auto">
              <a:xfrm>
                <a:off x="3840" y="816"/>
                <a:ext cx="192"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8486" name="Line 54">
              <a:extLst>
                <a:ext uri="{FF2B5EF4-FFF2-40B4-BE49-F238E27FC236}">
                  <a16:creationId xmlns:a16="http://schemas.microsoft.com/office/drawing/2014/main" id="{B5D5B4DE-1B50-4A00-83F4-83C8A0BDDF79}"/>
                </a:ext>
              </a:extLst>
            </p:cNvPr>
            <p:cNvSpPr>
              <a:spLocks noChangeShapeType="1"/>
            </p:cNvSpPr>
            <p:nvPr/>
          </p:nvSpPr>
          <p:spPr bwMode="auto">
            <a:xfrm>
              <a:off x="4896" y="432"/>
              <a:ext cx="0" cy="384"/>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8487" name="Line 55">
              <a:extLst>
                <a:ext uri="{FF2B5EF4-FFF2-40B4-BE49-F238E27FC236}">
                  <a16:creationId xmlns:a16="http://schemas.microsoft.com/office/drawing/2014/main" id="{79E860B5-C04E-4C8E-9040-AE67D1128FB1}"/>
                </a:ext>
              </a:extLst>
            </p:cNvPr>
            <p:cNvSpPr>
              <a:spLocks noChangeShapeType="1"/>
            </p:cNvSpPr>
            <p:nvPr/>
          </p:nvSpPr>
          <p:spPr bwMode="auto">
            <a:xfrm>
              <a:off x="3840" y="432"/>
              <a:ext cx="0" cy="384"/>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grpSp>
      <p:sp>
        <p:nvSpPr>
          <p:cNvPr id="18489" name="Text Box 57">
            <a:extLst>
              <a:ext uri="{FF2B5EF4-FFF2-40B4-BE49-F238E27FC236}">
                <a16:creationId xmlns:a16="http://schemas.microsoft.com/office/drawing/2014/main" id="{4EA7F346-3A25-4B0C-89B3-0D96BCCAB99E}"/>
              </a:ext>
            </a:extLst>
          </p:cNvPr>
          <p:cNvSpPr txBox="1">
            <a:spLocks noChangeArrowheads="1"/>
          </p:cNvSpPr>
          <p:nvPr/>
        </p:nvSpPr>
        <p:spPr bwMode="auto">
          <a:xfrm>
            <a:off x="9157577" y="714532"/>
            <a:ext cx="3810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0" dirty="0">
                <a:solidFill>
                  <a:srgbClr val="2B3E4B"/>
                </a:solidFill>
                <a:latin typeface="Times New Roman"/>
              </a:rPr>
              <a:t>R</a:t>
            </a:r>
            <a:endParaRPr sz="2400" dirty="0"/>
          </a:p>
        </p:txBody>
      </p:sp>
      <p:sp>
        <p:nvSpPr>
          <p:cNvPr id="18490" name="Rectangle 58">
            <a:extLst>
              <a:ext uri="{FF2B5EF4-FFF2-40B4-BE49-F238E27FC236}">
                <a16:creationId xmlns:a16="http://schemas.microsoft.com/office/drawing/2014/main" id="{BADCEE25-B7A5-4ECA-96F1-9C729B66B0F5}"/>
              </a:ext>
            </a:extLst>
          </p:cNvPr>
          <p:cNvSpPr>
            <a:spLocks noChangeArrowheads="1"/>
          </p:cNvSpPr>
          <p:nvPr/>
        </p:nvSpPr>
        <p:spPr bwMode="auto">
          <a:xfrm>
            <a:off x="8610599" y="2048509"/>
            <a:ext cx="1566863"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b="1" dirty="0">
                <a:solidFill>
                  <a:srgbClr val="2D6F9F"/>
                </a:solidFill>
                <a:latin typeface="Times New Roman" pitchFamily="66" charset="0"/>
              </a:rPr>
              <a:t>E</a:t>
            </a:r>
            <a:r>
              <a:rPr lang="en-US" altLang="en-US" b="1" dirty="0">
                <a:solidFill>
                  <a:srgbClr val="2D6F9F"/>
                </a:solidFill>
                <a:latin typeface="Times New Roman"/>
              </a:rPr>
              <a:t>  = </a:t>
            </a:r>
            <a:r>
              <a:rPr lang="en-US" altLang="en-US" b="1" dirty="0">
                <a:solidFill>
                  <a:srgbClr val="2D6F9F"/>
                </a:solidFill>
                <a:latin typeface="Times New Roman" pitchFamily="66" charset="0"/>
              </a:rPr>
              <a:t>E</a:t>
            </a:r>
            <a:r>
              <a:rPr lang="en-US" altLang="en-US" b="1" baseline="-25000" dirty="0">
                <a:solidFill>
                  <a:srgbClr val="2D6F9F"/>
                </a:solidFill>
                <a:latin typeface="Times New Roman"/>
              </a:rPr>
              <a:t>0</a:t>
            </a:r>
            <a:r>
              <a:rPr lang="en-US" altLang="en-US" b="1" dirty="0">
                <a:solidFill>
                  <a:srgbClr val="2D6F9F"/>
                </a:solidFill>
                <a:latin typeface="Times New Roman"/>
              </a:rPr>
              <a:t> sin </a:t>
            </a:r>
            <a:r>
              <a:rPr lang="el-GR" altLang="en-US" b="1" dirty="0">
                <a:solidFill>
                  <a:srgbClr val="2D6F9F"/>
                </a:solidFill>
                <a:latin typeface="Times New Roman"/>
              </a:rPr>
              <a:t>ω</a:t>
            </a:r>
            <a:r>
              <a:rPr lang="en-US" altLang="en-US" b="1" dirty="0">
                <a:solidFill>
                  <a:srgbClr val="2D6F9F"/>
                </a:solidFill>
                <a:latin typeface="Times New Roman"/>
              </a:rPr>
              <a:t>t</a:t>
            </a:r>
            <a:endParaRPr sz="2400" dirty="0"/>
          </a:p>
        </p:txBody>
      </p:sp>
      <p:sp>
        <p:nvSpPr>
          <p:cNvPr id="18491" name="Rectangle 59">
            <a:extLst>
              <a:ext uri="{FF2B5EF4-FFF2-40B4-BE49-F238E27FC236}">
                <a16:creationId xmlns:a16="http://schemas.microsoft.com/office/drawing/2014/main" id="{541CC5BB-521E-4836-8BAB-6DB1E4E43519}"/>
              </a:ext>
            </a:extLst>
          </p:cNvPr>
          <p:cNvSpPr>
            <a:spLocks noChangeArrowheads="1"/>
          </p:cNvSpPr>
          <p:nvPr/>
        </p:nvSpPr>
        <p:spPr bwMode="auto">
          <a:xfrm>
            <a:off x="1828799" y="585788"/>
            <a:ext cx="1566863"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b="1">
                <a:solidFill>
                  <a:srgbClr val="2D6F9F"/>
                </a:solidFill>
                <a:latin typeface="Times New Roman" pitchFamily="66" charset="0"/>
              </a:rPr>
              <a:t>E</a:t>
            </a:r>
            <a:r>
              <a:rPr lang="en-US" altLang="en-US" b="1">
                <a:solidFill>
                  <a:srgbClr val="2D6F9F"/>
                </a:solidFill>
                <a:latin typeface="Times New Roman"/>
              </a:rPr>
              <a:t>  = </a:t>
            </a:r>
            <a:r>
              <a:rPr lang="en-US" altLang="en-US" b="1">
                <a:solidFill>
                  <a:srgbClr val="2D6F9F"/>
                </a:solidFill>
                <a:latin typeface="Times New Roman" pitchFamily="66" charset="0"/>
              </a:rPr>
              <a:t>E</a:t>
            </a:r>
            <a:r>
              <a:rPr lang="en-US" altLang="en-US" b="1" baseline="-25000">
                <a:solidFill>
                  <a:srgbClr val="2D6F9F"/>
                </a:solidFill>
                <a:latin typeface="Times New Roman"/>
              </a:rPr>
              <a:t>0</a:t>
            </a:r>
            <a:r>
              <a:rPr lang="en-US" altLang="en-US" b="1">
                <a:solidFill>
                  <a:srgbClr val="2D6F9F"/>
                </a:solidFill>
                <a:latin typeface="Times New Roman"/>
              </a:rPr>
              <a:t> sin </a:t>
            </a:r>
            <a:r>
              <a:rPr lang="el-GR" altLang="en-US" b="1">
                <a:solidFill>
                  <a:srgbClr val="2D6F9F"/>
                </a:solidFill>
                <a:latin typeface="Times New Roman"/>
              </a:rPr>
              <a:t>ω</a:t>
            </a:r>
            <a:r>
              <a:rPr lang="en-US" altLang="en-US" b="1">
                <a:solidFill>
                  <a:srgbClr val="2D6F9F"/>
                </a:solidFill>
                <a:latin typeface="Times New Roman"/>
              </a:rPr>
              <a:t>t</a:t>
            </a:r>
            <a:endParaRPr sz="2400"/>
          </a:p>
        </p:txBody>
      </p:sp>
      <p:sp>
        <p:nvSpPr>
          <p:cNvPr id="18492" name="Text Box 60">
            <a:extLst>
              <a:ext uri="{FF2B5EF4-FFF2-40B4-BE49-F238E27FC236}">
                <a16:creationId xmlns:a16="http://schemas.microsoft.com/office/drawing/2014/main" id="{3C708419-817B-4664-BC2F-303A906828FF}"/>
              </a:ext>
            </a:extLst>
          </p:cNvPr>
          <p:cNvSpPr txBox="1">
            <a:spLocks noChangeArrowheads="1"/>
          </p:cNvSpPr>
          <p:nvPr/>
        </p:nvSpPr>
        <p:spPr bwMode="auto">
          <a:xfrm>
            <a:off x="1760220" y="1066800"/>
            <a:ext cx="4564378" cy="134011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F7D5A"/>
                </a:solidFill>
                <a:latin typeface="Times New Roman"/>
              </a:rPr>
              <a:t>I = </a:t>
            </a:r>
            <a:r>
              <a:rPr lang="en-US" altLang="en-US" b="1" dirty="0">
                <a:solidFill>
                  <a:srgbClr val="2F7D5A"/>
                </a:solidFill>
                <a:latin typeface="Times New Roman" pitchFamily="66" charset="0"/>
              </a:rPr>
              <a:t>E </a:t>
            </a:r>
            <a:r>
              <a:rPr lang="en-US" altLang="en-US" b="1" dirty="0">
                <a:solidFill>
                  <a:srgbClr val="2F7D5A"/>
                </a:solidFill>
                <a:latin typeface="Times New Roman"/>
              </a:rPr>
              <a:t>/ R  </a:t>
            </a:r>
          </a:p>
          <a:p>
            <a:pPr>
              <a:lnSpc>
                <a:spcPct val="102000"/>
              </a:lnSpc>
              <a:spcBef>
                <a:spcPct val="50000"/>
              </a:spcBef>
              <a:spcAft>
                <a:spcPts val="200"/>
              </a:spcAft>
            </a:pPr>
            <a:r>
              <a:rPr lang="en-US" altLang="en-US" b="1" dirty="0">
                <a:solidFill>
                  <a:srgbClr val="2F7D5A"/>
                </a:solidFill>
                <a:latin typeface="Times New Roman"/>
              </a:rPr>
              <a:t>  = (</a:t>
            </a:r>
            <a:r>
              <a:rPr lang="en-US" altLang="en-US" b="1" dirty="0">
                <a:solidFill>
                  <a:srgbClr val="2F7D5A"/>
                </a:solidFill>
                <a:latin typeface="Times New Roman" pitchFamily="66" charset="0"/>
              </a:rPr>
              <a:t>E</a:t>
            </a:r>
            <a:r>
              <a:rPr lang="en-US" altLang="en-US" b="1" baseline="-25000" dirty="0">
                <a:solidFill>
                  <a:srgbClr val="2F7D5A"/>
                </a:solidFill>
                <a:latin typeface="Times New Roman"/>
              </a:rPr>
              <a:t>0</a:t>
            </a:r>
            <a:r>
              <a:rPr lang="en-US" altLang="en-US" b="1" dirty="0">
                <a:solidFill>
                  <a:srgbClr val="2F7D5A"/>
                </a:solidFill>
                <a:latin typeface="Times New Roman"/>
              </a:rPr>
              <a:t> / R) sin </a:t>
            </a:r>
            <a:r>
              <a:rPr lang="el-GR" altLang="en-US" b="1" dirty="0">
                <a:solidFill>
                  <a:srgbClr val="2F7D5A"/>
                </a:solidFill>
                <a:latin typeface="Times New Roman"/>
              </a:rPr>
              <a:t>ω</a:t>
            </a:r>
            <a:r>
              <a:rPr lang="en-US" altLang="en-US" b="1" dirty="0">
                <a:solidFill>
                  <a:srgbClr val="2F7D5A"/>
                </a:solidFill>
                <a:latin typeface="Times New Roman"/>
              </a:rPr>
              <a:t>t</a:t>
            </a:r>
            <a:endParaRPr sz="2400" dirty="0"/>
          </a:p>
          <a:p>
            <a:pPr>
              <a:lnSpc>
                <a:spcPct val="102000"/>
              </a:lnSpc>
              <a:spcAft>
                <a:spcPts val="200"/>
              </a:spcAft>
            </a:pPr>
            <a:r>
              <a:rPr lang="en-US" altLang="en-US" b="1" dirty="0">
                <a:solidFill>
                  <a:srgbClr val="C8553D"/>
                </a:solidFill>
                <a:latin typeface="Times New Roman"/>
              </a:rPr>
              <a:t>I = I</a:t>
            </a:r>
            <a:r>
              <a:rPr lang="en-US" altLang="en-US" b="1" baseline="-25000" dirty="0">
                <a:solidFill>
                  <a:srgbClr val="C8553D"/>
                </a:solidFill>
                <a:latin typeface="Times New Roman"/>
              </a:rPr>
              <a:t>0 </a:t>
            </a:r>
            <a:r>
              <a:rPr lang="en-US" altLang="en-US" b="1" dirty="0">
                <a:solidFill>
                  <a:srgbClr val="C8553D"/>
                </a:solidFill>
                <a:latin typeface="Times New Roman"/>
              </a:rPr>
              <a:t>sin </a:t>
            </a:r>
            <a:r>
              <a:rPr lang="el-GR" altLang="en-US" b="1" dirty="0">
                <a:solidFill>
                  <a:srgbClr val="C8553D"/>
                </a:solidFill>
                <a:latin typeface="Times New Roman"/>
              </a:rPr>
              <a:t>ω</a:t>
            </a:r>
            <a:r>
              <a:rPr lang="en-US" altLang="en-US" b="1" dirty="0">
                <a:solidFill>
                  <a:srgbClr val="C8553D"/>
                </a:solidFill>
                <a:latin typeface="Times New Roman"/>
              </a:rPr>
              <a:t>t</a:t>
            </a:r>
            <a:endParaRPr lang="en-US" altLang="en-US" sz="2400" b="1" dirty="0">
              <a:solidFill>
                <a:srgbClr val="0066FF"/>
              </a:solidFill>
            </a:endParaRPr>
          </a:p>
        </p:txBody>
      </p:sp>
      <p:sp>
        <p:nvSpPr>
          <p:cNvPr id="18493" name="Text Box 61">
            <a:extLst>
              <a:ext uri="{FF2B5EF4-FFF2-40B4-BE49-F238E27FC236}">
                <a16:creationId xmlns:a16="http://schemas.microsoft.com/office/drawing/2014/main" id="{DCB3F4F7-7506-4621-82A7-DDE27C94B26E}"/>
              </a:ext>
            </a:extLst>
          </p:cNvPr>
          <p:cNvSpPr txBox="1">
            <a:spLocks noChangeArrowheads="1"/>
          </p:cNvSpPr>
          <p:nvPr/>
        </p:nvSpPr>
        <p:spPr bwMode="auto">
          <a:xfrm>
            <a:off x="3962399" y="2057400"/>
            <a:ext cx="48006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(where I</a:t>
            </a:r>
            <a:r>
              <a:rPr lang="en-US" altLang="en-US" b="1" baseline="-25000" dirty="0">
                <a:solidFill>
                  <a:srgbClr val="2D6F9F"/>
                </a:solidFill>
                <a:latin typeface="Times New Roman"/>
              </a:rPr>
              <a:t>0</a:t>
            </a:r>
            <a:r>
              <a:rPr lang="en-US" altLang="en-US" b="1" dirty="0">
                <a:solidFill>
                  <a:srgbClr val="2D6F9F"/>
                </a:solidFill>
                <a:latin typeface="Times New Roman"/>
              </a:rPr>
              <a:t> = </a:t>
            </a:r>
            <a:r>
              <a:rPr lang="en-US" altLang="en-US" b="1" dirty="0">
                <a:solidFill>
                  <a:srgbClr val="2D6F9F"/>
                </a:solidFill>
                <a:latin typeface="Times New Roman" pitchFamily="66" charset="0"/>
              </a:rPr>
              <a:t>E</a:t>
            </a:r>
            <a:r>
              <a:rPr lang="en-US" altLang="en-US" b="1" baseline="-25000" dirty="0">
                <a:solidFill>
                  <a:srgbClr val="2D6F9F"/>
                </a:solidFill>
                <a:latin typeface="Times New Roman"/>
              </a:rPr>
              <a:t>0</a:t>
            </a:r>
            <a:r>
              <a:rPr lang="en-US" altLang="en-US" b="1" dirty="0">
                <a:solidFill>
                  <a:srgbClr val="2D6F9F"/>
                </a:solidFill>
                <a:latin typeface="Times New Roman"/>
              </a:rPr>
              <a:t> / R        and   </a:t>
            </a:r>
            <a:r>
              <a:rPr lang="en-US" altLang="en-US" b="1" dirty="0">
                <a:solidFill>
                  <a:srgbClr val="C8553D"/>
                </a:solidFill>
                <a:latin typeface="Times New Roman"/>
              </a:rPr>
              <a:t>R =  </a:t>
            </a:r>
            <a:r>
              <a:rPr lang="en-US" altLang="en-US" b="1" dirty="0">
                <a:solidFill>
                  <a:srgbClr val="C8553D"/>
                </a:solidFill>
                <a:latin typeface="Times New Roman" pitchFamily="66" charset="0"/>
              </a:rPr>
              <a:t>E</a:t>
            </a:r>
            <a:r>
              <a:rPr lang="en-US" altLang="en-US" b="1" baseline="-25000" dirty="0">
                <a:solidFill>
                  <a:srgbClr val="C8553D"/>
                </a:solidFill>
                <a:latin typeface="Times New Roman"/>
              </a:rPr>
              <a:t>0</a:t>
            </a:r>
            <a:r>
              <a:rPr lang="en-US" altLang="en-US" b="1" dirty="0">
                <a:solidFill>
                  <a:srgbClr val="C8553D"/>
                </a:solidFill>
                <a:latin typeface="Times New Roman"/>
              </a:rPr>
              <a:t> / I</a:t>
            </a:r>
            <a:r>
              <a:rPr lang="en-US" altLang="en-US" b="1" baseline="-25000" dirty="0">
                <a:solidFill>
                  <a:srgbClr val="C8553D"/>
                </a:solidFill>
                <a:latin typeface="Times New Roman"/>
              </a:rPr>
              <a:t>0</a:t>
            </a:r>
            <a:r>
              <a:rPr lang="en-US" altLang="en-US" b="1" dirty="0">
                <a:solidFill>
                  <a:srgbClr val="2D6F9F"/>
                </a:solidFill>
                <a:latin typeface="Times New Roman"/>
              </a:rPr>
              <a:t>)</a:t>
            </a:r>
            <a:endParaRPr sz="2400" dirty="0"/>
          </a:p>
        </p:txBody>
      </p:sp>
      <p:sp>
        <p:nvSpPr>
          <p:cNvPr id="18494" name="Text Box 62">
            <a:extLst>
              <a:ext uri="{FF2B5EF4-FFF2-40B4-BE49-F238E27FC236}">
                <a16:creationId xmlns:a16="http://schemas.microsoft.com/office/drawing/2014/main" id="{FAB6CB62-FF41-463B-998D-156E727674F2}"/>
              </a:ext>
            </a:extLst>
          </p:cNvPr>
          <p:cNvSpPr txBox="1">
            <a:spLocks noChangeArrowheads="1"/>
          </p:cNvSpPr>
          <p:nvPr/>
        </p:nvSpPr>
        <p:spPr bwMode="auto">
          <a:xfrm>
            <a:off x="1104899" y="3017839"/>
            <a:ext cx="41148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Emf and current are in same phase.</a:t>
            </a:r>
            <a:endParaRPr sz="2400" dirty="0"/>
          </a:p>
        </p:txBody>
      </p:sp>
      <p:grpSp>
        <p:nvGrpSpPr>
          <p:cNvPr id="2" name="Group 1">
            <a:extLst>
              <a:ext uri="{FF2B5EF4-FFF2-40B4-BE49-F238E27FC236}">
                <a16:creationId xmlns:a16="http://schemas.microsoft.com/office/drawing/2014/main" id="{D59CC60E-4F5F-FF03-EDA5-333EF74E4A28}"/>
              </a:ext>
            </a:extLst>
          </p:cNvPr>
          <p:cNvGrpSpPr/>
          <p:nvPr/>
        </p:nvGrpSpPr>
        <p:grpSpPr>
          <a:xfrm>
            <a:off x="990599" y="3551238"/>
            <a:ext cx="4419600" cy="2544762"/>
            <a:chOff x="1752599" y="3551238"/>
            <a:chExt cx="4419600" cy="2544762"/>
          </a:xfrm>
        </p:grpSpPr>
        <p:grpSp>
          <p:nvGrpSpPr>
            <p:cNvPr id="18495" name="Group 63">
              <a:extLst>
                <a:ext uri="{FF2B5EF4-FFF2-40B4-BE49-F238E27FC236}">
                  <a16:creationId xmlns:a16="http://schemas.microsoft.com/office/drawing/2014/main" id="{FE1BC740-B038-4DB4-AD68-EB08F40B580A}"/>
                </a:ext>
              </a:extLst>
            </p:cNvPr>
            <p:cNvGrpSpPr>
              <a:grpSpLocks/>
            </p:cNvGrpSpPr>
            <p:nvPr/>
          </p:nvGrpSpPr>
          <p:grpSpPr bwMode="auto">
            <a:xfrm>
              <a:off x="2285999" y="4267200"/>
              <a:ext cx="3124200" cy="1219200"/>
              <a:chOff x="2352" y="912"/>
              <a:chExt cx="1536" cy="384"/>
            </a:xfrm>
          </p:grpSpPr>
          <p:grpSp>
            <p:nvGrpSpPr>
              <p:cNvPr id="18496" name="Group 64">
                <a:extLst>
                  <a:ext uri="{FF2B5EF4-FFF2-40B4-BE49-F238E27FC236}">
                    <a16:creationId xmlns:a16="http://schemas.microsoft.com/office/drawing/2014/main" id="{234EC708-8266-4117-8C14-AD1F9AFE53C7}"/>
                  </a:ext>
                </a:extLst>
              </p:cNvPr>
              <p:cNvGrpSpPr>
                <a:grpSpLocks/>
              </p:cNvGrpSpPr>
              <p:nvPr/>
            </p:nvGrpSpPr>
            <p:grpSpPr bwMode="auto">
              <a:xfrm>
                <a:off x="2352" y="912"/>
                <a:ext cx="768" cy="384"/>
                <a:chOff x="2736" y="816"/>
                <a:chExt cx="768" cy="384"/>
              </a:xfrm>
            </p:grpSpPr>
            <p:sp>
              <p:nvSpPr>
                <p:cNvPr id="18497" name="Freeform 65">
                  <a:extLst>
                    <a:ext uri="{FF2B5EF4-FFF2-40B4-BE49-F238E27FC236}">
                      <a16:creationId xmlns:a16="http://schemas.microsoft.com/office/drawing/2014/main" id="{F82C269E-3438-4337-ADBD-98CF16FBD499}"/>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8" name="Freeform 66">
                  <a:extLst>
                    <a:ext uri="{FF2B5EF4-FFF2-40B4-BE49-F238E27FC236}">
                      <a16:creationId xmlns:a16="http://schemas.microsoft.com/office/drawing/2014/main" id="{500E131D-310D-42CB-BF8B-970D3A3FCD39}"/>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499" name="Group 67">
                <a:extLst>
                  <a:ext uri="{FF2B5EF4-FFF2-40B4-BE49-F238E27FC236}">
                    <a16:creationId xmlns:a16="http://schemas.microsoft.com/office/drawing/2014/main" id="{F6E8A476-CF7E-4D18-A635-F71C4876B388}"/>
                  </a:ext>
                </a:extLst>
              </p:cNvPr>
              <p:cNvGrpSpPr>
                <a:grpSpLocks/>
              </p:cNvGrpSpPr>
              <p:nvPr/>
            </p:nvGrpSpPr>
            <p:grpSpPr bwMode="auto">
              <a:xfrm>
                <a:off x="3120" y="912"/>
                <a:ext cx="768" cy="384"/>
                <a:chOff x="2736" y="816"/>
                <a:chExt cx="768" cy="384"/>
              </a:xfrm>
            </p:grpSpPr>
            <p:sp>
              <p:nvSpPr>
                <p:cNvPr id="18500" name="Freeform 68">
                  <a:extLst>
                    <a:ext uri="{FF2B5EF4-FFF2-40B4-BE49-F238E27FC236}">
                      <a16:creationId xmlns:a16="http://schemas.microsoft.com/office/drawing/2014/main" id="{ADAE8969-5E50-42F1-B7CD-13A7F9AE422A}"/>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1" name="Freeform 69">
                  <a:extLst>
                    <a:ext uri="{FF2B5EF4-FFF2-40B4-BE49-F238E27FC236}">
                      <a16:creationId xmlns:a16="http://schemas.microsoft.com/office/drawing/2014/main" id="{3DB402F2-85FB-47CD-9E0C-9E31AF41D449}"/>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02" name="Line 70">
              <a:extLst>
                <a:ext uri="{FF2B5EF4-FFF2-40B4-BE49-F238E27FC236}">
                  <a16:creationId xmlns:a16="http://schemas.microsoft.com/office/drawing/2014/main" id="{0B08E632-862E-43C2-ABE3-9EE5DA10850F}"/>
                </a:ext>
              </a:extLst>
            </p:cNvPr>
            <p:cNvSpPr>
              <a:spLocks noChangeShapeType="1"/>
            </p:cNvSpPr>
            <p:nvPr/>
          </p:nvSpPr>
          <p:spPr bwMode="auto">
            <a:xfrm>
              <a:off x="2285999" y="3733800"/>
              <a:ext cx="0" cy="2286000"/>
            </a:xfrm>
            <a:prstGeom prst="line">
              <a:avLst/>
            </a:prstGeom>
            <a:noFill/>
            <a:ln w="28575">
              <a:solidFill>
                <a:schemeClr val="bg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3" name="Text Box 71">
              <a:extLst>
                <a:ext uri="{FF2B5EF4-FFF2-40B4-BE49-F238E27FC236}">
                  <a16:creationId xmlns:a16="http://schemas.microsoft.com/office/drawing/2014/main" id="{3BDDD0CC-9F2A-436F-910E-6DA914648599}"/>
                </a:ext>
              </a:extLst>
            </p:cNvPr>
            <p:cNvSpPr txBox="1">
              <a:spLocks noChangeArrowheads="1"/>
            </p:cNvSpPr>
            <p:nvPr/>
          </p:nvSpPr>
          <p:spPr bwMode="auto">
            <a:xfrm>
              <a:off x="5333999" y="51816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18504" name="Text Box 72">
              <a:extLst>
                <a:ext uri="{FF2B5EF4-FFF2-40B4-BE49-F238E27FC236}">
                  <a16:creationId xmlns:a16="http://schemas.microsoft.com/office/drawing/2014/main" id="{04EB933D-6AF8-4988-94FD-C0B3571FB08F}"/>
                </a:ext>
              </a:extLst>
            </p:cNvPr>
            <p:cNvSpPr txBox="1">
              <a:spLocks noChangeArrowheads="1"/>
            </p:cNvSpPr>
            <p:nvPr/>
          </p:nvSpPr>
          <p:spPr bwMode="auto">
            <a:xfrm>
              <a:off x="2438399" y="5211763"/>
              <a:ext cx="3276600" cy="274637"/>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 T/4    T/2    3T/4    T    5T/4  3T/2   7T/4  2T</a:t>
              </a:r>
              <a:endParaRPr/>
            </a:p>
          </p:txBody>
        </p:sp>
        <p:grpSp>
          <p:nvGrpSpPr>
            <p:cNvPr id="18505" name="Group 73">
              <a:extLst>
                <a:ext uri="{FF2B5EF4-FFF2-40B4-BE49-F238E27FC236}">
                  <a16:creationId xmlns:a16="http://schemas.microsoft.com/office/drawing/2014/main" id="{E1B816B2-2BFD-4380-89CC-8E6FF5673392}"/>
                </a:ext>
              </a:extLst>
            </p:cNvPr>
            <p:cNvGrpSpPr>
              <a:grpSpLocks/>
            </p:cNvGrpSpPr>
            <p:nvPr/>
          </p:nvGrpSpPr>
          <p:grpSpPr bwMode="auto">
            <a:xfrm>
              <a:off x="5029199" y="5334000"/>
              <a:ext cx="1143000" cy="366713"/>
              <a:chOff x="2112" y="2592"/>
              <a:chExt cx="720" cy="231"/>
            </a:xfrm>
          </p:grpSpPr>
          <p:sp>
            <p:nvSpPr>
              <p:cNvPr id="18506" name="Line 74">
                <a:extLst>
                  <a:ext uri="{FF2B5EF4-FFF2-40B4-BE49-F238E27FC236}">
                    <a16:creationId xmlns:a16="http://schemas.microsoft.com/office/drawing/2014/main" id="{384EF10F-4D73-4119-BC4D-F30FC5FD64A4}"/>
                  </a:ext>
                </a:extLst>
              </p:cNvPr>
              <p:cNvSpPr>
                <a:spLocks noChangeShapeType="1"/>
              </p:cNvSpPr>
              <p:nvPr/>
            </p:nvSpPr>
            <p:spPr bwMode="auto">
              <a:xfrm>
                <a:off x="2112" y="2736"/>
                <a:ext cx="528"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7" name="Text Box 75">
                <a:extLst>
                  <a:ext uri="{FF2B5EF4-FFF2-40B4-BE49-F238E27FC236}">
                    <a16:creationId xmlns:a16="http://schemas.microsoft.com/office/drawing/2014/main" id="{B08B93FD-8559-4285-BA1D-A9103D22C71C}"/>
                  </a:ext>
                </a:extLst>
              </p:cNvPr>
              <p:cNvSpPr txBox="1">
                <a:spLocks noChangeArrowheads="1"/>
              </p:cNvSpPr>
              <p:nvPr/>
            </p:nvSpPr>
            <p:spPr bwMode="auto">
              <a:xfrm>
                <a:off x="2640" y="2592"/>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00"/>
                    </a:solidFill>
                    <a:latin typeface="Times New Roman"/>
                  </a:rPr>
                  <a:t>t</a:t>
                </a:r>
                <a:endParaRPr/>
              </a:p>
            </p:txBody>
          </p:sp>
        </p:grpSp>
        <p:sp>
          <p:nvSpPr>
            <p:cNvPr id="18508" name="Rectangle 76">
              <a:extLst>
                <a:ext uri="{FF2B5EF4-FFF2-40B4-BE49-F238E27FC236}">
                  <a16:creationId xmlns:a16="http://schemas.microsoft.com/office/drawing/2014/main" id="{60F18153-C4B7-4F48-A10C-2CCE3CB56849}"/>
                </a:ext>
              </a:extLst>
            </p:cNvPr>
            <p:cNvSpPr>
              <a:spLocks noChangeArrowheads="1"/>
            </p:cNvSpPr>
            <p:nvPr/>
          </p:nvSpPr>
          <p:spPr bwMode="auto">
            <a:xfrm>
              <a:off x="1828799" y="3581400"/>
              <a:ext cx="4343400" cy="2514600"/>
            </a:xfrm>
            <a:prstGeom prst="rect">
              <a:avLst/>
            </a:prstGeom>
            <a:noFill/>
            <a:ln w="28575">
              <a:solidFill>
                <a:srgbClr val="2F7D5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09" name="Text Box 77">
              <a:extLst>
                <a:ext uri="{FF2B5EF4-FFF2-40B4-BE49-F238E27FC236}">
                  <a16:creationId xmlns:a16="http://schemas.microsoft.com/office/drawing/2014/main" id="{0A270C02-C833-43CE-A52B-04556C4F76C2}"/>
                </a:ext>
              </a:extLst>
            </p:cNvPr>
            <p:cNvSpPr txBox="1">
              <a:spLocks noChangeArrowheads="1"/>
            </p:cNvSpPr>
            <p:nvPr/>
          </p:nvSpPr>
          <p:spPr bwMode="auto">
            <a:xfrm>
              <a:off x="1981199" y="4724400"/>
              <a:ext cx="304800"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0</a:t>
              </a:r>
              <a:endParaRPr/>
            </a:p>
          </p:txBody>
        </p:sp>
        <p:grpSp>
          <p:nvGrpSpPr>
            <p:cNvPr id="18510" name="Group 78">
              <a:extLst>
                <a:ext uri="{FF2B5EF4-FFF2-40B4-BE49-F238E27FC236}">
                  <a16:creationId xmlns:a16="http://schemas.microsoft.com/office/drawing/2014/main" id="{57A6B305-73E2-4C0A-B10E-B83C2A8A8D82}"/>
                </a:ext>
              </a:extLst>
            </p:cNvPr>
            <p:cNvGrpSpPr>
              <a:grpSpLocks/>
            </p:cNvGrpSpPr>
            <p:nvPr/>
          </p:nvGrpSpPr>
          <p:grpSpPr bwMode="auto">
            <a:xfrm>
              <a:off x="2438399" y="4906963"/>
              <a:ext cx="3352800" cy="274637"/>
              <a:chOff x="480" y="2323"/>
              <a:chExt cx="2112" cy="173"/>
            </a:xfrm>
          </p:grpSpPr>
          <p:sp>
            <p:nvSpPr>
              <p:cNvPr id="18511" name="Text Box 79">
                <a:extLst>
                  <a:ext uri="{FF2B5EF4-FFF2-40B4-BE49-F238E27FC236}">
                    <a16:creationId xmlns:a16="http://schemas.microsoft.com/office/drawing/2014/main" id="{9D46F300-9477-4A77-9C57-052D078978DC}"/>
                  </a:ext>
                </a:extLst>
              </p:cNvPr>
              <p:cNvSpPr txBox="1">
                <a:spLocks noChangeArrowheads="1"/>
              </p:cNvSpPr>
              <p:nvPr/>
            </p:nvSpPr>
            <p:spPr bwMode="auto">
              <a:xfrm>
                <a:off x="768" y="2323"/>
                <a:ext cx="1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18512" name="Text Box 80">
                <a:extLst>
                  <a:ext uri="{FF2B5EF4-FFF2-40B4-BE49-F238E27FC236}">
                    <a16:creationId xmlns:a16="http://schemas.microsoft.com/office/drawing/2014/main" id="{82BAC8FC-5481-4624-A5E0-91C8FF95E71D}"/>
                  </a:ext>
                </a:extLst>
              </p:cNvPr>
              <p:cNvSpPr txBox="1">
                <a:spLocks noChangeArrowheads="1"/>
              </p:cNvSpPr>
              <p:nvPr/>
            </p:nvSpPr>
            <p:spPr bwMode="auto">
              <a:xfrm>
                <a:off x="124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2</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18513" name="Text Box 81">
                <a:extLst>
                  <a:ext uri="{FF2B5EF4-FFF2-40B4-BE49-F238E27FC236}">
                    <a16:creationId xmlns:a16="http://schemas.microsoft.com/office/drawing/2014/main" id="{66674569-4F94-4A14-91E0-06BFD19E6EFF}"/>
                  </a:ext>
                </a:extLst>
              </p:cNvPr>
              <p:cNvSpPr txBox="1">
                <a:spLocks noChangeArrowheads="1"/>
              </p:cNvSpPr>
              <p:nvPr/>
            </p:nvSpPr>
            <p:spPr bwMode="auto">
              <a:xfrm>
                <a:off x="172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18514" name="Text Box 82">
                <a:extLst>
                  <a:ext uri="{FF2B5EF4-FFF2-40B4-BE49-F238E27FC236}">
                    <a16:creationId xmlns:a16="http://schemas.microsoft.com/office/drawing/2014/main" id="{003808CE-693B-401A-A20D-B712BB61A2F3}"/>
                  </a:ext>
                </a:extLst>
              </p:cNvPr>
              <p:cNvSpPr txBox="1">
                <a:spLocks noChangeArrowheads="1"/>
              </p:cNvSpPr>
              <p:nvPr/>
            </p:nvSpPr>
            <p:spPr bwMode="auto">
              <a:xfrm>
                <a:off x="2256"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4</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18515" name="Text Box 83">
                <a:extLst>
                  <a:ext uri="{FF2B5EF4-FFF2-40B4-BE49-F238E27FC236}">
                    <a16:creationId xmlns:a16="http://schemas.microsoft.com/office/drawing/2014/main" id="{2EBA4C9A-71E6-428C-9DCE-2FCEAA410D01}"/>
                  </a:ext>
                </a:extLst>
              </p:cNvPr>
              <p:cNvSpPr txBox="1">
                <a:spLocks noChangeArrowheads="1"/>
              </p:cNvSpPr>
              <p:nvPr/>
            </p:nvSpPr>
            <p:spPr bwMode="auto">
              <a:xfrm>
                <a:off x="480" y="2323"/>
                <a:ext cx="2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18516" name="Text Box 84">
                <a:extLst>
                  <a:ext uri="{FF2B5EF4-FFF2-40B4-BE49-F238E27FC236}">
                    <a16:creationId xmlns:a16="http://schemas.microsoft.com/office/drawing/2014/main" id="{58198575-BCC5-4913-A015-D049CF09CEC2}"/>
                  </a:ext>
                </a:extLst>
              </p:cNvPr>
              <p:cNvSpPr txBox="1">
                <a:spLocks noChangeArrowheads="1"/>
              </p:cNvSpPr>
              <p:nvPr/>
            </p:nvSpPr>
            <p:spPr bwMode="auto">
              <a:xfrm>
                <a:off x="96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18517" name="Text Box 85">
                <a:extLst>
                  <a:ext uri="{FF2B5EF4-FFF2-40B4-BE49-F238E27FC236}">
                    <a16:creationId xmlns:a16="http://schemas.microsoft.com/office/drawing/2014/main" id="{9FAA8801-1FE0-4C3E-A4AB-AAB234368059}"/>
                  </a:ext>
                </a:extLst>
              </p:cNvPr>
              <p:cNvSpPr txBox="1">
                <a:spLocks noChangeArrowheads="1"/>
              </p:cNvSpPr>
              <p:nvPr/>
            </p:nvSpPr>
            <p:spPr bwMode="auto">
              <a:xfrm>
                <a:off x="144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5</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18518" name="Text Box 86">
                <a:extLst>
                  <a:ext uri="{FF2B5EF4-FFF2-40B4-BE49-F238E27FC236}">
                    <a16:creationId xmlns:a16="http://schemas.microsoft.com/office/drawing/2014/main" id="{2E7B3474-9AC6-4F00-A955-52A635CBE81E}"/>
                  </a:ext>
                </a:extLst>
              </p:cNvPr>
              <p:cNvSpPr txBox="1">
                <a:spLocks noChangeArrowheads="1"/>
              </p:cNvSpPr>
              <p:nvPr/>
            </p:nvSpPr>
            <p:spPr bwMode="auto">
              <a:xfrm>
                <a:off x="196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7</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grpSp>
        <p:sp>
          <p:nvSpPr>
            <p:cNvPr id="18519" name="Rectangle 87">
              <a:extLst>
                <a:ext uri="{FF2B5EF4-FFF2-40B4-BE49-F238E27FC236}">
                  <a16:creationId xmlns:a16="http://schemas.microsoft.com/office/drawing/2014/main" id="{B65B56B5-B4BF-4BEA-B304-4EF5BE9B08E7}"/>
                </a:ext>
              </a:extLst>
            </p:cNvPr>
            <p:cNvSpPr>
              <a:spLocks noChangeArrowheads="1"/>
            </p:cNvSpPr>
            <p:nvPr/>
          </p:nvSpPr>
          <p:spPr bwMode="auto">
            <a:xfrm>
              <a:off x="5480049" y="4876800"/>
              <a:ext cx="69215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500" b="1">
                  <a:solidFill>
                    <a:srgbClr val="2B3E4B"/>
                  </a:solidFill>
                  <a:latin typeface="Times New Roman"/>
                </a:rPr>
                <a:t>θ</a:t>
              </a:r>
              <a:r>
                <a:rPr lang="en-US" altLang="en-US" sz="1500" b="1">
                  <a:solidFill>
                    <a:srgbClr val="2B3E4B"/>
                  </a:solidFill>
                  <a:latin typeface="Times New Roman"/>
                </a:rPr>
                <a:t> = </a:t>
              </a:r>
              <a:r>
                <a:rPr lang="el-GR" altLang="en-US" sz="1500" b="1">
                  <a:solidFill>
                    <a:srgbClr val="2B3E4B"/>
                  </a:solidFill>
                  <a:latin typeface="Times New Roman"/>
                </a:rPr>
                <a:t>ω</a:t>
              </a:r>
              <a:r>
                <a:rPr lang="en-US" altLang="en-US" sz="1500" b="1">
                  <a:solidFill>
                    <a:srgbClr val="2B3E4B"/>
                  </a:solidFill>
                  <a:latin typeface="Times New Roman"/>
                </a:rPr>
                <a:t>t</a:t>
              </a:r>
              <a:endParaRPr/>
            </a:p>
          </p:txBody>
        </p:sp>
        <p:grpSp>
          <p:nvGrpSpPr>
            <p:cNvPr id="18520" name="Group 88">
              <a:extLst>
                <a:ext uri="{FF2B5EF4-FFF2-40B4-BE49-F238E27FC236}">
                  <a16:creationId xmlns:a16="http://schemas.microsoft.com/office/drawing/2014/main" id="{212404F7-1802-42C0-B276-6DF507C8C840}"/>
                </a:ext>
              </a:extLst>
            </p:cNvPr>
            <p:cNvGrpSpPr>
              <a:grpSpLocks/>
            </p:cNvGrpSpPr>
            <p:nvPr/>
          </p:nvGrpSpPr>
          <p:grpSpPr bwMode="auto">
            <a:xfrm>
              <a:off x="2285999" y="4800600"/>
              <a:ext cx="3581400" cy="152400"/>
              <a:chOff x="384" y="2400"/>
              <a:chExt cx="2256" cy="96"/>
            </a:xfrm>
          </p:grpSpPr>
          <p:sp>
            <p:nvSpPr>
              <p:cNvPr id="18521" name="Line 89">
                <a:extLst>
                  <a:ext uri="{FF2B5EF4-FFF2-40B4-BE49-F238E27FC236}">
                    <a16:creationId xmlns:a16="http://schemas.microsoft.com/office/drawing/2014/main" id="{0EEAD82F-D57F-42A7-B426-CEFF1B411A46}"/>
                  </a:ext>
                </a:extLst>
              </p:cNvPr>
              <p:cNvSpPr>
                <a:spLocks noChangeShapeType="1"/>
              </p:cNvSpPr>
              <p:nvPr/>
            </p:nvSpPr>
            <p:spPr bwMode="auto">
              <a:xfrm>
                <a:off x="384" y="2448"/>
                <a:ext cx="2256" cy="0"/>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2" name="Line 90">
                <a:extLst>
                  <a:ext uri="{FF2B5EF4-FFF2-40B4-BE49-F238E27FC236}">
                    <a16:creationId xmlns:a16="http://schemas.microsoft.com/office/drawing/2014/main" id="{63429AC7-E8E6-4C63-9DF1-8AFC7AA87CF6}"/>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3" name="Line 91">
                <a:extLst>
                  <a:ext uri="{FF2B5EF4-FFF2-40B4-BE49-F238E27FC236}">
                    <a16:creationId xmlns:a16="http://schemas.microsoft.com/office/drawing/2014/main" id="{DF8BEE03-B348-4194-92AB-95AA5F460C70}"/>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4" name="Line 92">
                <a:extLst>
                  <a:ext uri="{FF2B5EF4-FFF2-40B4-BE49-F238E27FC236}">
                    <a16:creationId xmlns:a16="http://schemas.microsoft.com/office/drawing/2014/main" id="{2780717D-495B-4961-9F14-153C2B576C56}"/>
                  </a:ext>
                </a:extLst>
              </p:cNvPr>
              <p:cNvSpPr>
                <a:spLocks noChangeShapeType="1"/>
              </p:cNvSpPr>
              <p:nvPr/>
            </p:nvSpPr>
            <p:spPr bwMode="auto">
              <a:xfrm>
                <a:off x="163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5" name="Line 93">
                <a:extLst>
                  <a:ext uri="{FF2B5EF4-FFF2-40B4-BE49-F238E27FC236}">
                    <a16:creationId xmlns:a16="http://schemas.microsoft.com/office/drawing/2014/main" id="{BD35C86E-B477-4BC7-8BB2-D510B80E68BE}"/>
                  </a:ext>
                </a:extLst>
              </p:cNvPr>
              <p:cNvSpPr>
                <a:spLocks noChangeShapeType="1"/>
              </p:cNvSpPr>
              <p:nvPr/>
            </p:nvSpPr>
            <p:spPr bwMode="auto">
              <a:xfrm>
                <a:off x="211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6" name="Line 94">
                <a:extLst>
                  <a:ext uri="{FF2B5EF4-FFF2-40B4-BE49-F238E27FC236}">
                    <a16:creationId xmlns:a16="http://schemas.microsoft.com/office/drawing/2014/main" id="{E05C7522-8414-4D57-8983-9A65A743FCA0}"/>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7" name="Line 95">
                <a:extLst>
                  <a:ext uri="{FF2B5EF4-FFF2-40B4-BE49-F238E27FC236}">
                    <a16:creationId xmlns:a16="http://schemas.microsoft.com/office/drawing/2014/main" id="{3422F39F-1F4C-42F9-8769-45B6A4F01287}"/>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8" name="Line 96">
                <a:extLst>
                  <a:ext uri="{FF2B5EF4-FFF2-40B4-BE49-F238E27FC236}">
                    <a16:creationId xmlns:a16="http://schemas.microsoft.com/office/drawing/2014/main" id="{3CD84057-F14C-479D-AEDE-BF6058EC84B1}"/>
                  </a:ext>
                </a:extLst>
              </p:cNvPr>
              <p:cNvSpPr>
                <a:spLocks noChangeShapeType="1"/>
              </p:cNvSpPr>
              <p:nvPr/>
            </p:nvSpPr>
            <p:spPr bwMode="auto">
              <a:xfrm>
                <a:off x="187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9" name="Line 97">
                <a:extLst>
                  <a:ext uri="{FF2B5EF4-FFF2-40B4-BE49-F238E27FC236}">
                    <a16:creationId xmlns:a16="http://schemas.microsoft.com/office/drawing/2014/main" id="{880B04BF-D18F-4F81-9A64-C881C54A60CF}"/>
                  </a:ext>
                </a:extLst>
              </p:cNvPr>
              <p:cNvSpPr>
                <a:spLocks noChangeShapeType="1"/>
              </p:cNvSpPr>
              <p:nvPr/>
            </p:nvSpPr>
            <p:spPr bwMode="auto">
              <a:xfrm>
                <a:off x="235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30" name="Group 98">
              <a:extLst>
                <a:ext uri="{FF2B5EF4-FFF2-40B4-BE49-F238E27FC236}">
                  <a16:creationId xmlns:a16="http://schemas.microsoft.com/office/drawing/2014/main" id="{6D400299-2B78-4A8D-95B8-DADC5BF6C476}"/>
                </a:ext>
              </a:extLst>
            </p:cNvPr>
            <p:cNvGrpSpPr>
              <a:grpSpLocks/>
            </p:cNvGrpSpPr>
            <p:nvPr/>
          </p:nvGrpSpPr>
          <p:grpSpPr bwMode="auto">
            <a:xfrm>
              <a:off x="2285999" y="4495800"/>
              <a:ext cx="3124200" cy="762000"/>
              <a:chOff x="2352" y="912"/>
              <a:chExt cx="1536" cy="384"/>
            </a:xfrm>
          </p:grpSpPr>
          <p:grpSp>
            <p:nvGrpSpPr>
              <p:cNvPr id="18531" name="Group 99">
                <a:extLst>
                  <a:ext uri="{FF2B5EF4-FFF2-40B4-BE49-F238E27FC236}">
                    <a16:creationId xmlns:a16="http://schemas.microsoft.com/office/drawing/2014/main" id="{9A445786-0B71-4458-BCF0-C095352B7FA3}"/>
                  </a:ext>
                </a:extLst>
              </p:cNvPr>
              <p:cNvGrpSpPr>
                <a:grpSpLocks/>
              </p:cNvGrpSpPr>
              <p:nvPr/>
            </p:nvGrpSpPr>
            <p:grpSpPr bwMode="auto">
              <a:xfrm>
                <a:off x="2352" y="912"/>
                <a:ext cx="768" cy="384"/>
                <a:chOff x="2736" y="816"/>
                <a:chExt cx="768" cy="384"/>
              </a:xfrm>
            </p:grpSpPr>
            <p:sp>
              <p:nvSpPr>
                <p:cNvPr id="18532" name="Freeform 100">
                  <a:extLst>
                    <a:ext uri="{FF2B5EF4-FFF2-40B4-BE49-F238E27FC236}">
                      <a16:creationId xmlns:a16="http://schemas.microsoft.com/office/drawing/2014/main" id="{6E680406-45DB-47C7-BC14-B7C552417B15}"/>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3" name="Freeform 101">
                  <a:extLst>
                    <a:ext uri="{FF2B5EF4-FFF2-40B4-BE49-F238E27FC236}">
                      <a16:creationId xmlns:a16="http://schemas.microsoft.com/office/drawing/2014/main" id="{F1016B2F-4A4D-442A-947D-2985CFB74928}"/>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34" name="Group 102">
                <a:extLst>
                  <a:ext uri="{FF2B5EF4-FFF2-40B4-BE49-F238E27FC236}">
                    <a16:creationId xmlns:a16="http://schemas.microsoft.com/office/drawing/2014/main" id="{EE732FA3-B2C1-4914-807D-D841A8E61B57}"/>
                  </a:ext>
                </a:extLst>
              </p:cNvPr>
              <p:cNvGrpSpPr>
                <a:grpSpLocks/>
              </p:cNvGrpSpPr>
              <p:nvPr/>
            </p:nvGrpSpPr>
            <p:grpSpPr bwMode="auto">
              <a:xfrm>
                <a:off x="3120" y="912"/>
                <a:ext cx="768" cy="384"/>
                <a:chOff x="2736" y="816"/>
                <a:chExt cx="768" cy="384"/>
              </a:xfrm>
            </p:grpSpPr>
            <p:sp>
              <p:nvSpPr>
                <p:cNvPr id="18535" name="Freeform 103">
                  <a:extLst>
                    <a:ext uri="{FF2B5EF4-FFF2-40B4-BE49-F238E27FC236}">
                      <a16:creationId xmlns:a16="http://schemas.microsoft.com/office/drawing/2014/main" id="{E27DFE6B-0EED-4617-A911-6F9B17367D2E}"/>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6" name="Freeform 104">
                  <a:extLst>
                    <a:ext uri="{FF2B5EF4-FFF2-40B4-BE49-F238E27FC236}">
                      <a16:creationId xmlns:a16="http://schemas.microsoft.com/office/drawing/2014/main" id="{DD50DA98-E38B-446F-A044-CA71CD759FF5}"/>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37" name="Rectangle 105">
              <a:extLst>
                <a:ext uri="{FF2B5EF4-FFF2-40B4-BE49-F238E27FC236}">
                  <a16:creationId xmlns:a16="http://schemas.microsoft.com/office/drawing/2014/main" id="{1652A77E-030C-45AF-BA74-A55A392BF62E}"/>
                </a:ext>
              </a:extLst>
            </p:cNvPr>
            <p:cNvSpPr>
              <a:spLocks noChangeArrowheads="1"/>
            </p:cNvSpPr>
            <p:nvPr/>
          </p:nvSpPr>
          <p:spPr bwMode="auto">
            <a:xfrm>
              <a:off x="1752599" y="3733800"/>
              <a:ext cx="609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pitchFamily="66" charset="0"/>
                </a:rPr>
                <a:t> E </a:t>
              </a:r>
              <a:r>
                <a:rPr lang="en-US" altLang="en-US" sz="1400" b="0">
                  <a:solidFill>
                    <a:srgbClr val="2B3E4B"/>
                  </a:solidFill>
                  <a:latin typeface="Times New Roman"/>
                </a:rPr>
                <a:t>,I</a:t>
              </a:r>
              <a:endParaRPr/>
            </a:p>
          </p:txBody>
        </p:sp>
        <p:sp>
          <p:nvSpPr>
            <p:cNvPr id="18539" name="Rectangle 107">
              <a:extLst>
                <a:ext uri="{FF2B5EF4-FFF2-40B4-BE49-F238E27FC236}">
                  <a16:creationId xmlns:a16="http://schemas.microsoft.com/office/drawing/2014/main" id="{7C4EE2E8-F842-4A55-A5A4-527074E19E92}"/>
                </a:ext>
              </a:extLst>
            </p:cNvPr>
            <p:cNvSpPr>
              <a:spLocks noChangeArrowheads="1"/>
            </p:cNvSpPr>
            <p:nvPr/>
          </p:nvSpPr>
          <p:spPr bwMode="auto">
            <a:xfrm>
              <a:off x="1858962" y="4038600"/>
              <a:ext cx="503237"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 E</a:t>
              </a:r>
              <a:r>
                <a:rPr lang="en-US" altLang="en-US" sz="1500" b="1" baseline="-25000">
                  <a:solidFill>
                    <a:srgbClr val="2D6F9F"/>
                  </a:solidFill>
                  <a:latin typeface="Times New Roman"/>
                </a:rPr>
                <a:t>0</a:t>
              </a:r>
              <a:r>
                <a:rPr lang="en-US" altLang="en-US" sz="1500" b="1">
                  <a:solidFill>
                    <a:srgbClr val="2D6F9F"/>
                  </a:solidFill>
                  <a:latin typeface="Times New Roman"/>
                </a:rPr>
                <a:t> </a:t>
              </a:r>
              <a:endParaRPr/>
            </a:p>
          </p:txBody>
        </p:sp>
        <p:sp>
          <p:nvSpPr>
            <p:cNvPr id="18540" name="Line 108">
              <a:extLst>
                <a:ext uri="{FF2B5EF4-FFF2-40B4-BE49-F238E27FC236}">
                  <a16:creationId xmlns:a16="http://schemas.microsoft.com/office/drawing/2014/main" id="{7AB5AF15-84F9-4FBD-AA70-0AF41B4332B6}"/>
                </a:ext>
              </a:extLst>
            </p:cNvPr>
            <p:cNvSpPr>
              <a:spLocks noChangeShapeType="1"/>
            </p:cNvSpPr>
            <p:nvPr/>
          </p:nvSpPr>
          <p:spPr bwMode="auto">
            <a:xfrm flipH="1">
              <a:off x="2285999" y="4237038"/>
              <a:ext cx="381000" cy="0"/>
            </a:xfrm>
            <a:prstGeom prst="line">
              <a:avLst/>
            </a:prstGeom>
            <a:noFill/>
            <a:ln w="28575">
              <a:solidFill>
                <a:srgbClr val="2D6F9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41" name="Group 109">
              <a:extLst>
                <a:ext uri="{FF2B5EF4-FFF2-40B4-BE49-F238E27FC236}">
                  <a16:creationId xmlns:a16="http://schemas.microsoft.com/office/drawing/2014/main" id="{8FD2243C-420D-4CE6-BBEB-85B801252DD9}"/>
                </a:ext>
              </a:extLst>
            </p:cNvPr>
            <p:cNvGrpSpPr>
              <a:grpSpLocks/>
            </p:cNvGrpSpPr>
            <p:nvPr/>
          </p:nvGrpSpPr>
          <p:grpSpPr bwMode="auto">
            <a:xfrm>
              <a:off x="1919287" y="4248150"/>
              <a:ext cx="747712" cy="366713"/>
              <a:chOff x="153" y="1908"/>
              <a:chExt cx="471" cy="231"/>
            </a:xfrm>
          </p:grpSpPr>
          <p:sp>
            <p:nvSpPr>
              <p:cNvPr id="18542" name="Line 110">
                <a:extLst>
                  <a:ext uri="{FF2B5EF4-FFF2-40B4-BE49-F238E27FC236}">
                    <a16:creationId xmlns:a16="http://schemas.microsoft.com/office/drawing/2014/main" id="{F13B28AE-C6E2-42B5-A3DA-ED8391049F26}"/>
                  </a:ext>
                </a:extLst>
              </p:cNvPr>
              <p:cNvSpPr>
                <a:spLocks noChangeShapeType="1"/>
              </p:cNvSpPr>
              <p:nvPr/>
            </p:nvSpPr>
            <p:spPr bwMode="auto">
              <a:xfrm flipH="1">
                <a:off x="384" y="2052"/>
                <a:ext cx="24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3" name="Rectangle 111">
                <a:extLst>
                  <a:ext uri="{FF2B5EF4-FFF2-40B4-BE49-F238E27FC236}">
                    <a16:creationId xmlns:a16="http://schemas.microsoft.com/office/drawing/2014/main" id="{BF422F35-2004-4FC4-8BBA-F567618F23D1}"/>
                  </a:ext>
                </a:extLst>
              </p:cNvPr>
              <p:cNvSpPr>
                <a:spLocks noChangeArrowheads="1"/>
              </p:cNvSpPr>
              <p:nvPr/>
            </p:nvSpPr>
            <p:spPr bwMode="auto">
              <a:xfrm>
                <a:off x="153" y="1908"/>
                <a:ext cx="2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FF0000"/>
                    </a:solidFill>
                    <a:latin typeface="Times New Roman" pitchFamily="66" charset="0"/>
                  </a:rPr>
                  <a:t> </a:t>
                </a:r>
                <a:r>
                  <a:rPr lang="en-US" altLang="en-US" b="1">
                    <a:solidFill>
                      <a:srgbClr val="FF0000"/>
                    </a:solidFill>
                    <a:latin typeface="Times New Roman"/>
                  </a:rPr>
                  <a:t>I</a:t>
                </a:r>
                <a:r>
                  <a:rPr lang="en-US" altLang="en-US" b="1" baseline="-25000">
                    <a:solidFill>
                      <a:srgbClr val="FF0000"/>
                    </a:solidFill>
                    <a:latin typeface="Times New Roman"/>
                  </a:rPr>
                  <a:t>0</a:t>
                </a:r>
                <a:r>
                  <a:rPr lang="en-US" altLang="en-US" b="1">
                    <a:solidFill>
                      <a:srgbClr val="00CC00"/>
                    </a:solidFill>
                    <a:latin typeface="Times New Roman"/>
                  </a:rPr>
                  <a:t> </a:t>
                </a:r>
                <a:endParaRPr/>
              </a:p>
            </p:txBody>
          </p:sp>
        </p:grpSp>
        <p:sp>
          <p:nvSpPr>
            <p:cNvPr id="18544" name="Rectangle 112">
              <a:extLst>
                <a:ext uri="{FF2B5EF4-FFF2-40B4-BE49-F238E27FC236}">
                  <a16:creationId xmlns:a16="http://schemas.microsoft.com/office/drawing/2014/main" id="{190F132B-1FAE-4C0A-9073-BE20A3AB7E64}"/>
                </a:ext>
              </a:extLst>
            </p:cNvPr>
            <p:cNvSpPr>
              <a:spLocks noChangeArrowheads="1"/>
            </p:cNvSpPr>
            <p:nvPr/>
          </p:nvSpPr>
          <p:spPr bwMode="auto">
            <a:xfrm>
              <a:off x="4648199" y="3551238"/>
              <a:ext cx="14192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p:sp>
          <p:nvSpPr>
            <p:cNvPr id="18545" name="Rectangle 113">
              <a:extLst>
                <a:ext uri="{FF2B5EF4-FFF2-40B4-BE49-F238E27FC236}">
                  <a16:creationId xmlns:a16="http://schemas.microsoft.com/office/drawing/2014/main" id="{2D5405F7-B120-491C-B72A-883AA41E9C4D}"/>
                </a:ext>
              </a:extLst>
            </p:cNvPr>
            <p:cNvSpPr>
              <a:spLocks noChangeArrowheads="1"/>
            </p:cNvSpPr>
            <p:nvPr/>
          </p:nvSpPr>
          <p:spPr bwMode="auto">
            <a:xfrm>
              <a:off x="4724399" y="3778250"/>
              <a:ext cx="131445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C8553D"/>
                  </a:solidFill>
                  <a:latin typeface="Times New Roman"/>
                </a:rPr>
                <a:t>I  = I</a:t>
              </a:r>
              <a:r>
                <a:rPr lang="en-US" altLang="en-US" sz="1500" b="1" baseline="-25000">
                  <a:solidFill>
                    <a:srgbClr val="C8553D"/>
                  </a:solidFill>
                  <a:latin typeface="Times New Roman"/>
                </a:rPr>
                <a:t>0</a:t>
              </a:r>
              <a:r>
                <a:rPr lang="en-US" altLang="en-US" sz="1500" b="1">
                  <a:solidFill>
                    <a:srgbClr val="C8553D"/>
                  </a:solidFill>
                  <a:latin typeface="Times New Roman"/>
                </a:rPr>
                <a:t> sin </a:t>
              </a:r>
              <a:r>
                <a:rPr lang="el-GR" altLang="en-US" sz="1500" b="1">
                  <a:solidFill>
                    <a:srgbClr val="C8553D"/>
                  </a:solidFill>
                  <a:latin typeface="Times New Roman"/>
                </a:rPr>
                <a:t>ω</a:t>
              </a:r>
              <a:r>
                <a:rPr lang="en-US" altLang="en-US" sz="1500" b="1">
                  <a:solidFill>
                    <a:srgbClr val="C8553D"/>
                  </a:solidFill>
                  <a:latin typeface="Times New Roman"/>
                </a:rPr>
                <a:t>t</a:t>
              </a:r>
              <a:endParaRPr/>
            </a:p>
          </p:txBody>
        </p:sp>
      </p:grpSp>
      <p:grpSp>
        <p:nvGrpSpPr>
          <p:cNvPr id="18572" name="Group 140">
            <a:extLst>
              <a:ext uri="{FF2B5EF4-FFF2-40B4-BE49-F238E27FC236}">
                <a16:creationId xmlns:a16="http://schemas.microsoft.com/office/drawing/2014/main" id="{DE71B27F-B41E-4ADF-8CAB-7260555D5DDA}"/>
              </a:ext>
            </a:extLst>
          </p:cNvPr>
          <p:cNvGrpSpPr>
            <a:grpSpLocks/>
          </p:cNvGrpSpPr>
          <p:nvPr/>
        </p:nvGrpSpPr>
        <p:grpSpPr bwMode="auto">
          <a:xfrm>
            <a:off x="7757157" y="4085056"/>
            <a:ext cx="1447800" cy="1490663"/>
            <a:chOff x="3888" y="2594"/>
            <a:chExt cx="912" cy="939"/>
          </a:xfrm>
        </p:grpSpPr>
        <p:sp>
          <p:nvSpPr>
            <p:cNvPr id="18548" name="Line 116">
              <a:extLst>
                <a:ext uri="{FF2B5EF4-FFF2-40B4-BE49-F238E27FC236}">
                  <a16:creationId xmlns:a16="http://schemas.microsoft.com/office/drawing/2014/main" id="{A4A32ECE-CE23-44F6-95E1-9506E06325D4}"/>
                </a:ext>
              </a:extLst>
            </p:cNvPr>
            <p:cNvSpPr>
              <a:spLocks noChangeShapeType="1"/>
            </p:cNvSpPr>
            <p:nvPr/>
          </p:nvSpPr>
          <p:spPr bwMode="auto">
            <a:xfrm flipV="1">
              <a:off x="3888" y="2765"/>
              <a:ext cx="912" cy="76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1" name="Rectangle 119">
              <a:extLst>
                <a:ext uri="{FF2B5EF4-FFF2-40B4-BE49-F238E27FC236}">
                  <a16:creationId xmlns:a16="http://schemas.microsoft.com/office/drawing/2014/main" id="{AD349932-E6B9-4D54-B42D-E9A1D51D8486}"/>
                </a:ext>
              </a:extLst>
            </p:cNvPr>
            <p:cNvSpPr>
              <a:spLocks noChangeArrowheads="1"/>
            </p:cNvSpPr>
            <p:nvPr/>
          </p:nvSpPr>
          <p:spPr bwMode="auto">
            <a:xfrm>
              <a:off x="4512" y="2594"/>
              <a:ext cx="2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00FF"/>
                  </a:solidFill>
                  <a:latin typeface="Times New Roman" pitchFamily="66" charset="0"/>
                </a:rPr>
                <a:t>E</a:t>
              </a:r>
              <a:r>
                <a:rPr lang="en-US" altLang="en-US" b="1" baseline="-25000">
                  <a:solidFill>
                    <a:srgbClr val="0000FF"/>
                  </a:solidFill>
                  <a:latin typeface="Times New Roman"/>
                </a:rPr>
                <a:t>0</a:t>
              </a:r>
              <a:endParaRPr/>
            </a:p>
          </p:txBody>
        </p:sp>
      </p:grpSp>
      <p:grpSp>
        <p:nvGrpSpPr>
          <p:cNvPr id="18571" name="Group 139">
            <a:extLst>
              <a:ext uri="{FF2B5EF4-FFF2-40B4-BE49-F238E27FC236}">
                <a16:creationId xmlns:a16="http://schemas.microsoft.com/office/drawing/2014/main" id="{CBEEDF9A-EDAB-477F-80A2-5739F0DB770F}"/>
              </a:ext>
            </a:extLst>
          </p:cNvPr>
          <p:cNvGrpSpPr>
            <a:grpSpLocks/>
          </p:cNvGrpSpPr>
          <p:nvPr/>
        </p:nvGrpSpPr>
        <p:grpSpPr bwMode="auto">
          <a:xfrm>
            <a:off x="7696199" y="4541838"/>
            <a:ext cx="990600" cy="1066800"/>
            <a:chOff x="3888" y="2861"/>
            <a:chExt cx="624" cy="672"/>
          </a:xfrm>
        </p:grpSpPr>
        <p:sp>
          <p:nvSpPr>
            <p:cNvPr id="18549" name="Line 117">
              <a:extLst>
                <a:ext uri="{FF2B5EF4-FFF2-40B4-BE49-F238E27FC236}">
                  <a16:creationId xmlns:a16="http://schemas.microsoft.com/office/drawing/2014/main" id="{82E4F98C-CB55-4C6F-B872-9C333C9C1EAC}"/>
                </a:ext>
              </a:extLst>
            </p:cNvPr>
            <p:cNvSpPr>
              <a:spLocks noChangeShapeType="1"/>
            </p:cNvSpPr>
            <p:nvPr/>
          </p:nvSpPr>
          <p:spPr bwMode="auto">
            <a:xfrm flipV="1">
              <a:off x="3888" y="3005"/>
              <a:ext cx="624" cy="52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2" name="Rectangle 120">
              <a:extLst>
                <a:ext uri="{FF2B5EF4-FFF2-40B4-BE49-F238E27FC236}">
                  <a16:creationId xmlns:a16="http://schemas.microsoft.com/office/drawing/2014/main" id="{EA69DFDF-3248-4C09-ADD1-4356F0B8BDFE}"/>
                </a:ext>
              </a:extLst>
            </p:cNvPr>
            <p:cNvSpPr>
              <a:spLocks noChangeArrowheads="1"/>
            </p:cNvSpPr>
            <p:nvPr/>
          </p:nvSpPr>
          <p:spPr bwMode="auto">
            <a:xfrm>
              <a:off x="4176" y="2861"/>
              <a:ext cx="24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rPr>
                <a:t> </a:t>
              </a:r>
              <a:r>
                <a:rPr lang="en-US" altLang="en-US" b="1">
                  <a:solidFill>
                    <a:srgbClr val="FF0000"/>
                  </a:solidFill>
                  <a:latin typeface="Times New Roman"/>
                </a:rPr>
                <a:t>I</a:t>
              </a:r>
              <a:r>
                <a:rPr lang="en-US" altLang="en-US" b="1" baseline="-25000">
                  <a:solidFill>
                    <a:srgbClr val="FF0000"/>
                  </a:solidFill>
                  <a:latin typeface="Times New Roman"/>
                </a:rPr>
                <a:t>0</a:t>
              </a:r>
              <a:endParaRPr/>
            </a:p>
          </p:txBody>
        </p:sp>
      </p:grpSp>
      <p:grpSp>
        <p:nvGrpSpPr>
          <p:cNvPr id="18573" name="Group 141">
            <a:extLst>
              <a:ext uri="{FF2B5EF4-FFF2-40B4-BE49-F238E27FC236}">
                <a16:creationId xmlns:a16="http://schemas.microsoft.com/office/drawing/2014/main" id="{5532EE71-71AB-419D-8714-6C08E9D9E6EE}"/>
              </a:ext>
            </a:extLst>
          </p:cNvPr>
          <p:cNvGrpSpPr>
            <a:grpSpLocks/>
          </p:cNvGrpSpPr>
          <p:nvPr/>
        </p:nvGrpSpPr>
        <p:grpSpPr bwMode="auto">
          <a:xfrm>
            <a:off x="7924799" y="5257800"/>
            <a:ext cx="530225" cy="366713"/>
            <a:chOff x="4032" y="3312"/>
            <a:chExt cx="334" cy="231"/>
          </a:xfrm>
        </p:grpSpPr>
        <p:sp>
          <p:nvSpPr>
            <p:cNvPr id="18554" name="Arc 122">
              <a:extLst>
                <a:ext uri="{FF2B5EF4-FFF2-40B4-BE49-F238E27FC236}">
                  <a16:creationId xmlns:a16="http://schemas.microsoft.com/office/drawing/2014/main" id="{854779F3-C413-47A6-8DB7-10A42656E808}"/>
                </a:ext>
              </a:extLst>
            </p:cNvPr>
            <p:cNvSpPr>
              <a:spLocks/>
            </p:cNvSpPr>
            <p:nvPr/>
          </p:nvSpPr>
          <p:spPr bwMode="auto">
            <a:xfrm>
              <a:off x="4032" y="3408"/>
              <a:ext cx="96" cy="125"/>
            </a:xfrm>
            <a:custGeom>
              <a:avLst/>
              <a:gdLst>
                <a:gd name="G0" fmla="+- 0 0 0"/>
                <a:gd name="G1" fmla="+- 21600 0 0"/>
                <a:gd name="G2" fmla="+- 21600 0 0"/>
                <a:gd name="T0" fmla="*/ 0 w 21600"/>
                <a:gd name="T1" fmla="*/ 0 h 28043"/>
                <a:gd name="T2" fmla="*/ 20617 w 21600"/>
                <a:gd name="T3" fmla="*/ 28043 h 28043"/>
                <a:gd name="T4" fmla="*/ 0 w 21600"/>
                <a:gd name="T5" fmla="*/ 21600 h 28043"/>
              </a:gdLst>
              <a:ahLst/>
              <a:cxnLst>
                <a:cxn ang="0">
                  <a:pos x="T0" y="T1"/>
                </a:cxn>
                <a:cxn ang="0">
                  <a:pos x="T2" y="T3"/>
                </a:cxn>
                <a:cxn ang="0">
                  <a:pos x="T4" y="T5"/>
                </a:cxn>
              </a:cxnLst>
              <a:rect l="0" t="0" r="r" b="b"/>
              <a:pathLst>
                <a:path w="21600" h="28043" fill="none" extrusionOk="0">
                  <a:moveTo>
                    <a:pt x="0" y="0"/>
                  </a:moveTo>
                  <a:cubicBezTo>
                    <a:pt x="11929" y="0"/>
                    <a:pt x="21600" y="9670"/>
                    <a:pt x="21600" y="21600"/>
                  </a:cubicBezTo>
                  <a:cubicBezTo>
                    <a:pt x="21600" y="23785"/>
                    <a:pt x="21268" y="25957"/>
                    <a:pt x="20616" y="28042"/>
                  </a:cubicBezTo>
                </a:path>
                <a:path w="21600" h="28043" stroke="0" extrusionOk="0">
                  <a:moveTo>
                    <a:pt x="0" y="0"/>
                  </a:moveTo>
                  <a:cubicBezTo>
                    <a:pt x="11929" y="0"/>
                    <a:pt x="21600" y="9670"/>
                    <a:pt x="21600" y="21600"/>
                  </a:cubicBezTo>
                  <a:cubicBezTo>
                    <a:pt x="21600" y="23785"/>
                    <a:pt x="21268" y="25957"/>
                    <a:pt x="20616" y="28042"/>
                  </a:cubicBezTo>
                  <a:lnTo>
                    <a:pt x="0" y="21600"/>
                  </a:lnTo>
                  <a:close/>
                </a:path>
              </a:pathLst>
            </a:custGeom>
            <a:noFill/>
            <a:ln w="28575">
              <a:solidFill>
                <a:srgbClr val="99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53" name="Rectangle 121">
              <a:extLst>
                <a:ext uri="{FF2B5EF4-FFF2-40B4-BE49-F238E27FC236}">
                  <a16:creationId xmlns:a16="http://schemas.microsoft.com/office/drawing/2014/main" id="{94C1EB47-AF47-4B4A-A9CC-9C656853CC5A}"/>
                </a:ext>
              </a:extLst>
            </p:cNvPr>
            <p:cNvSpPr>
              <a:spLocks noChangeArrowheads="1"/>
            </p:cNvSpPr>
            <p:nvPr/>
          </p:nvSpPr>
          <p:spPr bwMode="auto">
            <a:xfrm>
              <a:off x="4080" y="3312"/>
              <a:ext cx="28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b="1" dirty="0">
                  <a:solidFill>
                    <a:srgbClr val="9900FF"/>
                  </a:solidFill>
                  <a:latin typeface="Times New Roman"/>
                </a:rPr>
                <a:t>ω</a:t>
              </a:r>
              <a:r>
                <a:rPr lang="en-US" altLang="en-US" b="1" dirty="0">
                  <a:solidFill>
                    <a:srgbClr val="9900FF"/>
                  </a:solidFill>
                  <a:latin typeface="Times New Roman"/>
                </a:rPr>
                <a:t>t</a:t>
              </a:r>
              <a:endParaRPr dirty="0"/>
            </a:p>
          </p:txBody>
        </p:sp>
      </p:grpSp>
      <p:grpSp>
        <p:nvGrpSpPr>
          <p:cNvPr id="3" name="Group 2">
            <a:extLst>
              <a:ext uri="{FF2B5EF4-FFF2-40B4-BE49-F238E27FC236}">
                <a16:creationId xmlns:a16="http://schemas.microsoft.com/office/drawing/2014/main" id="{3EE7D0A0-ABD8-6E8C-ECA2-4F2E965C3740}"/>
              </a:ext>
            </a:extLst>
          </p:cNvPr>
          <p:cNvGrpSpPr/>
          <p:nvPr/>
        </p:nvGrpSpPr>
        <p:grpSpPr>
          <a:xfrm>
            <a:off x="7299957" y="3411955"/>
            <a:ext cx="2667000" cy="2514600"/>
            <a:chOff x="7315199" y="3429000"/>
            <a:chExt cx="2667000" cy="2514600"/>
          </a:xfrm>
        </p:grpSpPr>
        <p:sp>
          <p:nvSpPr>
            <p:cNvPr id="18555" name="Rectangle 123">
              <a:extLst>
                <a:ext uri="{FF2B5EF4-FFF2-40B4-BE49-F238E27FC236}">
                  <a16:creationId xmlns:a16="http://schemas.microsoft.com/office/drawing/2014/main" id="{0F303B73-71B2-48D2-965D-0B116DA14C0A}"/>
                </a:ext>
              </a:extLst>
            </p:cNvPr>
            <p:cNvSpPr>
              <a:spLocks noChangeArrowheads="1"/>
            </p:cNvSpPr>
            <p:nvPr/>
          </p:nvSpPr>
          <p:spPr bwMode="auto">
            <a:xfrm>
              <a:off x="7315199" y="3429000"/>
              <a:ext cx="2590800" cy="2514600"/>
            </a:xfrm>
            <a:prstGeom prst="rect">
              <a:avLst/>
            </a:prstGeom>
            <a:noFill/>
            <a:ln w="28575">
              <a:solidFill>
                <a:srgbClr val="2D6F9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570" name="Group 138">
              <a:extLst>
                <a:ext uri="{FF2B5EF4-FFF2-40B4-BE49-F238E27FC236}">
                  <a16:creationId xmlns:a16="http://schemas.microsoft.com/office/drawing/2014/main" id="{26CD6881-A7BF-4205-BA62-2CB0B90EBC79}"/>
                </a:ext>
              </a:extLst>
            </p:cNvPr>
            <p:cNvGrpSpPr>
              <a:grpSpLocks/>
            </p:cNvGrpSpPr>
            <p:nvPr/>
          </p:nvGrpSpPr>
          <p:grpSpPr bwMode="auto">
            <a:xfrm>
              <a:off x="7543799" y="3475038"/>
              <a:ext cx="381000" cy="2133600"/>
              <a:chOff x="3792" y="2189"/>
              <a:chExt cx="240" cy="1344"/>
            </a:xfrm>
          </p:grpSpPr>
          <p:sp>
            <p:nvSpPr>
              <p:cNvPr id="18546" name="Line 114">
                <a:extLst>
                  <a:ext uri="{FF2B5EF4-FFF2-40B4-BE49-F238E27FC236}">
                    <a16:creationId xmlns:a16="http://schemas.microsoft.com/office/drawing/2014/main" id="{C24FC2B8-99B6-4BF2-8809-E5615B914C8A}"/>
                  </a:ext>
                </a:extLst>
              </p:cNvPr>
              <p:cNvSpPr>
                <a:spLocks noChangeShapeType="1"/>
              </p:cNvSpPr>
              <p:nvPr/>
            </p:nvSpPr>
            <p:spPr bwMode="auto">
              <a:xfrm>
                <a:off x="3888" y="2429"/>
                <a:ext cx="0" cy="1104"/>
              </a:xfrm>
              <a:prstGeom prst="line">
                <a:avLst/>
              </a:prstGeom>
              <a:noFill/>
              <a:ln w="28575">
                <a:solidFill>
                  <a:srgbClr val="339933"/>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6" name="Text Box 134">
                <a:extLst>
                  <a:ext uri="{FF2B5EF4-FFF2-40B4-BE49-F238E27FC236}">
                    <a16:creationId xmlns:a16="http://schemas.microsoft.com/office/drawing/2014/main" id="{736743F0-F08B-4A0B-9838-9C8963CD31A6}"/>
                  </a:ext>
                </a:extLst>
              </p:cNvPr>
              <p:cNvSpPr txBox="1">
                <a:spLocks noChangeArrowheads="1"/>
              </p:cNvSpPr>
              <p:nvPr/>
            </p:nvSpPr>
            <p:spPr bwMode="auto">
              <a:xfrm>
                <a:off x="3792" y="2189"/>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y</a:t>
                </a:r>
                <a:endParaRPr/>
              </a:p>
            </p:txBody>
          </p:sp>
        </p:grpSp>
        <p:grpSp>
          <p:nvGrpSpPr>
            <p:cNvPr id="18569" name="Group 137">
              <a:extLst>
                <a:ext uri="{FF2B5EF4-FFF2-40B4-BE49-F238E27FC236}">
                  <a16:creationId xmlns:a16="http://schemas.microsoft.com/office/drawing/2014/main" id="{58FD28DC-776B-4537-BD8E-35F47B128011}"/>
                </a:ext>
              </a:extLst>
            </p:cNvPr>
            <p:cNvGrpSpPr>
              <a:grpSpLocks/>
            </p:cNvGrpSpPr>
            <p:nvPr/>
          </p:nvGrpSpPr>
          <p:grpSpPr bwMode="auto">
            <a:xfrm>
              <a:off x="7391399" y="5348288"/>
              <a:ext cx="2590800" cy="550862"/>
              <a:chOff x="3696" y="3369"/>
              <a:chExt cx="1632" cy="347"/>
            </a:xfrm>
          </p:grpSpPr>
          <p:sp>
            <p:nvSpPr>
              <p:cNvPr id="18547" name="Line 115">
                <a:extLst>
                  <a:ext uri="{FF2B5EF4-FFF2-40B4-BE49-F238E27FC236}">
                    <a16:creationId xmlns:a16="http://schemas.microsoft.com/office/drawing/2014/main" id="{C5203375-16FB-43FF-BCCD-E39B19EFB0E7}"/>
                  </a:ext>
                </a:extLst>
              </p:cNvPr>
              <p:cNvSpPr>
                <a:spLocks noChangeShapeType="1"/>
              </p:cNvSpPr>
              <p:nvPr/>
            </p:nvSpPr>
            <p:spPr bwMode="auto">
              <a:xfrm>
                <a:off x="3888" y="3533"/>
                <a:ext cx="1344" cy="0"/>
              </a:xfrm>
              <a:prstGeom prst="line">
                <a:avLst/>
              </a:prstGeom>
              <a:noFill/>
              <a:ln w="28575">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5" name="Text Box 133">
                <a:extLst>
                  <a:ext uri="{FF2B5EF4-FFF2-40B4-BE49-F238E27FC236}">
                    <a16:creationId xmlns:a16="http://schemas.microsoft.com/office/drawing/2014/main" id="{0D817BE8-EE5D-42B0-AEEB-C20F207AE1B6}"/>
                  </a:ext>
                </a:extLst>
              </p:cNvPr>
              <p:cNvSpPr txBox="1">
                <a:spLocks noChangeArrowheads="1"/>
              </p:cNvSpPr>
              <p:nvPr/>
            </p:nvSpPr>
            <p:spPr bwMode="auto">
              <a:xfrm>
                <a:off x="5088" y="3485"/>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x</a:t>
                </a:r>
                <a:endParaRPr/>
              </a:p>
            </p:txBody>
          </p:sp>
          <p:sp>
            <p:nvSpPr>
              <p:cNvPr id="18568" name="Text Box 136">
                <a:extLst>
                  <a:ext uri="{FF2B5EF4-FFF2-40B4-BE49-F238E27FC236}">
                    <a16:creationId xmlns:a16="http://schemas.microsoft.com/office/drawing/2014/main" id="{39A4241B-D919-4631-8084-E9405287795B}"/>
                  </a:ext>
                </a:extLst>
              </p:cNvPr>
              <p:cNvSpPr txBox="1">
                <a:spLocks noChangeArrowheads="1"/>
              </p:cNvSpPr>
              <p:nvPr/>
            </p:nvSpPr>
            <p:spPr bwMode="auto">
              <a:xfrm>
                <a:off x="3696" y="3369"/>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0</a:t>
                </a:r>
                <a:endParaRPr/>
              </a:p>
            </p:txBody>
          </p:sp>
        </p:grpSp>
      </p:grpSp>
      <p:sp>
        <p:nvSpPr>
          <p:cNvPr id="18574"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75" name="Heading Accent"/>
          <p:cNvSpPr/>
          <p:nvPr/>
        </p:nvSpPr>
        <p:spPr>
          <a:xfrm>
            <a:off x="1719071" y="152083"/>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 Box 62">
            <a:extLst>
              <a:ext uri="{FF2B5EF4-FFF2-40B4-BE49-F238E27FC236}">
                <a16:creationId xmlns:a16="http://schemas.microsoft.com/office/drawing/2014/main" id="{7CFD65E6-DA1E-B2F2-3358-1F6D8ADC6D2C}"/>
              </a:ext>
            </a:extLst>
          </p:cNvPr>
          <p:cNvSpPr txBox="1">
            <a:spLocks noChangeArrowheads="1"/>
          </p:cNvSpPr>
          <p:nvPr/>
        </p:nvSpPr>
        <p:spPr bwMode="auto">
          <a:xfrm>
            <a:off x="6629399" y="6124246"/>
            <a:ext cx="41148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Phasor Diagram.</a:t>
            </a:r>
            <a:endParaRPr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9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9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492">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492">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49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49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57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57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57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8489" grpId="0"/>
      <p:bldP spid="18490" grpId="0"/>
      <p:bldP spid="18491" grpId="0"/>
      <p:bldP spid="18492" grpId="0" build="p"/>
      <p:bldP spid="18493" grpId="0"/>
      <p:bldP spid="18494"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20485" name="Rectangle 5">
            <a:extLst>
              <a:ext uri="{FF2B5EF4-FFF2-40B4-BE49-F238E27FC236}">
                <a16:creationId xmlns:a16="http://schemas.microsoft.com/office/drawing/2014/main" id="{7BF10172-E170-4FB7-AC28-719B6F567DBD}"/>
              </a:ext>
            </a:extLst>
          </p:cNvPr>
          <p:cNvSpPr>
            <a:spLocks noChangeArrowheads="1"/>
          </p:cNvSpPr>
          <p:nvPr/>
        </p:nvSpPr>
        <p:spPr bwMode="auto">
          <a:xfrm>
            <a:off x="571499" y="67796"/>
            <a:ext cx="8458200" cy="56477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3200" b="1" dirty="0">
                <a:solidFill>
                  <a:srgbClr val="17324D"/>
                </a:solidFill>
                <a:latin typeface="Times New Roman"/>
              </a:rPr>
              <a:t>AC Circuit with a Pure Inductor:</a:t>
            </a:r>
            <a:endParaRPr lang="en-US" altLang="en-US" sz="2400" b="1" dirty="0">
              <a:solidFill>
                <a:srgbClr val="006600"/>
              </a:solidFill>
            </a:endParaRPr>
          </a:p>
        </p:txBody>
      </p:sp>
      <p:sp>
        <p:nvSpPr>
          <p:cNvPr id="20528" name="Text Box 48">
            <a:extLst>
              <a:ext uri="{FF2B5EF4-FFF2-40B4-BE49-F238E27FC236}">
                <a16:creationId xmlns:a16="http://schemas.microsoft.com/office/drawing/2014/main" id="{030359C8-9BB6-47E5-905B-D9B69D5438CA}"/>
              </a:ext>
            </a:extLst>
          </p:cNvPr>
          <p:cNvSpPr txBox="1">
            <a:spLocks noChangeArrowheads="1"/>
          </p:cNvSpPr>
          <p:nvPr/>
        </p:nvSpPr>
        <p:spPr bwMode="auto">
          <a:xfrm>
            <a:off x="10210799" y="528935"/>
            <a:ext cx="3810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a:solidFill>
                  <a:srgbClr val="2B3E4B"/>
                </a:solidFill>
                <a:latin typeface="Times New Roman"/>
              </a:rPr>
              <a:t>L</a:t>
            </a:r>
            <a:endParaRPr/>
          </a:p>
        </p:txBody>
      </p:sp>
      <p:sp>
        <p:nvSpPr>
          <p:cNvPr id="20529" name="Rectangle 49">
            <a:extLst>
              <a:ext uri="{FF2B5EF4-FFF2-40B4-BE49-F238E27FC236}">
                <a16:creationId xmlns:a16="http://schemas.microsoft.com/office/drawing/2014/main" id="{D1A94A93-9E6C-4E28-8938-08A0C21A9B4E}"/>
              </a:ext>
            </a:extLst>
          </p:cNvPr>
          <p:cNvSpPr>
            <a:spLocks noChangeArrowheads="1"/>
          </p:cNvSpPr>
          <p:nvPr/>
        </p:nvSpPr>
        <p:spPr bwMode="auto">
          <a:xfrm>
            <a:off x="9829799" y="1509713"/>
            <a:ext cx="1566862"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p:sp>
        <p:nvSpPr>
          <p:cNvPr id="20530" name="Rectangle 50">
            <a:extLst>
              <a:ext uri="{FF2B5EF4-FFF2-40B4-BE49-F238E27FC236}">
                <a16:creationId xmlns:a16="http://schemas.microsoft.com/office/drawing/2014/main" id="{32198646-DC33-4720-85C2-A43006942944}"/>
              </a:ext>
            </a:extLst>
          </p:cNvPr>
          <p:cNvSpPr>
            <a:spLocks noChangeArrowheads="1"/>
          </p:cNvSpPr>
          <p:nvPr/>
        </p:nvSpPr>
        <p:spPr bwMode="auto">
          <a:xfrm>
            <a:off x="719136" y="547015"/>
            <a:ext cx="1566863"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b="1" dirty="0">
                <a:solidFill>
                  <a:srgbClr val="2D6F9F"/>
                </a:solidFill>
                <a:latin typeface="Times New Roman" pitchFamily="66" charset="0"/>
              </a:rPr>
              <a:t>E</a:t>
            </a:r>
            <a:r>
              <a:rPr lang="en-US" altLang="en-US" b="1" dirty="0">
                <a:solidFill>
                  <a:srgbClr val="2D6F9F"/>
                </a:solidFill>
                <a:latin typeface="Times New Roman"/>
              </a:rPr>
              <a:t>  = </a:t>
            </a:r>
            <a:r>
              <a:rPr lang="en-US" altLang="en-US" b="1" dirty="0">
                <a:solidFill>
                  <a:srgbClr val="2D6F9F"/>
                </a:solidFill>
                <a:latin typeface="Times New Roman" pitchFamily="66" charset="0"/>
              </a:rPr>
              <a:t>E</a:t>
            </a:r>
            <a:r>
              <a:rPr lang="en-US" altLang="en-US" b="1" baseline="-25000" dirty="0">
                <a:solidFill>
                  <a:srgbClr val="2D6F9F"/>
                </a:solidFill>
                <a:latin typeface="Times New Roman"/>
              </a:rPr>
              <a:t>0</a:t>
            </a:r>
            <a:r>
              <a:rPr lang="en-US" altLang="en-US" b="1" dirty="0">
                <a:solidFill>
                  <a:srgbClr val="2D6F9F"/>
                </a:solidFill>
                <a:latin typeface="Times New Roman"/>
              </a:rPr>
              <a:t> sin </a:t>
            </a:r>
            <a:r>
              <a:rPr lang="el-GR" altLang="en-US" b="1" dirty="0">
                <a:solidFill>
                  <a:srgbClr val="2D6F9F"/>
                </a:solidFill>
                <a:latin typeface="Times New Roman"/>
              </a:rPr>
              <a:t>ω</a:t>
            </a:r>
            <a:r>
              <a:rPr lang="en-US" altLang="en-US" b="1" dirty="0">
                <a:solidFill>
                  <a:srgbClr val="2D6F9F"/>
                </a:solidFill>
                <a:latin typeface="Times New Roman"/>
              </a:rPr>
              <a:t>t</a:t>
            </a:r>
            <a:endParaRPr sz="2400" dirty="0"/>
          </a:p>
        </p:txBody>
      </p:sp>
      <p:grpSp>
        <p:nvGrpSpPr>
          <p:cNvPr id="20609" name="Group 129">
            <a:extLst>
              <a:ext uri="{FF2B5EF4-FFF2-40B4-BE49-F238E27FC236}">
                <a16:creationId xmlns:a16="http://schemas.microsoft.com/office/drawing/2014/main" id="{551B911F-2B05-41CF-B8CE-A5CAC1E7FAB6}"/>
              </a:ext>
            </a:extLst>
          </p:cNvPr>
          <p:cNvGrpSpPr>
            <a:grpSpLocks/>
          </p:cNvGrpSpPr>
          <p:nvPr/>
        </p:nvGrpSpPr>
        <p:grpSpPr bwMode="auto">
          <a:xfrm>
            <a:off x="9791699" y="0"/>
            <a:ext cx="1295400" cy="1447800"/>
            <a:chOff x="3264" y="144"/>
            <a:chExt cx="816" cy="912"/>
          </a:xfrm>
        </p:grpSpPr>
        <p:grpSp>
          <p:nvGrpSpPr>
            <p:cNvPr id="20608" name="Group 128">
              <a:extLst>
                <a:ext uri="{FF2B5EF4-FFF2-40B4-BE49-F238E27FC236}">
                  <a16:creationId xmlns:a16="http://schemas.microsoft.com/office/drawing/2014/main" id="{8A061EBD-A6D5-4722-BA1D-01CD890D7139}"/>
                </a:ext>
              </a:extLst>
            </p:cNvPr>
            <p:cNvGrpSpPr>
              <a:grpSpLocks/>
            </p:cNvGrpSpPr>
            <p:nvPr/>
          </p:nvGrpSpPr>
          <p:grpSpPr bwMode="auto">
            <a:xfrm>
              <a:off x="3600" y="864"/>
              <a:ext cx="192" cy="192"/>
              <a:chOff x="4272" y="720"/>
              <a:chExt cx="192" cy="192"/>
            </a:xfrm>
          </p:grpSpPr>
          <p:sp>
            <p:nvSpPr>
              <p:cNvPr id="20518" name="Oval 38">
                <a:extLst>
                  <a:ext uri="{FF2B5EF4-FFF2-40B4-BE49-F238E27FC236}">
                    <a16:creationId xmlns:a16="http://schemas.microsoft.com/office/drawing/2014/main" id="{07275050-ECB1-4D38-943A-7D0B11556CAE}"/>
                  </a:ext>
                </a:extLst>
              </p:cNvPr>
              <p:cNvSpPr>
                <a:spLocks noChangeArrowheads="1"/>
              </p:cNvSpPr>
              <p:nvPr/>
            </p:nvSpPr>
            <p:spPr bwMode="auto">
              <a:xfrm>
                <a:off x="4272" y="720"/>
                <a:ext cx="192" cy="192"/>
              </a:xfrm>
              <a:prstGeom prst="ellipse">
                <a:avLst/>
              </a:prstGeom>
              <a:noFill/>
              <a:ln w="28575">
                <a:solidFill>
                  <a:srgbClr val="99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519" name="Group 39">
                <a:extLst>
                  <a:ext uri="{FF2B5EF4-FFF2-40B4-BE49-F238E27FC236}">
                    <a16:creationId xmlns:a16="http://schemas.microsoft.com/office/drawing/2014/main" id="{DC52564C-AFB2-42B9-80A7-47172EB2E665}"/>
                  </a:ext>
                </a:extLst>
              </p:cNvPr>
              <p:cNvGrpSpPr>
                <a:grpSpLocks/>
              </p:cNvGrpSpPr>
              <p:nvPr/>
            </p:nvGrpSpPr>
            <p:grpSpPr bwMode="auto">
              <a:xfrm>
                <a:off x="4320" y="768"/>
                <a:ext cx="96" cy="96"/>
                <a:chOff x="2736" y="816"/>
                <a:chExt cx="768" cy="384"/>
              </a:xfrm>
            </p:grpSpPr>
            <p:sp>
              <p:nvSpPr>
                <p:cNvPr id="20520" name="Freeform 40">
                  <a:extLst>
                    <a:ext uri="{FF2B5EF4-FFF2-40B4-BE49-F238E27FC236}">
                      <a16:creationId xmlns:a16="http://schemas.microsoft.com/office/drawing/2014/main" id="{668F6073-3ED5-4C01-BC54-A3129241A2BF}"/>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1" name="Freeform 41">
                  <a:extLst>
                    <a:ext uri="{FF2B5EF4-FFF2-40B4-BE49-F238E27FC236}">
                      <a16:creationId xmlns:a16="http://schemas.microsoft.com/office/drawing/2014/main" id="{E7DFBC9A-EA45-433D-AB1C-858175D9C3F5}"/>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20593" name="Group 113">
              <a:extLst>
                <a:ext uri="{FF2B5EF4-FFF2-40B4-BE49-F238E27FC236}">
                  <a16:creationId xmlns:a16="http://schemas.microsoft.com/office/drawing/2014/main" id="{7C2C62F0-BCCE-45AA-8722-ABD18C202231}"/>
                </a:ext>
              </a:extLst>
            </p:cNvPr>
            <p:cNvGrpSpPr>
              <a:grpSpLocks/>
            </p:cNvGrpSpPr>
            <p:nvPr/>
          </p:nvGrpSpPr>
          <p:grpSpPr bwMode="auto">
            <a:xfrm>
              <a:off x="3264" y="144"/>
              <a:ext cx="816" cy="816"/>
              <a:chOff x="528" y="384"/>
              <a:chExt cx="816" cy="816"/>
            </a:xfrm>
          </p:grpSpPr>
          <p:grpSp>
            <p:nvGrpSpPr>
              <p:cNvPr id="20594" name="Group 114">
                <a:extLst>
                  <a:ext uri="{FF2B5EF4-FFF2-40B4-BE49-F238E27FC236}">
                    <a16:creationId xmlns:a16="http://schemas.microsoft.com/office/drawing/2014/main" id="{B369731A-B457-4207-A020-EDDDF3170C96}"/>
                  </a:ext>
                </a:extLst>
              </p:cNvPr>
              <p:cNvGrpSpPr>
                <a:grpSpLocks/>
              </p:cNvGrpSpPr>
              <p:nvPr/>
            </p:nvGrpSpPr>
            <p:grpSpPr bwMode="auto">
              <a:xfrm>
                <a:off x="528" y="384"/>
                <a:ext cx="816" cy="816"/>
                <a:chOff x="192" y="576"/>
                <a:chExt cx="1035" cy="816"/>
              </a:xfrm>
            </p:grpSpPr>
            <p:grpSp>
              <p:nvGrpSpPr>
                <p:cNvPr id="20595" name="Group 115">
                  <a:extLst>
                    <a:ext uri="{FF2B5EF4-FFF2-40B4-BE49-F238E27FC236}">
                      <a16:creationId xmlns:a16="http://schemas.microsoft.com/office/drawing/2014/main" id="{D02CA657-EFB2-4900-9B37-A359A190A096}"/>
                    </a:ext>
                  </a:extLst>
                </p:cNvPr>
                <p:cNvGrpSpPr>
                  <a:grpSpLocks/>
                </p:cNvGrpSpPr>
                <p:nvPr/>
              </p:nvGrpSpPr>
              <p:grpSpPr bwMode="auto">
                <a:xfrm>
                  <a:off x="192" y="576"/>
                  <a:ext cx="555" cy="816"/>
                  <a:chOff x="192" y="576"/>
                  <a:chExt cx="555" cy="816"/>
                </a:xfrm>
              </p:grpSpPr>
              <p:graphicFrame>
                <p:nvGraphicFramePr>
                  <p:cNvPr id="20596" name="Object 116">
                    <a:extLst>
                      <a:ext uri="{FF2B5EF4-FFF2-40B4-BE49-F238E27FC236}">
                        <a16:creationId xmlns:a16="http://schemas.microsoft.com/office/drawing/2014/main" id="{CCD395DD-FD62-4B86-B722-E56E71E5CBC3}"/>
                      </a:ext>
                    </a:extLst>
                  </p:cNvPr>
                  <p:cNvGraphicFramePr>
                    <a:graphicFrameLocks noChangeAspect="1"/>
                  </p:cNvGraphicFramePr>
                  <p:nvPr/>
                </p:nvGraphicFramePr>
                <p:xfrm>
                  <a:off x="192" y="576"/>
                  <a:ext cx="555" cy="338"/>
                </p:xfrm>
                <a:graphic>
                  <a:graphicData uri="http://schemas.openxmlformats.org/presentationml/2006/ole">
                    <mc:AlternateContent xmlns:mc="http://schemas.openxmlformats.org/markup-compatibility/2006">
                      <mc:Choice xmlns:v="urn:schemas-microsoft-com:vml" Requires="v">
                        <p:oleObj name="Bitmap Image" r:id="rId3" imgW="390580" imgH="237969" progId="Paint.Picture">
                          <p:embed/>
                        </p:oleObj>
                      </mc:Choice>
                      <mc:Fallback>
                        <p:oleObj name="Bitmap Image" r:id="rId3" imgW="390580" imgH="237969" progId="Paint.Picture">
                          <p:embed/>
                          <p:pic>
                            <p:nvPicPr>
                              <p:cNvPr id="20596" name="Object 116">
                                <a:extLst>
                                  <a:ext uri="{FF2B5EF4-FFF2-40B4-BE49-F238E27FC236}">
                                    <a16:creationId xmlns:a16="http://schemas.microsoft.com/office/drawing/2014/main" id="{CCD395DD-FD62-4B86-B722-E56E71E5C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576"/>
                                <a:ext cx="555"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97" name="Group 117">
                    <a:extLst>
                      <a:ext uri="{FF2B5EF4-FFF2-40B4-BE49-F238E27FC236}">
                        <a16:creationId xmlns:a16="http://schemas.microsoft.com/office/drawing/2014/main" id="{697E410A-3979-4AC3-8E91-08B4B0AB8577}"/>
                      </a:ext>
                    </a:extLst>
                  </p:cNvPr>
                  <p:cNvGrpSpPr>
                    <a:grpSpLocks/>
                  </p:cNvGrpSpPr>
                  <p:nvPr/>
                </p:nvGrpSpPr>
                <p:grpSpPr bwMode="auto">
                  <a:xfrm flipH="1">
                    <a:off x="192" y="624"/>
                    <a:ext cx="48" cy="768"/>
                    <a:chOff x="1296" y="1296"/>
                    <a:chExt cx="48" cy="768"/>
                  </a:xfrm>
                </p:grpSpPr>
                <p:sp>
                  <p:nvSpPr>
                    <p:cNvPr id="20598" name="Line 118">
                      <a:extLst>
                        <a:ext uri="{FF2B5EF4-FFF2-40B4-BE49-F238E27FC236}">
                          <a16:creationId xmlns:a16="http://schemas.microsoft.com/office/drawing/2014/main" id="{F8E9083F-CC41-475B-9648-1C82464B823D}"/>
                        </a:ext>
                      </a:extLst>
                    </p:cNvPr>
                    <p:cNvSpPr>
                      <a:spLocks noChangeShapeType="1"/>
                    </p:cNvSpPr>
                    <p:nvPr/>
                  </p:nvSpPr>
                  <p:spPr bwMode="auto">
                    <a:xfrm>
                      <a:off x="1344" y="1344"/>
                      <a:ext cx="0" cy="720"/>
                    </a:xfrm>
                    <a:prstGeom prst="line">
                      <a:avLst/>
                    </a:prstGeom>
                    <a:noFill/>
                    <a:ln w="381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99" name="Arc 119">
                      <a:extLst>
                        <a:ext uri="{FF2B5EF4-FFF2-40B4-BE49-F238E27FC236}">
                          <a16:creationId xmlns:a16="http://schemas.microsoft.com/office/drawing/2014/main" id="{E21DAE1D-EE5C-482B-BA65-E244DA07B998}"/>
                        </a:ext>
                      </a:extLst>
                    </p:cNvPr>
                    <p:cNvSpPr>
                      <a:spLocks/>
                    </p:cNvSpPr>
                    <p:nvPr/>
                  </p:nvSpPr>
                  <p:spPr bwMode="auto">
                    <a:xfrm>
                      <a:off x="1296" y="1296"/>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0600" name="Group 120">
                  <a:extLst>
                    <a:ext uri="{FF2B5EF4-FFF2-40B4-BE49-F238E27FC236}">
                      <a16:creationId xmlns:a16="http://schemas.microsoft.com/office/drawing/2014/main" id="{B117E5EA-8D81-46FE-9CDD-DC31CECDD077}"/>
                    </a:ext>
                  </a:extLst>
                </p:cNvPr>
                <p:cNvGrpSpPr>
                  <a:grpSpLocks/>
                </p:cNvGrpSpPr>
                <p:nvPr/>
              </p:nvGrpSpPr>
              <p:grpSpPr bwMode="auto">
                <a:xfrm>
                  <a:off x="672" y="576"/>
                  <a:ext cx="555" cy="816"/>
                  <a:chOff x="837" y="576"/>
                  <a:chExt cx="555" cy="816"/>
                </a:xfrm>
              </p:grpSpPr>
              <p:graphicFrame>
                <p:nvGraphicFramePr>
                  <p:cNvPr id="20601" name="Object 121">
                    <a:extLst>
                      <a:ext uri="{FF2B5EF4-FFF2-40B4-BE49-F238E27FC236}">
                        <a16:creationId xmlns:a16="http://schemas.microsoft.com/office/drawing/2014/main" id="{C9744827-04E7-4489-A0B8-3605A7F178D6}"/>
                      </a:ext>
                    </a:extLst>
                  </p:cNvPr>
                  <p:cNvGraphicFramePr>
                    <a:graphicFrameLocks noChangeAspect="1"/>
                  </p:cNvGraphicFramePr>
                  <p:nvPr>
                    <p:extLst>
                      <p:ext uri="{D42A27DB-BD31-4B8C-83A1-F6EECF244321}">
                        <p14:modId xmlns:p14="http://schemas.microsoft.com/office/powerpoint/2010/main" val="441795789"/>
                      </p:ext>
                    </p:extLst>
                  </p:nvPr>
                </p:nvGraphicFramePr>
                <p:xfrm>
                  <a:off x="837" y="576"/>
                  <a:ext cx="555" cy="338"/>
                </p:xfrm>
                <a:graphic>
                  <a:graphicData uri="http://schemas.openxmlformats.org/presentationml/2006/ole">
                    <mc:AlternateContent xmlns:mc="http://schemas.openxmlformats.org/markup-compatibility/2006">
                      <mc:Choice xmlns:v="urn:schemas-microsoft-com:vml" Requires="v">
                        <p:oleObj name="Bitmap Image" r:id="rId5" imgW="390580" imgH="237969" progId="Paint.Picture">
                          <p:embed/>
                        </p:oleObj>
                      </mc:Choice>
                      <mc:Fallback>
                        <p:oleObj name="Bitmap Image" r:id="rId5" imgW="390580" imgH="237969" progId="Paint.Picture">
                          <p:embed/>
                          <p:pic>
                            <p:nvPicPr>
                              <p:cNvPr id="20601" name="Object 121">
                                <a:extLst>
                                  <a:ext uri="{FF2B5EF4-FFF2-40B4-BE49-F238E27FC236}">
                                    <a16:creationId xmlns:a16="http://schemas.microsoft.com/office/drawing/2014/main" id="{C9744827-04E7-4489-A0B8-3605A7F178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 y="576"/>
                                <a:ext cx="555"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602" name="Group 122">
                    <a:extLst>
                      <a:ext uri="{FF2B5EF4-FFF2-40B4-BE49-F238E27FC236}">
                        <a16:creationId xmlns:a16="http://schemas.microsoft.com/office/drawing/2014/main" id="{85731E14-D5E5-4F42-AAB8-1F097C267B31}"/>
                      </a:ext>
                    </a:extLst>
                  </p:cNvPr>
                  <p:cNvGrpSpPr>
                    <a:grpSpLocks/>
                  </p:cNvGrpSpPr>
                  <p:nvPr/>
                </p:nvGrpSpPr>
                <p:grpSpPr bwMode="auto">
                  <a:xfrm>
                    <a:off x="1344" y="624"/>
                    <a:ext cx="48" cy="768"/>
                    <a:chOff x="1296" y="1296"/>
                    <a:chExt cx="48" cy="768"/>
                  </a:xfrm>
                </p:grpSpPr>
                <p:sp>
                  <p:nvSpPr>
                    <p:cNvPr id="20603" name="Line 123">
                      <a:extLst>
                        <a:ext uri="{FF2B5EF4-FFF2-40B4-BE49-F238E27FC236}">
                          <a16:creationId xmlns:a16="http://schemas.microsoft.com/office/drawing/2014/main" id="{9DD1E96A-960E-449C-8792-14BEB15D2490}"/>
                        </a:ext>
                      </a:extLst>
                    </p:cNvPr>
                    <p:cNvSpPr>
                      <a:spLocks noChangeShapeType="1"/>
                    </p:cNvSpPr>
                    <p:nvPr/>
                  </p:nvSpPr>
                  <p:spPr bwMode="auto">
                    <a:xfrm>
                      <a:off x="1344" y="1344"/>
                      <a:ext cx="0" cy="720"/>
                    </a:xfrm>
                    <a:prstGeom prst="line">
                      <a:avLst/>
                    </a:prstGeom>
                    <a:noFill/>
                    <a:ln w="381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04" name="Arc 124">
                      <a:extLst>
                        <a:ext uri="{FF2B5EF4-FFF2-40B4-BE49-F238E27FC236}">
                          <a16:creationId xmlns:a16="http://schemas.microsoft.com/office/drawing/2014/main" id="{0E7B8677-A479-48A4-8C87-8A363C1A056E}"/>
                        </a:ext>
                      </a:extLst>
                    </p:cNvPr>
                    <p:cNvSpPr>
                      <a:spLocks/>
                    </p:cNvSpPr>
                    <p:nvPr/>
                  </p:nvSpPr>
                  <p:spPr bwMode="auto">
                    <a:xfrm>
                      <a:off x="1296" y="1296"/>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20605" name="Group 125">
                <a:extLst>
                  <a:ext uri="{FF2B5EF4-FFF2-40B4-BE49-F238E27FC236}">
                    <a16:creationId xmlns:a16="http://schemas.microsoft.com/office/drawing/2014/main" id="{04616053-DEB3-4895-A77E-85AC30980E5D}"/>
                  </a:ext>
                </a:extLst>
              </p:cNvPr>
              <p:cNvGrpSpPr>
                <a:grpSpLocks/>
              </p:cNvGrpSpPr>
              <p:nvPr/>
            </p:nvGrpSpPr>
            <p:grpSpPr bwMode="auto">
              <a:xfrm>
                <a:off x="528" y="1200"/>
                <a:ext cx="816" cy="0"/>
                <a:chOff x="528" y="1200"/>
                <a:chExt cx="816" cy="0"/>
              </a:xfrm>
            </p:grpSpPr>
            <p:sp>
              <p:nvSpPr>
                <p:cNvPr id="20606" name="Line 126">
                  <a:extLst>
                    <a:ext uri="{FF2B5EF4-FFF2-40B4-BE49-F238E27FC236}">
                      <a16:creationId xmlns:a16="http://schemas.microsoft.com/office/drawing/2014/main" id="{E32A0A95-8745-47E1-AC6D-A764D87ADD16}"/>
                    </a:ext>
                  </a:extLst>
                </p:cNvPr>
                <p:cNvSpPr>
                  <a:spLocks noChangeShapeType="1"/>
                </p:cNvSpPr>
                <p:nvPr/>
              </p:nvSpPr>
              <p:spPr bwMode="auto">
                <a:xfrm>
                  <a:off x="528" y="1200"/>
                  <a:ext cx="336"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07" name="Line 127">
                  <a:extLst>
                    <a:ext uri="{FF2B5EF4-FFF2-40B4-BE49-F238E27FC236}">
                      <a16:creationId xmlns:a16="http://schemas.microsoft.com/office/drawing/2014/main" id="{BE5F4E2A-545F-4CB7-B94C-841F37A930CA}"/>
                    </a:ext>
                  </a:extLst>
                </p:cNvPr>
                <p:cNvSpPr>
                  <a:spLocks noChangeShapeType="1"/>
                </p:cNvSpPr>
                <p:nvPr/>
              </p:nvSpPr>
              <p:spPr bwMode="auto">
                <a:xfrm>
                  <a:off x="1056" y="1200"/>
                  <a:ext cx="288"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mc:AlternateContent xmlns:mc="http://schemas.openxmlformats.org/markup-compatibility/2006" xmlns:a14="http://schemas.microsoft.com/office/drawing/2010/main">
        <mc:Choice Requires="a14">
          <p:sp>
            <p:nvSpPr>
              <p:cNvPr id="20610" name="Text Box 130">
                <a:extLst>
                  <a:ext uri="{FF2B5EF4-FFF2-40B4-BE49-F238E27FC236}">
                    <a16:creationId xmlns:a16="http://schemas.microsoft.com/office/drawing/2014/main" id="{4250A047-44DF-445C-AFD0-C0D1E76831F3}"/>
                  </a:ext>
                </a:extLst>
              </p:cNvPr>
              <p:cNvSpPr txBox="1">
                <a:spLocks noChangeArrowheads="1"/>
              </p:cNvSpPr>
              <p:nvPr/>
            </p:nvSpPr>
            <p:spPr bwMode="auto">
              <a:xfrm>
                <a:off x="700722" y="869068"/>
                <a:ext cx="8805860" cy="1350883"/>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C8553D"/>
                    </a:solidFill>
                    <a:latin typeface="Times New Roman"/>
                  </a:rPr>
                  <a:t>Induced emf in the inductor is </a:t>
                </a:r>
                <a14:m>
                  <m:oMath xmlns:m="http://schemas.openxmlformats.org/officeDocument/2006/math">
                    <m:r>
                      <a:rPr lang="en-US" altLang="en-US" sz="2000" b="1" i="1" dirty="0" smtClean="0">
                        <a:solidFill>
                          <a:srgbClr val="C8553D"/>
                        </a:solidFill>
                        <a:latin typeface="Cambria Math" panose="02040503050406030204" pitchFamily="18" charset="0"/>
                      </a:rPr>
                      <m:t> − </m:t>
                    </m:r>
                    <m:r>
                      <a:rPr lang="en-US" altLang="en-US" sz="2000" b="1" i="1" dirty="0" smtClean="0">
                        <a:solidFill>
                          <a:srgbClr val="C8553D"/>
                        </a:solidFill>
                        <a:latin typeface="Cambria Math" panose="02040503050406030204" pitchFamily="18" charset="0"/>
                      </a:rPr>
                      <m:t>𝑳</m:t>
                    </m:r>
                    <m:r>
                      <a:rPr lang="en-US" altLang="en-US" sz="2000" b="1" i="1" dirty="0" smtClean="0">
                        <a:solidFill>
                          <a:srgbClr val="C8553D"/>
                        </a:solidFill>
                        <a:latin typeface="Cambria Math" panose="02040503050406030204" pitchFamily="18" charset="0"/>
                      </a:rPr>
                      <m:t> </m:t>
                    </m:r>
                    <m:d>
                      <m:dPr>
                        <m:ctrlPr>
                          <a:rPr lang="ar-SA" altLang="en-US" sz="2000" b="1" i="1" dirty="0" err="1">
                            <a:solidFill>
                              <a:srgbClr val="C8553D"/>
                            </a:solidFill>
                            <a:latin typeface="Cambria Math" panose="02040503050406030204" pitchFamily="18" charset="0"/>
                          </a:rPr>
                        </m:ctrlPr>
                      </m:dPr>
                      <m:e>
                        <m:f>
                          <m:fPr>
                            <m:ctrlPr>
                              <a:rPr lang="ar-SA" altLang="en-US" sz="2000" b="1" i="1" dirty="0" err="1">
                                <a:solidFill>
                                  <a:srgbClr val="C8553D"/>
                                </a:solidFill>
                                <a:latin typeface="Cambria Math" panose="02040503050406030204" pitchFamily="18" charset="0"/>
                              </a:rPr>
                            </m:ctrlPr>
                          </m:fPr>
                          <m:num>
                            <m:r>
                              <a:rPr lang="ar-SA" altLang="en-US" sz="2000" b="1" i="1" dirty="0" err="1">
                                <a:solidFill>
                                  <a:srgbClr val="C8553D"/>
                                </a:solidFill>
                                <a:latin typeface="Cambria Math" panose="02040503050406030204" pitchFamily="18" charset="0"/>
                              </a:rPr>
                              <m:t>𝒅𝑰</m:t>
                            </m:r>
                          </m:num>
                          <m:den>
                            <m:r>
                              <a:rPr lang="ar-SA" altLang="en-US" sz="2000" b="1" i="1" dirty="0">
                                <a:solidFill>
                                  <a:srgbClr val="C8553D"/>
                                </a:solidFill>
                                <a:latin typeface="Cambria Math" panose="02040503050406030204" pitchFamily="18" charset="0"/>
                              </a:rPr>
                              <m:t>𝒅𝒕</m:t>
                            </m:r>
                          </m:den>
                        </m:f>
                      </m:e>
                    </m:d>
                  </m:oMath>
                </a14:m>
                <a:r>
                  <a:rPr lang="en-US" altLang="en-US" sz="2000" b="1" dirty="0">
                    <a:solidFill>
                      <a:srgbClr val="2D6F9F"/>
                    </a:solidFill>
                    <a:latin typeface="Times New Roman"/>
                  </a:rPr>
                  <a:t>   </a:t>
                </a:r>
              </a:p>
              <a:p>
                <a:pPr>
                  <a:lnSpc>
                    <a:spcPct val="102000"/>
                  </a:lnSpc>
                  <a:spcBef>
                    <a:spcPct val="50000"/>
                  </a:spcBef>
                  <a:spcAft>
                    <a:spcPts val="200"/>
                  </a:spcAft>
                </a:pPr>
                <a:r>
                  <a:rPr lang="en-US" altLang="en-US" sz="2000" b="1" dirty="0">
                    <a:solidFill>
                      <a:srgbClr val="2D6F9F"/>
                    </a:solidFill>
                    <a:latin typeface="Times New Roman"/>
                  </a:rPr>
                  <a:t>In order to maintain the flow of current, the applied emf must be equal and opposite to the induced emf.</a:t>
                </a:r>
                <a:endParaRPr sz="2800" dirty="0"/>
              </a:p>
            </p:txBody>
          </p:sp>
        </mc:Choice>
        <mc:Fallback xmlns="">
          <p:sp>
            <p:nvSpPr>
              <p:cNvPr id="20610" name="Text Box 130">
                <a:extLst>
                  <a:ext uri="{FF2B5EF4-FFF2-40B4-BE49-F238E27FC236}">
                    <a16:creationId xmlns:a16="http://schemas.microsoft.com/office/drawing/2014/main" id="{4250A047-44DF-445C-AFD0-C0D1E76831F3}"/>
                  </a:ext>
                </a:extLst>
              </p:cNvPr>
              <p:cNvSpPr txBox="1">
                <a:spLocks noRot="1" noChangeAspect="1" noMove="1" noResize="1" noEditPoints="1" noAdjustHandles="1" noChangeArrowheads="1" noChangeShapeType="1" noTextEdit="1"/>
              </p:cNvSpPr>
              <p:nvPr/>
            </p:nvSpPr>
            <p:spPr bwMode="auto">
              <a:xfrm>
                <a:off x="700722" y="869068"/>
                <a:ext cx="8805860" cy="1350883"/>
              </a:xfrm>
              <a:prstGeom prst="rect">
                <a:avLst/>
              </a:prstGeom>
              <a:blipFill>
                <a:blip r:embed="rId6"/>
                <a:stretch>
                  <a:fillRect l="-762" b="-7692"/>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615" name="Rectangle 135">
                <a:extLst>
                  <a:ext uri="{FF2B5EF4-FFF2-40B4-BE49-F238E27FC236}">
                    <a16:creationId xmlns:a16="http://schemas.microsoft.com/office/drawing/2014/main" id="{4827A231-EFCE-45BF-99E9-B94F70B779F3}"/>
                  </a:ext>
                </a:extLst>
              </p:cNvPr>
              <p:cNvSpPr>
                <a:spLocks noChangeArrowheads="1"/>
              </p:cNvSpPr>
              <p:nvPr/>
            </p:nvSpPr>
            <p:spPr bwMode="auto">
              <a:xfrm>
                <a:off x="-387351" y="2116492"/>
                <a:ext cx="3625687" cy="823367"/>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Aft>
                    <a:spcPts val="200"/>
                  </a:spcAft>
                </a:pPr>
                <a14:m>
                  <m:oMathPara xmlns:m="http://schemas.openxmlformats.org/officeDocument/2006/math">
                    <m:oMath>
                      <m:r>
                        <a:rPr lang="en-US" altLang="en-US" sz="2000" b="1" i="1" dirty="0" smtClean="0">
                          <a:solidFill>
                            <a:srgbClr val="2D6F9F"/>
                          </a:solidFill>
                          <a:latin typeface="Cambria Math" panose="02040503050406030204" pitchFamily="18" charset="0"/>
                        </a:rPr>
                        <m:t>𝑬</m:t>
                      </m:r>
                      <m:r>
                        <a:rPr lang="en-US" altLang="en-US" sz="2000" b="1" i="1" dirty="0" smtClean="0">
                          <a:solidFill>
                            <a:srgbClr val="2D6F9F"/>
                          </a:solidFill>
                          <a:latin typeface="Cambria Math" panose="02040503050406030204" pitchFamily="18" charset="0"/>
                        </a:rPr>
                        <m:t>   = </m:t>
                      </m:r>
                      <m:r>
                        <a:rPr lang="en-US" altLang="en-US" sz="2000" b="1" i="1" dirty="0">
                          <a:solidFill>
                            <a:srgbClr val="2D6F9F"/>
                          </a:solidFill>
                          <a:latin typeface="Cambria Math" panose="02040503050406030204" pitchFamily="18" charset="0"/>
                        </a:rPr>
                        <m:t>𝑳</m:t>
                      </m:r>
                      <m:r>
                        <a:rPr lang="en-US" altLang="en-US" sz="2000" b="1" i="1" dirty="0">
                          <a:solidFill>
                            <a:srgbClr val="2D6F9F"/>
                          </a:solidFill>
                          <a:latin typeface="Cambria Math" panose="02040503050406030204" pitchFamily="18" charset="0"/>
                        </a:rPr>
                        <m:t> </m:t>
                      </m:r>
                      <m:d>
                        <m:dPr>
                          <m:ctrlPr>
                            <a:rPr lang="en-US" altLang="en-US" sz="2000" b="1" i="1" dirty="0" err="1">
                              <a:solidFill>
                                <a:srgbClr val="2D6F9F"/>
                              </a:solidFill>
                              <a:latin typeface="Cambria Math" panose="02040503050406030204" pitchFamily="18" charset="0"/>
                            </a:rPr>
                          </m:ctrlPr>
                        </m:dPr>
                        <m:e>
                          <m:f>
                            <m:fPr>
                              <m:ctrlPr>
                                <a:rPr lang="en-US" altLang="en-US" sz="2000" b="1" i="1" dirty="0" err="1">
                                  <a:solidFill>
                                    <a:srgbClr val="2D6F9F"/>
                                  </a:solidFill>
                                  <a:latin typeface="Cambria Math" panose="02040503050406030204" pitchFamily="18" charset="0"/>
                                </a:rPr>
                              </m:ctrlPr>
                            </m:fPr>
                            <m:num>
                              <m:r>
                                <a:rPr lang="en-US" altLang="en-US" sz="2000" b="1" i="1" dirty="0" err="1">
                                  <a:solidFill>
                                    <a:srgbClr val="2D6F9F"/>
                                  </a:solidFill>
                                  <a:latin typeface="Cambria Math" panose="02040503050406030204" pitchFamily="18" charset="0"/>
                                </a:rPr>
                                <m:t>𝒅𝑰</m:t>
                              </m:r>
                            </m:num>
                            <m:den>
                              <m:r>
                                <a:rPr lang="en-US" altLang="en-US" sz="2000" b="1" i="1" dirty="0">
                                  <a:solidFill>
                                    <a:srgbClr val="2D6F9F"/>
                                  </a:solidFill>
                                  <a:latin typeface="Cambria Math" panose="02040503050406030204" pitchFamily="18" charset="0"/>
                                </a:rPr>
                                <m:t>𝒅𝒕</m:t>
                              </m:r>
                            </m:den>
                          </m:f>
                        </m:e>
                      </m:d>
                    </m:oMath>
                  </m:oMathPara>
                </a14:m>
                <a:endParaRPr sz="2800" dirty="0"/>
              </a:p>
            </p:txBody>
          </p:sp>
        </mc:Choice>
        <mc:Fallback xmlns="">
          <p:sp>
            <p:nvSpPr>
              <p:cNvPr id="20615" name="Rectangle 135">
                <a:extLst>
                  <a:ext uri="{FF2B5EF4-FFF2-40B4-BE49-F238E27FC236}">
                    <a16:creationId xmlns:a16="http://schemas.microsoft.com/office/drawing/2014/main" id="{4827A231-EFCE-45BF-99E9-B94F70B779F3}"/>
                  </a:ext>
                </a:extLst>
              </p:cNvPr>
              <p:cNvSpPr>
                <a:spLocks noRot="1" noChangeAspect="1" noMove="1" noResize="1" noEditPoints="1" noAdjustHandles="1" noChangeArrowheads="1" noChangeShapeType="1" noTextEdit="1"/>
              </p:cNvSpPr>
              <p:nvPr/>
            </p:nvSpPr>
            <p:spPr bwMode="auto">
              <a:xfrm>
                <a:off x="-387351" y="2116492"/>
                <a:ext cx="3625687" cy="823367"/>
              </a:xfrm>
              <a:prstGeom prst="rect">
                <a:avLst/>
              </a:prstGeom>
              <a:blipFill>
                <a:blip r:embed="rId7"/>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616" name="Rectangle 136">
                <a:extLst>
                  <a:ext uri="{FF2B5EF4-FFF2-40B4-BE49-F238E27FC236}">
                    <a16:creationId xmlns:a16="http://schemas.microsoft.com/office/drawing/2014/main" id="{C29FA0F2-947C-479B-81C8-23ADA284A6DA}"/>
                  </a:ext>
                </a:extLst>
              </p:cNvPr>
              <p:cNvSpPr>
                <a:spLocks noChangeArrowheads="1"/>
              </p:cNvSpPr>
              <p:nvPr/>
            </p:nvSpPr>
            <p:spPr bwMode="auto">
              <a:xfrm>
                <a:off x="3146732" y="2209363"/>
                <a:ext cx="3237231" cy="562205"/>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1" dirty="0">
                    <a:solidFill>
                      <a:srgbClr val="2D6F9F"/>
                    </a:solidFill>
                    <a:latin typeface="Times New Roman" pitchFamily="66" charset="0"/>
                  </a:rPr>
                  <a:t>or,   </a:t>
                </a:r>
                <a14:m>
                  <m:oMath xmlns:m="http://schemas.openxmlformats.org/officeDocument/2006/math">
                    <m:r>
                      <a:rPr lang="en-US" altLang="en-US" sz="2000" b="1" i="1" dirty="0" smtClean="0">
                        <a:solidFill>
                          <a:srgbClr val="2D6F9F"/>
                        </a:solidFill>
                        <a:latin typeface="Cambria Math" panose="02040503050406030204" pitchFamily="18" charset="0"/>
                      </a:rPr>
                      <m:t>𝑬</m:t>
                    </m:r>
                    <m:r>
                      <a:rPr lang="en-US" altLang="en-US" sz="2000" b="1" i="1" baseline="-25000" dirty="0" smtClean="0">
                        <a:solidFill>
                          <a:srgbClr val="2D6F9F"/>
                        </a:solidFill>
                        <a:latin typeface="Cambria Math" panose="02040503050406030204" pitchFamily="18" charset="0"/>
                      </a:rPr>
                      <m:t>𝟎</m:t>
                    </m:r>
                    <m:r>
                      <a:rPr lang="en-US" altLang="en-US" sz="2000" b="1" i="1" dirty="0" smtClean="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 </m:t>
                    </m:r>
                    <m:r>
                      <a:rPr lang="en-US" altLang="en-US" sz="2000" b="1" i="1" dirty="0">
                        <a:solidFill>
                          <a:srgbClr val="2D6F9F"/>
                        </a:solidFill>
                        <a:latin typeface="Cambria Math" panose="02040503050406030204" pitchFamily="18" charset="0"/>
                      </a:rPr>
                      <m:t>𝑳</m:t>
                    </m:r>
                    <m:r>
                      <a:rPr lang="en-US" altLang="en-US" sz="2000" b="1" i="1" dirty="0">
                        <a:solidFill>
                          <a:srgbClr val="2D6F9F"/>
                        </a:solidFill>
                        <a:latin typeface="Cambria Math" panose="02040503050406030204" pitchFamily="18" charset="0"/>
                      </a:rPr>
                      <m:t> </m:t>
                    </m:r>
                    <m:d>
                      <m:dPr>
                        <m:ctrlPr>
                          <a:rPr lang="en-US" altLang="en-US" sz="2000" b="1" i="1" dirty="0" err="1">
                            <a:solidFill>
                              <a:srgbClr val="2D6F9F"/>
                            </a:solidFill>
                            <a:latin typeface="Cambria Math" panose="02040503050406030204" pitchFamily="18" charset="0"/>
                          </a:rPr>
                        </m:ctrlPr>
                      </m:dPr>
                      <m:e>
                        <m:f>
                          <m:fPr>
                            <m:ctrlPr>
                              <a:rPr lang="en-US" altLang="en-US" sz="2000" b="1" i="1" dirty="0" err="1">
                                <a:solidFill>
                                  <a:srgbClr val="2D6F9F"/>
                                </a:solidFill>
                                <a:latin typeface="Cambria Math" panose="02040503050406030204" pitchFamily="18" charset="0"/>
                              </a:rPr>
                            </m:ctrlPr>
                          </m:fPr>
                          <m:num>
                            <m:r>
                              <a:rPr lang="en-US" altLang="en-US" sz="2000" b="1" i="1" dirty="0" err="1">
                                <a:solidFill>
                                  <a:srgbClr val="2D6F9F"/>
                                </a:solidFill>
                                <a:latin typeface="Cambria Math" panose="02040503050406030204" pitchFamily="18" charset="0"/>
                              </a:rPr>
                              <m:t>𝒅𝑰</m:t>
                            </m:r>
                          </m:num>
                          <m:den>
                            <m:r>
                              <a:rPr lang="en-US" altLang="en-US" sz="2000" b="1" i="1" dirty="0">
                                <a:solidFill>
                                  <a:srgbClr val="2D6F9F"/>
                                </a:solidFill>
                                <a:latin typeface="Cambria Math" panose="02040503050406030204" pitchFamily="18" charset="0"/>
                              </a:rPr>
                              <m:t>𝒅𝒕</m:t>
                            </m:r>
                          </m:den>
                        </m:f>
                      </m:e>
                    </m:d>
                    <m:r>
                      <a:rPr lang="en-US" altLang="en-US" sz="2000" b="1" i="1" dirty="0">
                        <a:solidFill>
                          <a:srgbClr val="2B3E4B"/>
                        </a:solidFill>
                        <a:latin typeface="Cambria Math" panose="02040503050406030204" pitchFamily="18" charset="0"/>
                      </a:rPr>
                      <m:t> </m:t>
                    </m:r>
                  </m:oMath>
                </a14:m>
                <a:endParaRPr sz="2800" dirty="0"/>
              </a:p>
            </p:txBody>
          </p:sp>
        </mc:Choice>
        <mc:Fallback xmlns="">
          <p:sp>
            <p:nvSpPr>
              <p:cNvPr id="20616" name="Rectangle 136">
                <a:extLst>
                  <a:ext uri="{FF2B5EF4-FFF2-40B4-BE49-F238E27FC236}">
                    <a16:creationId xmlns:a16="http://schemas.microsoft.com/office/drawing/2014/main" id="{C29FA0F2-947C-479B-81C8-23ADA284A6DA}"/>
                  </a:ext>
                </a:extLst>
              </p:cNvPr>
              <p:cNvSpPr>
                <a:spLocks noRot="1" noChangeAspect="1" noMove="1" noResize="1" noEditPoints="1" noAdjustHandles="1" noChangeArrowheads="1" noChangeShapeType="1" noTextEdit="1"/>
              </p:cNvSpPr>
              <p:nvPr/>
            </p:nvSpPr>
            <p:spPr bwMode="auto">
              <a:xfrm>
                <a:off x="3146732" y="2209363"/>
                <a:ext cx="3237231" cy="562205"/>
              </a:xfrm>
              <a:prstGeom prst="rect">
                <a:avLst/>
              </a:prstGeom>
              <a:blipFill>
                <a:blip r:embed="rId8"/>
                <a:stretch>
                  <a:fillRect l="-1883" b="-4301"/>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617" name="Text Box 137">
                <a:extLst>
                  <a:ext uri="{FF2B5EF4-FFF2-40B4-BE49-F238E27FC236}">
                    <a16:creationId xmlns:a16="http://schemas.microsoft.com/office/drawing/2014/main" id="{1616B675-D384-4A4A-A1DD-B1F1643C1403}"/>
                  </a:ext>
                </a:extLst>
              </p:cNvPr>
              <p:cNvSpPr txBox="1">
                <a:spLocks noChangeArrowheads="1"/>
              </p:cNvSpPr>
              <p:nvPr/>
            </p:nvSpPr>
            <p:spPr bwMode="auto">
              <a:xfrm>
                <a:off x="6383964" y="2119909"/>
                <a:ext cx="4368328" cy="712311"/>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Para xmlns:m="http://schemas.openxmlformats.org/officeDocument/2006/math">
                    <m:oMath>
                      <m:r>
                        <a:rPr lang="en-IN" altLang="en-US" sz="2000" b="1" i="1" dirty="0" smtClean="0">
                          <a:solidFill>
                            <a:srgbClr val="2D6F9F"/>
                          </a:solidFill>
                          <a:latin typeface="Cambria Math" panose="02040503050406030204" pitchFamily="18" charset="0"/>
                        </a:rPr>
                        <m:t>𝒐𝒓</m:t>
                      </m:r>
                      <m:r>
                        <a:rPr lang="en-IN" altLang="en-US" sz="2000" b="1" i="1" dirty="0" smtClean="0">
                          <a:solidFill>
                            <a:srgbClr val="2D6F9F"/>
                          </a:solidFill>
                          <a:latin typeface="Cambria Math" panose="02040503050406030204" pitchFamily="18" charset="0"/>
                        </a:rPr>
                        <m:t>,  </m:t>
                      </m:r>
                      <m:r>
                        <a:rPr lang="en-US" altLang="en-US" sz="2000" b="1" i="1" dirty="0" smtClean="0">
                          <a:solidFill>
                            <a:srgbClr val="2D6F9F"/>
                          </a:solidFill>
                          <a:latin typeface="Cambria Math" panose="02040503050406030204" pitchFamily="18" charset="0"/>
                        </a:rPr>
                        <m:t>𝒅𝑰</m:t>
                      </m:r>
                      <m:r>
                        <a:rPr lang="en-US" altLang="en-US" sz="2000" b="1" i="1" dirty="0">
                          <a:solidFill>
                            <a:srgbClr val="2D6F9F"/>
                          </a:solidFill>
                          <a:latin typeface="Cambria Math" panose="02040503050406030204" pitchFamily="18" charset="0"/>
                        </a:rPr>
                        <m:t> = </m:t>
                      </m:r>
                      <m:d>
                        <m:dPr>
                          <m:ctrlPr>
                            <a:rPr lang="en-US" altLang="en-US" sz="2000" b="1" i="1" dirty="0">
                              <a:solidFill>
                                <a:srgbClr val="2D6F9F"/>
                              </a:solidFill>
                              <a:latin typeface="Cambria Math" panose="02040503050406030204" pitchFamily="18" charset="0"/>
                            </a:rPr>
                          </m:ctrlPr>
                        </m:dPr>
                        <m:e>
                          <m:f>
                            <m:fPr>
                              <m:ctrlPr>
                                <a:rPr lang="en-US" altLang="en-US" sz="2000" b="1" i="1" dirty="0">
                                  <a:solidFill>
                                    <a:srgbClr val="2D6F9F"/>
                                  </a:solidFill>
                                  <a:latin typeface="Cambria Math" panose="02040503050406030204" pitchFamily="18" charset="0"/>
                                </a:rPr>
                              </m:ctrlPr>
                            </m:fPr>
                            <m:num>
                              <m:r>
                                <a:rPr lang="en-US" altLang="en-US" sz="2000" b="1" i="1" dirty="0">
                                  <a:solidFill>
                                    <a:srgbClr val="2D6F9F"/>
                                  </a:solidFill>
                                  <a:latin typeface="Cambria Math" panose="02040503050406030204" pitchFamily="18" charset="0"/>
                                </a:rPr>
                                <m:t>𝑬</m:t>
                              </m:r>
                              <m:r>
                                <a:rPr lang="en-US" altLang="en-US" sz="2000" b="1" i="1" baseline="-25000" dirty="0">
                                  <a:solidFill>
                                    <a:srgbClr val="2D6F9F"/>
                                  </a:solidFill>
                                  <a:latin typeface="Cambria Math" panose="02040503050406030204" pitchFamily="18" charset="0"/>
                                </a:rPr>
                                <m:t>𝟎</m:t>
                              </m:r>
                            </m:num>
                            <m:den>
                              <m:r>
                                <a:rPr lang="en-US" altLang="en-US" sz="2000" b="1" i="1" dirty="0">
                                  <a:solidFill>
                                    <a:srgbClr val="2D6F9F"/>
                                  </a:solidFill>
                                  <a:latin typeface="Cambria Math" panose="02040503050406030204" pitchFamily="18" charset="0"/>
                                </a:rPr>
                                <m:t>𝑳</m:t>
                              </m:r>
                            </m:den>
                          </m:f>
                        </m:e>
                      </m:d>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a:rPr lang="en-US" altLang="en-US" sz="2000" b="1" i="1" dirty="0">
                          <a:solidFill>
                            <a:srgbClr val="2D6F9F"/>
                          </a:solidFill>
                          <a:latin typeface="Cambria Math" panose="02040503050406030204" pitchFamily="18" charset="0"/>
                        </a:rPr>
                        <m:t>𝒅𝒕</m:t>
                      </m:r>
                      <m:r>
                        <a:rPr lang="en-US" altLang="en-US" sz="2000" b="1" i="1" dirty="0">
                          <a:solidFill>
                            <a:srgbClr val="2B3E4B"/>
                          </a:solidFill>
                          <a:latin typeface="Cambria Math" panose="02040503050406030204" pitchFamily="18" charset="0"/>
                        </a:rPr>
                        <m:t>  </m:t>
                      </m:r>
                    </m:oMath>
                  </m:oMathPara>
                </a14:m>
                <a:endParaRPr lang="en-US" altLang="en-US" sz="2800" b="1" dirty="0">
                  <a:solidFill>
                    <a:srgbClr val="0000FF"/>
                  </a:solidFill>
                </a:endParaRPr>
              </a:p>
            </p:txBody>
          </p:sp>
        </mc:Choice>
        <mc:Fallback xmlns="">
          <p:sp>
            <p:nvSpPr>
              <p:cNvPr id="20617" name="Text Box 137">
                <a:extLst>
                  <a:ext uri="{FF2B5EF4-FFF2-40B4-BE49-F238E27FC236}">
                    <a16:creationId xmlns:a16="http://schemas.microsoft.com/office/drawing/2014/main" id="{1616B675-D384-4A4A-A1DD-B1F1643C1403}"/>
                  </a:ext>
                </a:extLst>
              </p:cNvPr>
              <p:cNvSpPr txBox="1">
                <a:spLocks noRot="1" noChangeAspect="1" noMove="1" noResize="1" noEditPoints="1" noAdjustHandles="1" noChangeArrowheads="1" noChangeShapeType="1" noTextEdit="1"/>
              </p:cNvSpPr>
              <p:nvPr/>
            </p:nvSpPr>
            <p:spPr bwMode="auto">
              <a:xfrm>
                <a:off x="6383964" y="2119909"/>
                <a:ext cx="4368328" cy="712311"/>
              </a:xfrm>
              <a:prstGeom prst="rect">
                <a:avLst/>
              </a:prstGeom>
              <a:blipFill>
                <a:blip r:embed="rId9"/>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619" name="Text Box 139">
                <a:extLst>
                  <a:ext uri="{FF2B5EF4-FFF2-40B4-BE49-F238E27FC236}">
                    <a16:creationId xmlns:a16="http://schemas.microsoft.com/office/drawing/2014/main" id="{85ABE6B1-E712-427F-9465-4B619B6A295C}"/>
                  </a:ext>
                </a:extLst>
              </p:cNvPr>
              <p:cNvSpPr txBox="1">
                <a:spLocks noChangeArrowheads="1"/>
              </p:cNvSpPr>
              <p:nvPr/>
            </p:nvSpPr>
            <p:spPr bwMode="auto">
              <a:xfrm>
                <a:off x="941317" y="2864485"/>
                <a:ext cx="5826591" cy="1214692"/>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2D6F9F"/>
                    </a:solidFill>
                    <a:latin typeface="Times New Roman"/>
                  </a:rPr>
                  <a:t>I = </a:t>
                </a:r>
                <a14:m>
                  <m:oMath xmlns:m="http://schemas.openxmlformats.org/officeDocument/2006/math">
                    <m:r>
                      <a:rPr lang="en-US" altLang="en-US" sz="2000" b="1" i="1" dirty="0" smtClean="0">
                        <a:solidFill>
                          <a:srgbClr val="2D6F9F"/>
                        </a:solidFill>
                        <a:latin typeface="Cambria Math" panose="02040503050406030204" pitchFamily="18" charset="0"/>
                      </a:rPr>
                      <m:t>∫</m:t>
                    </m:r>
                    <m:d>
                      <m:dPr>
                        <m:ctrlPr>
                          <a:rPr lang="ar-SA" altLang="en-US" sz="2000" b="1" i="1" dirty="0" smtClean="0">
                            <a:solidFill>
                              <a:srgbClr val="2D6F9F"/>
                            </a:solidFill>
                            <a:latin typeface="Cambria Math" panose="02040503050406030204" pitchFamily="18" charset="0"/>
                          </a:rPr>
                        </m:ctrlPr>
                      </m:dPr>
                      <m:e>
                        <m:f>
                          <m:fPr>
                            <m:ctrlPr>
                              <a:rPr lang="ar-SA" altLang="en-US" sz="2000" b="1" i="1" dirty="0" smtClean="0">
                                <a:solidFill>
                                  <a:srgbClr val="2D6F9F"/>
                                </a:solidFill>
                                <a:latin typeface="Cambria Math" panose="02040503050406030204" pitchFamily="18" charset="0"/>
                              </a:rPr>
                            </m:ctrlPr>
                          </m:fPr>
                          <m:num>
                            <m:r>
                              <a:rPr lang="ar-SA" altLang="en-US" sz="2000" b="1" i="1" dirty="0" smtClean="0">
                                <a:solidFill>
                                  <a:srgbClr val="2D6F9F"/>
                                </a:solidFill>
                                <a:latin typeface="Cambria Math" panose="02040503050406030204" pitchFamily="18" charset="0"/>
                              </a:rPr>
                              <m:t>𝑬</m:t>
                            </m:r>
                            <m:r>
                              <a:rPr lang="ar-SA" altLang="en-US" sz="2000" b="1" i="1" baseline="-25000" dirty="0">
                                <a:solidFill>
                                  <a:srgbClr val="2D6F9F"/>
                                </a:solidFill>
                                <a:latin typeface="Cambria Math" panose="02040503050406030204" pitchFamily="18" charset="0"/>
                              </a:rPr>
                              <m:t>𝟎</m:t>
                            </m:r>
                          </m:num>
                          <m:den>
                            <m:r>
                              <a:rPr lang="ar-SA" altLang="en-US" sz="2000" b="1" i="1" dirty="0">
                                <a:solidFill>
                                  <a:srgbClr val="2D6F9F"/>
                                </a:solidFill>
                                <a:latin typeface="Cambria Math" panose="02040503050406030204" pitchFamily="18" charset="0"/>
                              </a:rPr>
                              <m:t>𝑳</m:t>
                            </m:r>
                          </m:den>
                        </m:f>
                      </m:e>
                    </m:d>
                    <m:r>
                      <a:rPr lang="ar-SA"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n-US"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a:rPr lang="en-US" altLang="en-US" sz="2000" b="1" i="1" dirty="0">
                        <a:solidFill>
                          <a:srgbClr val="2D6F9F"/>
                        </a:solidFill>
                        <a:latin typeface="Cambria Math" panose="02040503050406030204" pitchFamily="18" charset="0"/>
                      </a:rPr>
                      <m:t>𝒅𝒕</m:t>
                    </m:r>
                    <m:r>
                      <a:rPr lang="en-US" altLang="en-US" sz="2000" b="1" i="1" dirty="0">
                        <a:solidFill>
                          <a:srgbClr val="2B3E4B"/>
                        </a:solidFill>
                        <a:latin typeface="Cambria Math" panose="02040503050406030204" pitchFamily="18" charset="0"/>
                      </a:rPr>
                      <m:t> </m:t>
                    </m:r>
                  </m:oMath>
                </a14:m>
                <a:endParaRPr lang="en-US" altLang="en-US" sz="2800" b="1" dirty="0">
                  <a:solidFill>
                    <a:srgbClr val="0000FF"/>
                  </a:solidFill>
                </a:endParaRPr>
              </a:p>
              <a:p>
                <a:pPr>
                  <a:lnSpc>
                    <a:spcPct val="102000"/>
                  </a:lnSpc>
                  <a:spcBef>
                    <a:spcPct val="50000"/>
                  </a:spcBef>
                  <a:spcAft>
                    <a:spcPts val="200"/>
                  </a:spcAft>
                </a:pPr>
                <a:endParaRPr sz="2800" dirty="0"/>
              </a:p>
            </p:txBody>
          </p:sp>
        </mc:Choice>
        <mc:Fallback xmlns="">
          <p:sp>
            <p:nvSpPr>
              <p:cNvPr id="20619" name="Text Box 139">
                <a:extLst>
                  <a:ext uri="{FF2B5EF4-FFF2-40B4-BE49-F238E27FC236}">
                    <a16:creationId xmlns:a16="http://schemas.microsoft.com/office/drawing/2014/main" id="{85ABE6B1-E712-427F-9465-4B619B6A295C}"/>
                  </a:ext>
                </a:extLst>
              </p:cNvPr>
              <p:cNvSpPr txBox="1">
                <a:spLocks noRot="1" noChangeAspect="1" noMove="1" noResize="1" noEditPoints="1" noAdjustHandles="1" noChangeArrowheads="1" noChangeShapeType="1" noTextEdit="1"/>
              </p:cNvSpPr>
              <p:nvPr/>
            </p:nvSpPr>
            <p:spPr bwMode="auto">
              <a:xfrm>
                <a:off x="941317" y="2864485"/>
                <a:ext cx="5826591" cy="1214692"/>
              </a:xfrm>
              <a:prstGeom prst="rect">
                <a:avLst/>
              </a:prstGeom>
              <a:blipFill>
                <a:blip r:embed="rId10"/>
                <a:stretch>
                  <a:fillRect l="-1046"/>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20620" name="Text Box 140">
            <a:extLst>
              <a:ext uri="{FF2B5EF4-FFF2-40B4-BE49-F238E27FC236}">
                <a16:creationId xmlns:a16="http://schemas.microsoft.com/office/drawing/2014/main" id="{3B4E1AD1-252B-4900-BE4F-3E191FD151AB}"/>
              </a:ext>
            </a:extLst>
          </p:cNvPr>
          <p:cNvSpPr txBox="1">
            <a:spLocks noChangeArrowheads="1"/>
          </p:cNvSpPr>
          <p:nvPr/>
        </p:nvSpPr>
        <p:spPr bwMode="auto">
          <a:xfrm>
            <a:off x="916613" y="3412849"/>
            <a:ext cx="10934700" cy="50372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a:t>
            </a:r>
            <a:r>
              <a:rPr lang="en-US" altLang="en-US" b="1" dirty="0">
                <a:solidFill>
                  <a:srgbClr val="2B3E4B"/>
                </a:solidFill>
                <a:latin typeface="Times New Roman"/>
              </a:rPr>
              <a:t>where I</a:t>
            </a:r>
            <a:r>
              <a:rPr lang="en-US" altLang="en-US" b="1" baseline="-25000" dirty="0">
                <a:solidFill>
                  <a:srgbClr val="2B3E4B"/>
                </a:solidFill>
                <a:latin typeface="Times New Roman"/>
              </a:rPr>
              <a:t>0</a:t>
            </a:r>
            <a:r>
              <a:rPr lang="en-US" altLang="en-US" b="1" dirty="0">
                <a:solidFill>
                  <a:srgbClr val="2B3E4B"/>
                </a:solidFill>
                <a:latin typeface="Times New Roman"/>
              </a:rPr>
              <a:t> = </a:t>
            </a:r>
            <a:r>
              <a:rPr lang="en-US" altLang="en-US" b="1" dirty="0">
                <a:solidFill>
                  <a:srgbClr val="2B3E4B"/>
                </a:solidFill>
                <a:latin typeface="Times New Roman" pitchFamily="66" charset="0"/>
              </a:rPr>
              <a:t>E</a:t>
            </a:r>
            <a:r>
              <a:rPr lang="en-US" altLang="en-US" b="1" baseline="-25000" dirty="0">
                <a:solidFill>
                  <a:srgbClr val="2B3E4B"/>
                </a:solidFill>
                <a:latin typeface="Times New Roman"/>
              </a:rPr>
              <a:t>0</a:t>
            </a:r>
            <a:r>
              <a:rPr lang="en-US" altLang="en-US" b="1" dirty="0">
                <a:solidFill>
                  <a:srgbClr val="2B3E4B"/>
                </a:solidFill>
                <a:latin typeface="Times New Roman"/>
              </a:rPr>
              <a:t> / </a:t>
            </a:r>
            <a:r>
              <a:rPr lang="el-GR" altLang="en-US" b="1" dirty="0">
                <a:solidFill>
                  <a:srgbClr val="2B3E4B"/>
                </a:solidFill>
                <a:latin typeface="Times New Roman"/>
              </a:rPr>
              <a:t>ω</a:t>
            </a:r>
            <a:r>
              <a:rPr lang="en-US" altLang="en-US" b="1" dirty="0">
                <a:solidFill>
                  <a:srgbClr val="2B3E4B"/>
                </a:solidFill>
                <a:latin typeface="Times New Roman"/>
              </a:rPr>
              <a:t>L </a:t>
            </a:r>
            <a:r>
              <a:rPr lang="en-US" altLang="en-US" b="1" dirty="0">
                <a:solidFill>
                  <a:srgbClr val="2D6F9F"/>
                </a:solidFill>
                <a:latin typeface="Times New Roman"/>
              </a:rPr>
              <a:t> and   </a:t>
            </a:r>
            <a:r>
              <a:rPr lang="en-US" altLang="en-US" b="1" dirty="0">
                <a:solidFill>
                  <a:srgbClr val="C8553D"/>
                </a:solidFill>
                <a:latin typeface="Times New Roman"/>
              </a:rPr>
              <a:t>X</a:t>
            </a:r>
            <a:r>
              <a:rPr lang="en-US" altLang="en-US" b="1" baseline="-25000" dirty="0">
                <a:solidFill>
                  <a:srgbClr val="C8553D"/>
                </a:solidFill>
                <a:latin typeface="Times New Roman"/>
              </a:rPr>
              <a:t>L</a:t>
            </a:r>
            <a:r>
              <a:rPr lang="en-US" altLang="en-US" b="1" dirty="0">
                <a:solidFill>
                  <a:srgbClr val="C8553D"/>
                </a:solidFill>
                <a:latin typeface="Times New Roman"/>
              </a:rPr>
              <a:t> = </a:t>
            </a:r>
            <a:r>
              <a:rPr lang="el-GR" altLang="en-US" b="1" dirty="0">
                <a:solidFill>
                  <a:srgbClr val="C8553D"/>
                </a:solidFill>
                <a:latin typeface="Times New Roman"/>
              </a:rPr>
              <a:t>ω</a:t>
            </a:r>
            <a:r>
              <a:rPr lang="en-US" altLang="en-US" b="1" dirty="0">
                <a:solidFill>
                  <a:srgbClr val="C8553D"/>
                </a:solidFill>
                <a:latin typeface="Times New Roman"/>
              </a:rPr>
              <a:t>L = </a:t>
            </a:r>
            <a:r>
              <a:rPr lang="en-US" altLang="en-US" b="1" dirty="0">
                <a:solidFill>
                  <a:srgbClr val="C8553D"/>
                </a:solidFill>
                <a:latin typeface="Times New Roman" pitchFamily="66" charset="0"/>
              </a:rPr>
              <a:t>E</a:t>
            </a:r>
            <a:r>
              <a:rPr lang="en-US" altLang="en-US" b="1" baseline="-25000" dirty="0">
                <a:solidFill>
                  <a:srgbClr val="C8553D"/>
                </a:solidFill>
                <a:latin typeface="Times New Roman"/>
              </a:rPr>
              <a:t>0</a:t>
            </a:r>
            <a:r>
              <a:rPr lang="en-US" altLang="en-US" b="1" dirty="0">
                <a:solidFill>
                  <a:srgbClr val="C8553D"/>
                </a:solidFill>
                <a:latin typeface="Times New Roman"/>
              </a:rPr>
              <a:t> / I</a:t>
            </a:r>
            <a:r>
              <a:rPr lang="en-US" altLang="en-US" b="1" baseline="-25000" dirty="0">
                <a:solidFill>
                  <a:srgbClr val="C8553D"/>
                </a:solidFill>
                <a:latin typeface="Times New Roman"/>
              </a:rPr>
              <a:t>0</a:t>
            </a:r>
            <a:r>
              <a:rPr lang="en-US" altLang="en-US" b="1" dirty="0">
                <a:solidFill>
                  <a:srgbClr val="2D6F9F"/>
                </a:solidFill>
                <a:latin typeface="Times New Roman"/>
              </a:rPr>
              <a:t>)          </a:t>
            </a:r>
            <a:r>
              <a:rPr lang="en-US" altLang="en-US" b="1" dirty="0">
                <a:solidFill>
                  <a:srgbClr val="C8553D"/>
                </a:solidFill>
                <a:latin typeface="Times New Roman"/>
              </a:rPr>
              <a:t>X</a:t>
            </a:r>
            <a:r>
              <a:rPr lang="en-US" altLang="en-US" b="1" baseline="-25000" dirty="0">
                <a:solidFill>
                  <a:srgbClr val="C8553D"/>
                </a:solidFill>
                <a:latin typeface="Times New Roman"/>
              </a:rPr>
              <a:t>L</a:t>
            </a:r>
            <a:r>
              <a:rPr lang="en-US" altLang="en-US" b="1" dirty="0">
                <a:solidFill>
                  <a:srgbClr val="C8553D"/>
                </a:solidFill>
                <a:latin typeface="Times New Roman"/>
              </a:rPr>
              <a:t> is Inductive Reactance.  Its SI unit is ohm.</a:t>
            </a:r>
            <a:endParaRPr sz="2800" dirty="0"/>
          </a:p>
        </p:txBody>
      </p:sp>
      <p:grpSp>
        <p:nvGrpSpPr>
          <p:cNvPr id="2" name="Group 1">
            <a:extLst>
              <a:ext uri="{FF2B5EF4-FFF2-40B4-BE49-F238E27FC236}">
                <a16:creationId xmlns:a16="http://schemas.microsoft.com/office/drawing/2014/main" id="{FAE8FE29-B249-6577-9E1F-14D78EFE4C23}"/>
              </a:ext>
            </a:extLst>
          </p:cNvPr>
          <p:cNvGrpSpPr/>
          <p:nvPr/>
        </p:nvGrpSpPr>
        <p:grpSpPr>
          <a:xfrm>
            <a:off x="761836" y="4090406"/>
            <a:ext cx="5038725" cy="2514600"/>
            <a:chOff x="1752599" y="4147874"/>
            <a:chExt cx="5038725" cy="2514600"/>
          </a:xfrm>
        </p:grpSpPr>
        <p:grpSp>
          <p:nvGrpSpPr>
            <p:cNvPr id="20534" name="Group 54">
              <a:extLst>
                <a:ext uri="{FF2B5EF4-FFF2-40B4-BE49-F238E27FC236}">
                  <a16:creationId xmlns:a16="http://schemas.microsoft.com/office/drawing/2014/main" id="{072893FA-E200-481E-A588-E6AFA686A81C}"/>
                </a:ext>
              </a:extLst>
            </p:cNvPr>
            <p:cNvGrpSpPr>
              <a:grpSpLocks/>
            </p:cNvGrpSpPr>
            <p:nvPr/>
          </p:nvGrpSpPr>
          <p:grpSpPr bwMode="auto">
            <a:xfrm>
              <a:off x="2285999" y="4876800"/>
              <a:ext cx="3124200" cy="1219200"/>
              <a:chOff x="2352" y="912"/>
              <a:chExt cx="1536" cy="384"/>
            </a:xfrm>
          </p:grpSpPr>
          <p:grpSp>
            <p:nvGrpSpPr>
              <p:cNvPr id="20535" name="Group 55">
                <a:extLst>
                  <a:ext uri="{FF2B5EF4-FFF2-40B4-BE49-F238E27FC236}">
                    <a16:creationId xmlns:a16="http://schemas.microsoft.com/office/drawing/2014/main" id="{27162B22-9DCD-44EB-A31B-6CB8AB29661E}"/>
                  </a:ext>
                </a:extLst>
              </p:cNvPr>
              <p:cNvGrpSpPr>
                <a:grpSpLocks/>
              </p:cNvGrpSpPr>
              <p:nvPr/>
            </p:nvGrpSpPr>
            <p:grpSpPr bwMode="auto">
              <a:xfrm>
                <a:off x="2352" y="912"/>
                <a:ext cx="768" cy="384"/>
                <a:chOff x="2736" y="816"/>
                <a:chExt cx="768" cy="384"/>
              </a:xfrm>
            </p:grpSpPr>
            <p:sp>
              <p:nvSpPr>
                <p:cNvPr id="20536" name="Freeform 56">
                  <a:extLst>
                    <a:ext uri="{FF2B5EF4-FFF2-40B4-BE49-F238E27FC236}">
                      <a16:creationId xmlns:a16="http://schemas.microsoft.com/office/drawing/2014/main" id="{8E032F51-7161-4D15-B2EE-0547840BCDAD}"/>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7" name="Freeform 57">
                  <a:extLst>
                    <a:ext uri="{FF2B5EF4-FFF2-40B4-BE49-F238E27FC236}">
                      <a16:creationId xmlns:a16="http://schemas.microsoft.com/office/drawing/2014/main" id="{23D498F4-B68E-4851-9DA4-AEAEE0096A26}"/>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538" name="Group 58">
                <a:extLst>
                  <a:ext uri="{FF2B5EF4-FFF2-40B4-BE49-F238E27FC236}">
                    <a16:creationId xmlns:a16="http://schemas.microsoft.com/office/drawing/2014/main" id="{9B057AEE-8670-4431-8DD8-C8752EF203ED}"/>
                  </a:ext>
                </a:extLst>
              </p:cNvPr>
              <p:cNvGrpSpPr>
                <a:grpSpLocks/>
              </p:cNvGrpSpPr>
              <p:nvPr/>
            </p:nvGrpSpPr>
            <p:grpSpPr bwMode="auto">
              <a:xfrm>
                <a:off x="3120" y="912"/>
                <a:ext cx="768" cy="384"/>
                <a:chOff x="2736" y="816"/>
                <a:chExt cx="768" cy="384"/>
              </a:xfrm>
            </p:grpSpPr>
            <p:sp>
              <p:nvSpPr>
                <p:cNvPr id="20539" name="Freeform 59">
                  <a:extLst>
                    <a:ext uri="{FF2B5EF4-FFF2-40B4-BE49-F238E27FC236}">
                      <a16:creationId xmlns:a16="http://schemas.microsoft.com/office/drawing/2014/main" id="{7FF1146D-1A1D-4946-8599-325668FD84B0}"/>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40" name="Freeform 60">
                  <a:extLst>
                    <a:ext uri="{FF2B5EF4-FFF2-40B4-BE49-F238E27FC236}">
                      <a16:creationId xmlns:a16="http://schemas.microsoft.com/office/drawing/2014/main" id="{BD4C4E02-4FDC-4F3F-AC86-41ED35D10B5E}"/>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0542" name="Text Box 62">
              <a:extLst>
                <a:ext uri="{FF2B5EF4-FFF2-40B4-BE49-F238E27FC236}">
                  <a16:creationId xmlns:a16="http://schemas.microsoft.com/office/drawing/2014/main" id="{DB813D7B-C6A4-4A9C-BCAB-D3D61DBC71A7}"/>
                </a:ext>
              </a:extLst>
            </p:cNvPr>
            <p:cNvSpPr txBox="1">
              <a:spLocks noChangeArrowheads="1"/>
            </p:cNvSpPr>
            <p:nvPr/>
          </p:nvSpPr>
          <p:spPr bwMode="auto">
            <a:xfrm>
              <a:off x="5333999" y="57912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0543" name="Text Box 63">
              <a:extLst>
                <a:ext uri="{FF2B5EF4-FFF2-40B4-BE49-F238E27FC236}">
                  <a16:creationId xmlns:a16="http://schemas.microsoft.com/office/drawing/2014/main" id="{3A41A56D-ED8D-4071-8945-AF5D0CAFE4AB}"/>
                </a:ext>
              </a:extLst>
            </p:cNvPr>
            <p:cNvSpPr txBox="1">
              <a:spLocks noChangeArrowheads="1"/>
            </p:cNvSpPr>
            <p:nvPr/>
          </p:nvSpPr>
          <p:spPr bwMode="auto">
            <a:xfrm>
              <a:off x="2438399" y="5821363"/>
              <a:ext cx="3276600" cy="274637"/>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 T/4    T/2    3T/4    T    5T/4  3T/2   7T/4  2T</a:t>
              </a:r>
              <a:endParaRPr/>
            </a:p>
          </p:txBody>
        </p:sp>
        <p:grpSp>
          <p:nvGrpSpPr>
            <p:cNvPr id="20544" name="Group 64">
              <a:extLst>
                <a:ext uri="{FF2B5EF4-FFF2-40B4-BE49-F238E27FC236}">
                  <a16:creationId xmlns:a16="http://schemas.microsoft.com/office/drawing/2014/main" id="{BE79B910-DF50-4312-8568-AA59DE6EEA86}"/>
                </a:ext>
              </a:extLst>
            </p:cNvPr>
            <p:cNvGrpSpPr>
              <a:grpSpLocks/>
            </p:cNvGrpSpPr>
            <p:nvPr/>
          </p:nvGrpSpPr>
          <p:grpSpPr bwMode="auto">
            <a:xfrm>
              <a:off x="5029199" y="5943600"/>
              <a:ext cx="1143000" cy="366713"/>
              <a:chOff x="2112" y="2592"/>
              <a:chExt cx="720" cy="231"/>
            </a:xfrm>
          </p:grpSpPr>
          <p:sp>
            <p:nvSpPr>
              <p:cNvPr id="20545" name="Line 65">
                <a:extLst>
                  <a:ext uri="{FF2B5EF4-FFF2-40B4-BE49-F238E27FC236}">
                    <a16:creationId xmlns:a16="http://schemas.microsoft.com/office/drawing/2014/main" id="{96484CEC-A05A-4F44-AA9E-96C147144C86}"/>
                  </a:ext>
                </a:extLst>
              </p:cNvPr>
              <p:cNvSpPr>
                <a:spLocks noChangeShapeType="1"/>
              </p:cNvSpPr>
              <p:nvPr/>
            </p:nvSpPr>
            <p:spPr bwMode="auto">
              <a:xfrm>
                <a:off x="2112" y="2736"/>
                <a:ext cx="528"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46" name="Text Box 66">
                <a:extLst>
                  <a:ext uri="{FF2B5EF4-FFF2-40B4-BE49-F238E27FC236}">
                    <a16:creationId xmlns:a16="http://schemas.microsoft.com/office/drawing/2014/main" id="{95155B75-BA8E-4710-AF57-A1392B88A51A}"/>
                  </a:ext>
                </a:extLst>
              </p:cNvPr>
              <p:cNvSpPr txBox="1">
                <a:spLocks noChangeArrowheads="1"/>
              </p:cNvSpPr>
              <p:nvPr/>
            </p:nvSpPr>
            <p:spPr bwMode="auto">
              <a:xfrm>
                <a:off x="2640" y="2592"/>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00"/>
                    </a:solidFill>
                    <a:latin typeface="Times New Roman"/>
                  </a:rPr>
                  <a:t>t</a:t>
                </a:r>
                <a:endParaRPr/>
              </a:p>
            </p:txBody>
          </p:sp>
        </p:grpSp>
        <p:grpSp>
          <p:nvGrpSpPr>
            <p:cNvPr id="20549" name="Group 69">
              <a:extLst>
                <a:ext uri="{FF2B5EF4-FFF2-40B4-BE49-F238E27FC236}">
                  <a16:creationId xmlns:a16="http://schemas.microsoft.com/office/drawing/2014/main" id="{6BC2375C-D24D-4006-A74C-E544CEB673BF}"/>
                </a:ext>
              </a:extLst>
            </p:cNvPr>
            <p:cNvGrpSpPr>
              <a:grpSpLocks/>
            </p:cNvGrpSpPr>
            <p:nvPr/>
          </p:nvGrpSpPr>
          <p:grpSpPr bwMode="auto">
            <a:xfrm>
              <a:off x="2438399" y="5516563"/>
              <a:ext cx="3352800" cy="274637"/>
              <a:chOff x="480" y="2323"/>
              <a:chExt cx="2112" cy="173"/>
            </a:xfrm>
          </p:grpSpPr>
          <p:sp>
            <p:nvSpPr>
              <p:cNvPr id="20550" name="Text Box 70">
                <a:extLst>
                  <a:ext uri="{FF2B5EF4-FFF2-40B4-BE49-F238E27FC236}">
                    <a16:creationId xmlns:a16="http://schemas.microsoft.com/office/drawing/2014/main" id="{4294ED36-9A2F-4A9D-A794-A86A733E8447}"/>
                  </a:ext>
                </a:extLst>
              </p:cNvPr>
              <p:cNvSpPr txBox="1">
                <a:spLocks noChangeArrowheads="1"/>
              </p:cNvSpPr>
              <p:nvPr/>
            </p:nvSpPr>
            <p:spPr bwMode="auto">
              <a:xfrm>
                <a:off x="768" y="2323"/>
                <a:ext cx="1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0551" name="Text Box 71">
                <a:extLst>
                  <a:ext uri="{FF2B5EF4-FFF2-40B4-BE49-F238E27FC236}">
                    <a16:creationId xmlns:a16="http://schemas.microsoft.com/office/drawing/2014/main" id="{F0C080FB-A353-490F-9E3B-F98B0E233F44}"/>
                  </a:ext>
                </a:extLst>
              </p:cNvPr>
              <p:cNvSpPr txBox="1">
                <a:spLocks noChangeArrowheads="1"/>
              </p:cNvSpPr>
              <p:nvPr/>
            </p:nvSpPr>
            <p:spPr bwMode="auto">
              <a:xfrm>
                <a:off x="124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2</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0552" name="Text Box 72">
                <a:extLst>
                  <a:ext uri="{FF2B5EF4-FFF2-40B4-BE49-F238E27FC236}">
                    <a16:creationId xmlns:a16="http://schemas.microsoft.com/office/drawing/2014/main" id="{1C3C8727-69F4-4076-B7BD-DA7E19EA9D17}"/>
                  </a:ext>
                </a:extLst>
              </p:cNvPr>
              <p:cNvSpPr txBox="1">
                <a:spLocks noChangeArrowheads="1"/>
              </p:cNvSpPr>
              <p:nvPr/>
            </p:nvSpPr>
            <p:spPr bwMode="auto">
              <a:xfrm>
                <a:off x="172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0553" name="Text Box 73">
                <a:extLst>
                  <a:ext uri="{FF2B5EF4-FFF2-40B4-BE49-F238E27FC236}">
                    <a16:creationId xmlns:a16="http://schemas.microsoft.com/office/drawing/2014/main" id="{046D7366-C2CA-4233-B604-B8ECA2D8491E}"/>
                  </a:ext>
                </a:extLst>
              </p:cNvPr>
              <p:cNvSpPr txBox="1">
                <a:spLocks noChangeArrowheads="1"/>
              </p:cNvSpPr>
              <p:nvPr/>
            </p:nvSpPr>
            <p:spPr bwMode="auto">
              <a:xfrm>
                <a:off x="2256"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4</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0554" name="Text Box 74">
                <a:extLst>
                  <a:ext uri="{FF2B5EF4-FFF2-40B4-BE49-F238E27FC236}">
                    <a16:creationId xmlns:a16="http://schemas.microsoft.com/office/drawing/2014/main" id="{BF63794C-85C1-42F5-8A9B-C13ADDE78309}"/>
                  </a:ext>
                </a:extLst>
              </p:cNvPr>
              <p:cNvSpPr txBox="1">
                <a:spLocks noChangeArrowheads="1"/>
              </p:cNvSpPr>
              <p:nvPr/>
            </p:nvSpPr>
            <p:spPr bwMode="auto">
              <a:xfrm>
                <a:off x="480" y="2323"/>
                <a:ext cx="2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0555" name="Text Box 75">
                <a:extLst>
                  <a:ext uri="{FF2B5EF4-FFF2-40B4-BE49-F238E27FC236}">
                    <a16:creationId xmlns:a16="http://schemas.microsoft.com/office/drawing/2014/main" id="{93A8BEF5-B5E9-4D17-994F-3BC803EB11D7}"/>
                  </a:ext>
                </a:extLst>
              </p:cNvPr>
              <p:cNvSpPr txBox="1">
                <a:spLocks noChangeArrowheads="1"/>
              </p:cNvSpPr>
              <p:nvPr/>
            </p:nvSpPr>
            <p:spPr bwMode="auto">
              <a:xfrm>
                <a:off x="96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0556" name="Text Box 76">
                <a:extLst>
                  <a:ext uri="{FF2B5EF4-FFF2-40B4-BE49-F238E27FC236}">
                    <a16:creationId xmlns:a16="http://schemas.microsoft.com/office/drawing/2014/main" id="{DBBC0B87-F999-45D1-844E-861D03C29576}"/>
                  </a:ext>
                </a:extLst>
              </p:cNvPr>
              <p:cNvSpPr txBox="1">
                <a:spLocks noChangeArrowheads="1"/>
              </p:cNvSpPr>
              <p:nvPr/>
            </p:nvSpPr>
            <p:spPr bwMode="auto">
              <a:xfrm>
                <a:off x="144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5</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0557" name="Text Box 77">
                <a:extLst>
                  <a:ext uri="{FF2B5EF4-FFF2-40B4-BE49-F238E27FC236}">
                    <a16:creationId xmlns:a16="http://schemas.microsoft.com/office/drawing/2014/main" id="{91723156-3F78-4FB0-ABA9-8D0BEABEA647}"/>
                  </a:ext>
                </a:extLst>
              </p:cNvPr>
              <p:cNvSpPr txBox="1">
                <a:spLocks noChangeArrowheads="1"/>
              </p:cNvSpPr>
              <p:nvPr/>
            </p:nvSpPr>
            <p:spPr bwMode="auto">
              <a:xfrm>
                <a:off x="196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7</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grpSp>
        <p:sp>
          <p:nvSpPr>
            <p:cNvPr id="20558" name="Rectangle 78">
              <a:extLst>
                <a:ext uri="{FF2B5EF4-FFF2-40B4-BE49-F238E27FC236}">
                  <a16:creationId xmlns:a16="http://schemas.microsoft.com/office/drawing/2014/main" id="{CA964468-25E1-4EA6-9A2A-5343094B9B24}"/>
                </a:ext>
              </a:extLst>
            </p:cNvPr>
            <p:cNvSpPr>
              <a:spLocks noChangeArrowheads="1"/>
            </p:cNvSpPr>
            <p:nvPr/>
          </p:nvSpPr>
          <p:spPr bwMode="auto">
            <a:xfrm>
              <a:off x="5480049" y="5486400"/>
              <a:ext cx="69215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500" b="1">
                  <a:solidFill>
                    <a:srgbClr val="2B3E4B"/>
                  </a:solidFill>
                  <a:latin typeface="Times New Roman"/>
                </a:rPr>
                <a:t>θ</a:t>
              </a:r>
              <a:r>
                <a:rPr lang="en-US" altLang="en-US" sz="1500" b="1">
                  <a:solidFill>
                    <a:srgbClr val="2B3E4B"/>
                  </a:solidFill>
                  <a:latin typeface="Times New Roman"/>
                </a:rPr>
                <a:t> = </a:t>
              </a:r>
              <a:r>
                <a:rPr lang="el-GR" altLang="en-US" sz="1500" b="1">
                  <a:solidFill>
                    <a:srgbClr val="2B3E4B"/>
                  </a:solidFill>
                  <a:latin typeface="Times New Roman"/>
                </a:rPr>
                <a:t>ω</a:t>
              </a:r>
              <a:r>
                <a:rPr lang="en-US" altLang="en-US" sz="1500" b="1">
                  <a:solidFill>
                    <a:srgbClr val="2B3E4B"/>
                  </a:solidFill>
                  <a:latin typeface="Times New Roman"/>
                </a:rPr>
                <a:t>t</a:t>
              </a:r>
              <a:endParaRPr/>
            </a:p>
          </p:txBody>
        </p:sp>
        <p:grpSp>
          <p:nvGrpSpPr>
            <p:cNvPr id="20559" name="Group 79">
              <a:extLst>
                <a:ext uri="{FF2B5EF4-FFF2-40B4-BE49-F238E27FC236}">
                  <a16:creationId xmlns:a16="http://schemas.microsoft.com/office/drawing/2014/main" id="{8C314FF5-4B45-417D-830B-41F2512250D9}"/>
                </a:ext>
              </a:extLst>
            </p:cNvPr>
            <p:cNvGrpSpPr>
              <a:grpSpLocks/>
            </p:cNvGrpSpPr>
            <p:nvPr/>
          </p:nvGrpSpPr>
          <p:grpSpPr bwMode="auto">
            <a:xfrm>
              <a:off x="2285999" y="5410200"/>
              <a:ext cx="3581400" cy="152400"/>
              <a:chOff x="384" y="2400"/>
              <a:chExt cx="2256" cy="96"/>
            </a:xfrm>
          </p:grpSpPr>
          <p:sp>
            <p:nvSpPr>
              <p:cNvPr id="20560" name="Line 80">
                <a:extLst>
                  <a:ext uri="{FF2B5EF4-FFF2-40B4-BE49-F238E27FC236}">
                    <a16:creationId xmlns:a16="http://schemas.microsoft.com/office/drawing/2014/main" id="{B852A142-9F4A-43F4-8BC1-FD76E013AD12}"/>
                  </a:ext>
                </a:extLst>
              </p:cNvPr>
              <p:cNvSpPr>
                <a:spLocks noChangeShapeType="1"/>
              </p:cNvSpPr>
              <p:nvPr/>
            </p:nvSpPr>
            <p:spPr bwMode="auto">
              <a:xfrm>
                <a:off x="384" y="2448"/>
                <a:ext cx="2256" cy="0"/>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1" name="Line 81">
                <a:extLst>
                  <a:ext uri="{FF2B5EF4-FFF2-40B4-BE49-F238E27FC236}">
                    <a16:creationId xmlns:a16="http://schemas.microsoft.com/office/drawing/2014/main" id="{2ED32FF1-DEA9-4A31-99A7-2B88B03D7766}"/>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2" name="Line 82">
                <a:extLst>
                  <a:ext uri="{FF2B5EF4-FFF2-40B4-BE49-F238E27FC236}">
                    <a16:creationId xmlns:a16="http://schemas.microsoft.com/office/drawing/2014/main" id="{92F965F9-C657-48C6-A9AC-24F872114596}"/>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3" name="Line 83">
                <a:extLst>
                  <a:ext uri="{FF2B5EF4-FFF2-40B4-BE49-F238E27FC236}">
                    <a16:creationId xmlns:a16="http://schemas.microsoft.com/office/drawing/2014/main" id="{707EDBD1-A21B-43A7-975D-7A6DC92C8638}"/>
                  </a:ext>
                </a:extLst>
              </p:cNvPr>
              <p:cNvSpPr>
                <a:spLocks noChangeShapeType="1"/>
              </p:cNvSpPr>
              <p:nvPr/>
            </p:nvSpPr>
            <p:spPr bwMode="auto">
              <a:xfrm>
                <a:off x="163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4" name="Line 84">
                <a:extLst>
                  <a:ext uri="{FF2B5EF4-FFF2-40B4-BE49-F238E27FC236}">
                    <a16:creationId xmlns:a16="http://schemas.microsoft.com/office/drawing/2014/main" id="{B77438F0-C94C-4B6C-BD28-083A4D7611C6}"/>
                  </a:ext>
                </a:extLst>
              </p:cNvPr>
              <p:cNvSpPr>
                <a:spLocks noChangeShapeType="1"/>
              </p:cNvSpPr>
              <p:nvPr/>
            </p:nvSpPr>
            <p:spPr bwMode="auto">
              <a:xfrm>
                <a:off x="211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5" name="Line 85">
                <a:extLst>
                  <a:ext uri="{FF2B5EF4-FFF2-40B4-BE49-F238E27FC236}">
                    <a16:creationId xmlns:a16="http://schemas.microsoft.com/office/drawing/2014/main" id="{5D3EC14A-1E4D-415F-8FBF-5EB4088BB146}"/>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6" name="Line 86">
                <a:extLst>
                  <a:ext uri="{FF2B5EF4-FFF2-40B4-BE49-F238E27FC236}">
                    <a16:creationId xmlns:a16="http://schemas.microsoft.com/office/drawing/2014/main" id="{DB262BCF-AB57-4F8E-85F2-9E96C5393477}"/>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7" name="Line 87">
                <a:extLst>
                  <a:ext uri="{FF2B5EF4-FFF2-40B4-BE49-F238E27FC236}">
                    <a16:creationId xmlns:a16="http://schemas.microsoft.com/office/drawing/2014/main" id="{ED407B3C-F5E7-4372-ADCB-814AB7037D91}"/>
                  </a:ext>
                </a:extLst>
              </p:cNvPr>
              <p:cNvSpPr>
                <a:spLocks noChangeShapeType="1"/>
              </p:cNvSpPr>
              <p:nvPr/>
            </p:nvSpPr>
            <p:spPr bwMode="auto">
              <a:xfrm>
                <a:off x="187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68" name="Line 88">
                <a:extLst>
                  <a:ext uri="{FF2B5EF4-FFF2-40B4-BE49-F238E27FC236}">
                    <a16:creationId xmlns:a16="http://schemas.microsoft.com/office/drawing/2014/main" id="{8DB718BA-4B65-49F6-9582-16EFB83D28FB}"/>
                  </a:ext>
                </a:extLst>
              </p:cNvPr>
              <p:cNvSpPr>
                <a:spLocks noChangeShapeType="1"/>
              </p:cNvSpPr>
              <p:nvPr/>
            </p:nvSpPr>
            <p:spPr bwMode="auto">
              <a:xfrm>
                <a:off x="235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576" name="Rectangle 96">
              <a:extLst>
                <a:ext uri="{FF2B5EF4-FFF2-40B4-BE49-F238E27FC236}">
                  <a16:creationId xmlns:a16="http://schemas.microsoft.com/office/drawing/2014/main" id="{9E28D3E1-3CCB-42D1-85E9-F28A6ECF8048}"/>
                </a:ext>
              </a:extLst>
            </p:cNvPr>
            <p:cNvSpPr>
              <a:spLocks noChangeArrowheads="1"/>
            </p:cNvSpPr>
            <p:nvPr/>
          </p:nvSpPr>
          <p:spPr bwMode="auto">
            <a:xfrm>
              <a:off x="1752599" y="4343400"/>
              <a:ext cx="609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pitchFamily="66" charset="0"/>
                </a:rPr>
                <a:t> E </a:t>
              </a:r>
              <a:r>
                <a:rPr lang="en-US" altLang="en-US" sz="1400" b="0">
                  <a:solidFill>
                    <a:srgbClr val="2B3E4B"/>
                  </a:solidFill>
                  <a:latin typeface="Times New Roman"/>
                </a:rPr>
                <a:t>,I</a:t>
              </a:r>
              <a:endParaRPr/>
            </a:p>
          </p:txBody>
        </p:sp>
        <p:sp>
          <p:nvSpPr>
            <p:cNvPr id="20577" name="Rectangle 97">
              <a:extLst>
                <a:ext uri="{FF2B5EF4-FFF2-40B4-BE49-F238E27FC236}">
                  <a16:creationId xmlns:a16="http://schemas.microsoft.com/office/drawing/2014/main" id="{2B7D2680-168F-4964-AD88-77FE1838F02A}"/>
                </a:ext>
              </a:extLst>
            </p:cNvPr>
            <p:cNvSpPr>
              <a:spLocks noChangeArrowheads="1"/>
            </p:cNvSpPr>
            <p:nvPr/>
          </p:nvSpPr>
          <p:spPr bwMode="auto">
            <a:xfrm>
              <a:off x="1858962" y="4648200"/>
              <a:ext cx="503237"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 E</a:t>
              </a:r>
              <a:r>
                <a:rPr lang="en-US" altLang="en-US" sz="1500" b="1" baseline="-25000">
                  <a:solidFill>
                    <a:srgbClr val="2D6F9F"/>
                  </a:solidFill>
                  <a:latin typeface="Times New Roman"/>
                </a:rPr>
                <a:t>0</a:t>
              </a:r>
              <a:r>
                <a:rPr lang="en-US" altLang="en-US" sz="1500" b="1">
                  <a:solidFill>
                    <a:srgbClr val="2D6F9F"/>
                  </a:solidFill>
                  <a:latin typeface="Times New Roman"/>
                </a:rPr>
                <a:t> </a:t>
              </a:r>
              <a:endParaRPr/>
            </a:p>
          </p:txBody>
        </p:sp>
        <p:sp>
          <p:nvSpPr>
            <p:cNvPr id="20578" name="Line 98">
              <a:extLst>
                <a:ext uri="{FF2B5EF4-FFF2-40B4-BE49-F238E27FC236}">
                  <a16:creationId xmlns:a16="http://schemas.microsoft.com/office/drawing/2014/main" id="{9D8CC989-DE6E-4582-99E5-A751E4AA26E9}"/>
                </a:ext>
              </a:extLst>
            </p:cNvPr>
            <p:cNvSpPr>
              <a:spLocks noChangeShapeType="1"/>
            </p:cNvSpPr>
            <p:nvPr/>
          </p:nvSpPr>
          <p:spPr bwMode="auto">
            <a:xfrm flipH="1">
              <a:off x="2285999" y="4846638"/>
              <a:ext cx="381000" cy="0"/>
            </a:xfrm>
            <a:prstGeom prst="line">
              <a:avLst/>
            </a:prstGeom>
            <a:noFill/>
            <a:ln w="28575">
              <a:solidFill>
                <a:srgbClr val="2D6F9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655" name="Group 175">
              <a:extLst>
                <a:ext uri="{FF2B5EF4-FFF2-40B4-BE49-F238E27FC236}">
                  <a16:creationId xmlns:a16="http://schemas.microsoft.com/office/drawing/2014/main" id="{07AAA721-6A0B-4579-BEC1-CCC485C47B3C}"/>
                </a:ext>
              </a:extLst>
            </p:cNvPr>
            <p:cNvGrpSpPr>
              <a:grpSpLocks/>
            </p:cNvGrpSpPr>
            <p:nvPr/>
          </p:nvGrpSpPr>
          <p:grpSpPr bwMode="auto">
            <a:xfrm>
              <a:off x="1919287" y="4857750"/>
              <a:ext cx="1128712" cy="366713"/>
              <a:chOff x="249" y="3060"/>
              <a:chExt cx="711" cy="231"/>
            </a:xfrm>
          </p:grpSpPr>
          <p:sp>
            <p:nvSpPr>
              <p:cNvPr id="20580" name="Line 100">
                <a:extLst>
                  <a:ext uri="{FF2B5EF4-FFF2-40B4-BE49-F238E27FC236}">
                    <a16:creationId xmlns:a16="http://schemas.microsoft.com/office/drawing/2014/main" id="{590A7E41-FEA4-47D5-8767-3E3A5BE3913B}"/>
                  </a:ext>
                </a:extLst>
              </p:cNvPr>
              <p:cNvSpPr>
                <a:spLocks noChangeShapeType="1"/>
              </p:cNvSpPr>
              <p:nvPr/>
            </p:nvSpPr>
            <p:spPr bwMode="auto">
              <a:xfrm flipH="1" flipV="1">
                <a:off x="480" y="3204"/>
                <a:ext cx="480" cy="12"/>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1" name="Rectangle 101">
                <a:extLst>
                  <a:ext uri="{FF2B5EF4-FFF2-40B4-BE49-F238E27FC236}">
                    <a16:creationId xmlns:a16="http://schemas.microsoft.com/office/drawing/2014/main" id="{1A4B1129-D46E-4407-B1C3-AAF27CE51ECE}"/>
                  </a:ext>
                </a:extLst>
              </p:cNvPr>
              <p:cNvSpPr>
                <a:spLocks noChangeArrowheads="1"/>
              </p:cNvSpPr>
              <p:nvPr/>
            </p:nvSpPr>
            <p:spPr bwMode="auto">
              <a:xfrm>
                <a:off x="249" y="3060"/>
                <a:ext cx="2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FF0000"/>
                    </a:solidFill>
                    <a:latin typeface="Times New Roman" pitchFamily="66" charset="0"/>
                  </a:rPr>
                  <a:t> </a:t>
                </a:r>
                <a:r>
                  <a:rPr lang="en-US" altLang="en-US" b="1">
                    <a:solidFill>
                      <a:srgbClr val="FF0000"/>
                    </a:solidFill>
                    <a:latin typeface="Times New Roman"/>
                  </a:rPr>
                  <a:t>I</a:t>
                </a:r>
                <a:r>
                  <a:rPr lang="en-US" altLang="en-US" b="1" baseline="-25000">
                    <a:solidFill>
                      <a:srgbClr val="FF0000"/>
                    </a:solidFill>
                    <a:latin typeface="Times New Roman"/>
                  </a:rPr>
                  <a:t>0</a:t>
                </a:r>
                <a:r>
                  <a:rPr lang="en-US" altLang="en-US" b="1">
                    <a:solidFill>
                      <a:srgbClr val="00CC00"/>
                    </a:solidFill>
                    <a:latin typeface="Times New Roman"/>
                  </a:rPr>
                  <a:t> </a:t>
                </a:r>
                <a:endParaRPr/>
              </a:p>
            </p:txBody>
          </p:sp>
        </p:grpSp>
        <p:sp>
          <p:nvSpPr>
            <p:cNvPr id="20582" name="Rectangle 102">
              <a:extLst>
                <a:ext uri="{FF2B5EF4-FFF2-40B4-BE49-F238E27FC236}">
                  <a16:creationId xmlns:a16="http://schemas.microsoft.com/office/drawing/2014/main" id="{E416D0E1-A257-4D55-B165-D2D376069C11}"/>
                </a:ext>
              </a:extLst>
            </p:cNvPr>
            <p:cNvSpPr>
              <a:spLocks noChangeArrowheads="1"/>
            </p:cNvSpPr>
            <p:nvPr/>
          </p:nvSpPr>
          <p:spPr bwMode="auto">
            <a:xfrm>
              <a:off x="4495799" y="4160838"/>
              <a:ext cx="14192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p:sp>
          <p:nvSpPr>
            <p:cNvPr id="20583" name="Rectangle 103">
              <a:extLst>
                <a:ext uri="{FF2B5EF4-FFF2-40B4-BE49-F238E27FC236}">
                  <a16:creationId xmlns:a16="http://schemas.microsoft.com/office/drawing/2014/main" id="{2E5271DD-3BF7-4784-B315-804E9FE18D3A}"/>
                </a:ext>
              </a:extLst>
            </p:cNvPr>
            <p:cNvSpPr>
              <a:spLocks noChangeArrowheads="1"/>
            </p:cNvSpPr>
            <p:nvPr/>
          </p:nvSpPr>
          <p:spPr bwMode="auto">
            <a:xfrm>
              <a:off x="4038599" y="4387850"/>
              <a:ext cx="21304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C8553D"/>
                  </a:solidFill>
                  <a:latin typeface="Times New Roman"/>
                </a:rPr>
                <a:t>I  = I</a:t>
              </a:r>
              <a:r>
                <a:rPr lang="en-US" altLang="en-US" sz="1500" b="1" baseline="-25000">
                  <a:solidFill>
                    <a:srgbClr val="C8553D"/>
                  </a:solidFill>
                  <a:latin typeface="Times New Roman"/>
                </a:rPr>
                <a:t>0</a:t>
              </a:r>
              <a:r>
                <a:rPr lang="en-US" altLang="en-US" sz="1500" b="1">
                  <a:solidFill>
                    <a:srgbClr val="C8553D"/>
                  </a:solidFill>
                  <a:latin typeface="Times New Roman"/>
                </a:rPr>
                <a:t> sin (</a:t>
              </a:r>
              <a:r>
                <a:rPr lang="el-GR" altLang="en-US" sz="1500" b="1">
                  <a:solidFill>
                    <a:srgbClr val="C8553D"/>
                  </a:solidFill>
                  <a:latin typeface="Times New Roman"/>
                </a:rPr>
                <a:t>ω</a:t>
              </a:r>
              <a:r>
                <a:rPr lang="en-US" altLang="en-US" sz="1500" b="1">
                  <a:solidFill>
                    <a:srgbClr val="C8553D"/>
                  </a:solidFill>
                  <a:latin typeface="Times New Roman"/>
                </a:rPr>
                <a:t>t  - </a:t>
              </a:r>
              <a:r>
                <a:rPr lang="el-GR" altLang="en-US" sz="1500" b="1">
                  <a:solidFill>
                    <a:srgbClr val="C8553D"/>
                  </a:solidFill>
                  <a:latin typeface="Times New Roman"/>
                </a:rPr>
                <a:t>π</a:t>
              </a:r>
              <a:r>
                <a:rPr lang="en-US" altLang="en-US" sz="1500" b="1">
                  <a:solidFill>
                    <a:srgbClr val="C8553D"/>
                  </a:solidFill>
                  <a:latin typeface="Times New Roman"/>
                </a:rPr>
                <a:t> / 2)</a:t>
              </a:r>
              <a:endParaRPr/>
            </a:p>
          </p:txBody>
        </p:sp>
        <p:grpSp>
          <p:nvGrpSpPr>
            <p:cNvPr id="20641" name="Group 161">
              <a:extLst>
                <a:ext uri="{FF2B5EF4-FFF2-40B4-BE49-F238E27FC236}">
                  <a16:creationId xmlns:a16="http://schemas.microsoft.com/office/drawing/2014/main" id="{76B726FD-8607-45A7-9035-E934F32B285E}"/>
                </a:ext>
              </a:extLst>
            </p:cNvPr>
            <p:cNvGrpSpPr>
              <a:grpSpLocks/>
            </p:cNvGrpSpPr>
            <p:nvPr/>
          </p:nvGrpSpPr>
          <p:grpSpPr bwMode="auto">
            <a:xfrm>
              <a:off x="1828799" y="5105400"/>
              <a:ext cx="3981450" cy="838200"/>
              <a:chOff x="192" y="3216"/>
              <a:chExt cx="2508" cy="528"/>
            </a:xfrm>
          </p:grpSpPr>
          <p:grpSp>
            <p:nvGrpSpPr>
              <p:cNvPr id="20639" name="Group 159">
                <a:extLst>
                  <a:ext uri="{FF2B5EF4-FFF2-40B4-BE49-F238E27FC236}">
                    <a16:creationId xmlns:a16="http://schemas.microsoft.com/office/drawing/2014/main" id="{DC47A556-A0C7-40FF-AE66-D23BB833A3A9}"/>
                  </a:ext>
                </a:extLst>
              </p:cNvPr>
              <p:cNvGrpSpPr>
                <a:grpSpLocks/>
              </p:cNvGrpSpPr>
              <p:nvPr/>
            </p:nvGrpSpPr>
            <p:grpSpPr bwMode="auto">
              <a:xfrm>
                <a:off x="192" y="3216"/>
                <a:ext cx="2016" cy="528"/>
                <a:chOff x="192" y="3216"/>
                <a:chExt cx="2016" cy="528"/>
              </a:xfrm>
            </p:grpSpPr>
            <p:grpSp>
              <p:nvGrpSpPr>
                <p:cNvPr id="20631" name="Group 151">
                  <a:extLst>
                    <a:ext uri="{FF2B5EF4-FFF2-40B4-BE49-F238E27FC236}">
                      <a16:creationId xmlns:a16="http://schemas.microsoft.com/office/drawing/2014/main" id="{A966822B-BDDE-4A67-BEFC-57913E53BAB2}"/>
                    </a:ext>
                  </a:extLst>
                </p:cNvPr>
                <p:cNvGrpSpPr>
                  <a:grpSpLocks/>
                </p:cNvGrpSpPr>
                <p:nvPr/>
              </p:nvGrpSpPr>
              <p:grpSpPr bwMode="auto">
                <a:xfrm flipV="1">
                  <a:off x="240" y="3216"/>
                  <a:ext cx="1968" cy="480"/>
                  <a:chOff x="2352" y="912"/>
                  <a:chExt cx="1536" cy="384"/>
                </a:xfrm>
              </p:grpSpPr>
              <p:grpSp>
                <p:nvGrpSpPr>
                  <p:cNvPr id="20632" name="Group 152">
                    <a:extLst>
                      <a:ext uri="{FF2B5EF4-FFF2-40B4-BE49-F238E27FC236}">
                        <a16:creationId xmlns:a16="http://schemas.microsoft.com/office/drawing/2014/main" id="{F01822AC-C846-48BE-A2C7-E6CA23E90A59}"/>
                      </a:ext>
                    </a:extLst>
                  </p:cNvPr>
                  <p:cNvGrpSpPr>
                    <a:grpSpLocks/>
                  </p:cNvGrpSpPr>
                  <p:nvPr/>
                </p:nvGrpSpPr>
                <p:grpSpPr bwMode="auto">
                  <a:xfrm>
                    <a:off x="2352" y="912"/>
                    <a:ext cx="768" cy="384"/>
                    <a:chOff x="2736" y="816"/>
                    <a:chExt cx="768" cy="384"/>
                  </a:xfrm>
                </p:grpSpPr>
                <p:sp>
                  <p:nvSpPr>
                    <p:cNvPr id="20633" name="Freeform 153">
                      <a:extLst>
                        <a:ext uri="{FF2B5EF4-FFF2-40B4-BE49-F238E27FC236}">
                          <a16:creationId xmlns:a16="http://schemas.microsoft.com/office/drawing/2014/main" id="{B7EFBA4C-5FA6-4F91-B896-8A3FF200E072}"/>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34" name="Freeform 154">
                      <a:extLst>
                        <a:ext uri="{FF2B5EF4-FFF2-40B4-BE49-F238E27FC236}">
                          <a16:creationId xmlns:a16="http://schemas.microsoft.com/office/drawing/2014/main" id="{EE15D6FD-998B-4C9E-A4B1-6135C8914586}"/>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635" name="Group 155">
                    <a:extLst>
                      <a:ext uri="{FF2B5EF4-FFF2-40B4-BE49-F238E27FC236}">
                        <a16:creationId xmlns:a16="http://schemas.microsoft.com/office/drawing/2014/main" id="{583EDA6B-1FB8-4A9E-A2F7-3F334CB695EE}"/>
                      </a:ext>
                    </a:extLst>
                  </p:cNvPr>
                  <p:cNvGrpSpPr>
                    <a:grpSpLocks/>
                  </p:cNvGrpSpPr>
                  <p:nvPr/>
                </p:nvGrpSpPr>
                <p:grpSpPr bwMode="auto">
                  <a:xfrm>
                    <a:off x="3120" y="912"/>
                    <a:ext cx="768" cy="384"/>
                    <a:chOff x="2736" y="816"/>
                    <a:chExt cx="768" cy="384"/>
                  </a:xfrm>
                </p:grpSpPr>
                <p:sp>
                  <p:nvSpPr>
                    <p:cNvPr id="20636" name="Freeform 156">
                      <a:extLst>
                        <a:ext uri="{FF2B5EF4-FFF2-40B4-BE49-F238E27FC236}">
                          <a16:creationId xmlns:a16="http://schemas.microsoft.com/office/drawing/2014/main" id="{0444231D-27B7-448D-AABA-243BC47C4AD2}"/>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37" name="Freeform 157">
                      <a:extLst>
                        <a:ext uri="{FF2B5EF4-FFF2-40B4-BE49-F238E27FC236}">
                          <a16:creationId xmlns:a16="http://schemas.microsoft.com/office/drawing/2014/main" id="{E7CA7F01-6C08-45B5-8FD8-BC388E7CC112}"/>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0638" name="Rectangle 158">
                  <a:extLst>
                    <a:ext uri="{FF2B5EF4-FFF2-40B4-BE49-F238E27FC236}">
                      <a16:creationId xmlns:a16="http://schemas.microsoft.com/office/drawing/2014/main" id="{EDFC1518-9015-491A-8AF3-4F18EB8CCAC9}"/>
                    </a:ext>
                  </a:extLst>
                </p:cNvPr>
                <p:cNvSpPr>
                  <a:spLocks noChangeArrowheads="1"/>
                </p:cNvSpPr>
                <p:nvPr/>
              </p:nvSpPr>
              <p:spPr bwMode="auto">
                <a:xfrm flipV="1">
                  <a:off x="192" y="3408"/>
                  <a:ext cx="288" cy="336"/>
                </a:xfrm>
                <a:prstGeom prst="rect">
                  <a:avLst/>
                </a:prstGeom>
                <a:solidFill>
                  <a:srgbClr val="FFEBEF"/>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0640" name="Freeform 160">
                <a:extLst>
                  <a:ext uri="{FF2B5EF4-FFF2-40B4-BE49-F238E27FC236}">
                    <a16:creationId xmlns:a16="http://schemas.microsoft.com/office/drawing/2014/main" id="{3046FFD7-768A-488C-8AF8-55E928DE4D10}"/>
                  </a:ext>
                </a:extLst>
              </p:cNvPr>
              <p:cNvSpPr>
                <a:spLocks/>
              </p:cNvSpPr>
              <p:nvPr/>
            </p:nvSpPr>
            <p:spPr bwMode="auto">
              <a:xfrm flipV="1">
                <a:off x="2208" y="3456"/>
                <a:ext cx="492" cy="240"/>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541" name="Line 61">
              <a:extLst>
                <a:ext uri="{FF2B5EF4-FFF2-40B4-BE49-F238E27FC236}">
                  <a16:creationId xmlns:a16="http://schemas.microsoft.com/office/drawing/2014/main" id="{48A1FC04-CD61-4EED-85F7-150AE972EDC7}"/>
                </a:ext>
              </a:extLst>
            </p:cNvPr>
            <p:cNvSpPr>
              <a:spLocks noChangeShapeType="1"/>
            </p:cNvSpPr>
            <p:nvPr/>
          </p:nvSpPr>
          <p:spPr bwMode="auto">
            <a:xfrm>
              <a:off x="2285999" y="4343400"/>
              <a:ext cx="0" cy="2286000"/>
            </a:xfrm>
            <a:prstGeom prst="line">
              <a:avLst/>
            </a:prstGeom>
            <a:noFill/>
            <a:ln w="28575">
              <a:solidFill>
                <a:schemeClr val="bg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47" name="Rectangle 67">
              <a:extLst>
                <a:ext uri="{FF2B5EF4-FFF2-40B4-BE49-F238E27FC236}">
                  <a16:creationId xmlns:a16="http://schemas.microsoft.com/office/drawing/2014/main" id="{D6427076-7338-459D-ABA7-637436227ACF}"/>
                </a:ext>
              </a:extLst>
            </p:cNvPr>
            <p:cNvSpPr>
              <a:spLocks noChangeArrowheads="1"/>
            </p:cNvSpPr>
            <p:nvPr/>
          </p:nvSpPr>
          <p:spPr bwMode="auto">
            <a:xfrm>
              <a:off x="1814670" y="4147874"/>
              <a:ext cx="4343400" cy="2514600"/>
            </a:xfrm>
            <a:prstGeom prst="rect">
              <a:avLst/>
            </a:prstGeom>
            <a:noFill/>
            <a:ln w="28575">
              <a:solidFill>
                <a:srgbClr val="2F7D5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53" name="Text Box 173">
              <a:extLst>
                <a:ext uri="{FF2B5EF4-FFF2-40B4-BE49-F238E27FC236}">
                  <a16:creationId xmlns:a16="http://schemas.microsoft.com/office/drawing/2014/main" id="{39646D65-9A65-4FDF-ADF0-B2B37954A205}"/>
                </a:ext>
              </a:extLst>
            </p:cNvPr>
            <p:cNvSpPr txBox="1">
              <a:spLocks noChangeArrowheads="1"/>
            </p:cNvSpPr>
            <p:nvPr/>
          </p:nvSpPr>
          <p:spPr bwMode="auto">
            <a:xfrm>
              <a:off x="2676524" y="6310313"/>
              <a:ext cx="411480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500" b="1" dirty="0">
                  <a:solidFill>
                    <a:srgbClr val="C8553D"/>
                  </a:solidFill>
                  <a:latin typeface="Times New Roman"/>
                </a:rPr>
                <a:t>Current lags behind emf by </a:t>
              </a:r>
              <a:r>
                <a:rPr lang="el-GR" altLang="en-US" sz="1500" b="1" dirty="0">
                  <a:solidFill>
                    <a:srgbClr val="C8553D"/>
                  </a:solidFill>
                  <a:latin typeface="Times New Roman"/>
                </a:rPr>
                <a:t>π</a:t>
              </a:r>
              <a:r>
                <a:rPr lang="en-US" altLang="en-US" sz="1500" b="1" dirty="0">
                  <a:solidFill>
                    <a:srgbClr val="C8553D"/>
                  </a:solidFill>
                  <a:latin typeface="Times New Roman"/>
                </a:rPr>
                <a:t>/2 rad.</a:t>
              </a:r>
              <a:endParaRPr dirty="0"/>
            </a:p>
          </p:txBody>
        </p:sp>
        <p:sp>
          <p:nvSpPr>
            <p:cNvPr id="20548" name="Text Box 68">
              <a:extLst>
                <a:ext uri="{FF2B5EF4-FFF2-40B4-BE49-F238E27FC236}">
                  <a16:creationId xmlns:a16="http://schemas.microsoft.com/office/drawing/2014/main" id="{FCC29FC0-6221-4D79-91C1-30DCD42EBEB7}"/>
                </a:ext>
              </a:extLst>
            </p:cNvPr>
            <p:cNvSpPr txBox="1">
              <a:spLocks noChangeArrowheads="1"/>
            </p:cNvSpPr>
            <p:nvPr/>
          </p:nvSpPr>
          <p:spPr bwMode="auto">
            <a:xfrm>
              <a:off x="1981199" y="5334000"/>
              <a:ext cx="304800"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0</a:t>
              </a:r>
              <a:endParaRPr/>
            </a:p>
          </p:txBody>
        </p:sp>
      </p:grpSp>
      <p:grpSp>
        <p:nvGrpSpPr>
          <p:cNvPr id="3" name="Group 2">
            <a:extLst>
              <a:ext uri="{FF2B5EF4-FFF2-40B4-BE49-F238E27FC236}">
                <a16:creationId xmlns:a16="http://schemas.microsoft.com/office/drawing/2014/main" id="{73D24AAC-303A-757C-A1FF-76DE85289702}"/>
              </a:ext>
            </a:extLst>
          </p:cNvPr>
          <p:cNvGrpSpPr/>
          <p:nvPr/>
        </p:nvGrpSpPr>
        <p:grpSpPr>
          <a:xfrm>
            <a:off x="7134060" y="3899781"/>
            <a:ext cx="2590800" cy="2819400"/>
            <a:chOff x="7391399" y="3886200"/>
            <a:chExt cx="2590800" cy="2819400"/>
          </a:xfrm>
        </p:grpSpPr>
        <p:grpSp>
          <p:nvGrpSpPr>
            <p:cNvPr id="20656" name="Group 176">
              <a:extLst>
                <a:ext uri="{FF2B5EF4-FFF2-40B4-BE49-F238E27FC236}">
                  <a16:creationId xmlns:a16="http://schemas.microsoft.com/office/drawing/2014/main" id="{A50244BA-9D5B-4738-BBD4-662B582646E0}"/>
                </a:ext>
              </a:extLst>
            </p:cNvPr>
            <p:cNvGrpSpPr>
              <a:grpSpLocks/>
            </p:cNvGrpSpPr>
            <p:nvPr/>
          </p:nvGrpSpPr>
          <p:grpSpPr bwMode="auto">
            <a:xfrm>
              <a:off x="7391399" y="5257800"/>
              <a:ext cx="2590800" cy="550863"/>
              <a:chOff x="3696" y="3312"/>
              <a:chExt cx="1632" cy="347"/>
            </a:xfrm>
          </p:grpSpPr>
          <p:sp>
            <p:nvSpPr>
              <p:cNvPr id="20586" name="Line 106">
                <a:extLst>
                  <a:ext uri="{FF2B5EF4-FFF2-40B4-BE49-F238E27FC236}">
                    <a16:creationId xmlns:a16="http://schemas.microsoft.com/office/drawing/2014/main" id="{BA2295C5-BA57-4237-87BB-63311F548103}"/>
                  </a:ext>
                </a:extLst>
              </p:cNvPr>
              <p:cNvSpPr>
                <a:spLocks noChangeShapeType="1"/>
              </p:cNvSpPr>
              <p:nvPr/>
            </p:nvSpPr>
            <p:spPr bwMode="auto">
              <a:xfrm>
                <a:off x="3888" y="3447"/>
                <a:ext cx="1344" cy="0"/>
              </a:xfrm>
              <a:prstGeom prst="line">
                <a:avLst/>
              </a:prstGeom>
              <a:noFill/>
              <a:ln w="28575">
                <a:solidFill>
                  <a:srgbClr val="3399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47" name="Text Box 167">
                <a:extLst>
                  <a:ext uri="{FF2B5EF4-FFF2-40B4-BE49-F238E27FC236}">
                    <a16:creationId xmlns:a16="http://schemas.microsoft.com/office/drawing/2014/main" id="{B125450A-D1B4-44EA-9C1A-0B7C7B693975}"/>
                  </a:ext>
                </a:extLst>
              </p:cNvPr>
              <p:cNvSpPr txBox="1">
                <a:spLocks noChangeArrowheads="1"/>
              </p:cNvSpPr>
              <p:nvPr/>
            </p:nvSpPr>
            <p:spPr bwMode="auto">
              <a:xfrm>
                <a:off x="5088" y="3428"/>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x</a:t>
                </a:r>
                <a:endParaRPr/>
              </a:p>
            </p:txBody>
          </p:sp>
          <p:sp>
            <p:nvSpPr>
              <p:cNvPr id="20649" name="Text Box 169">
                <a:extLst>
                  <a:ext uri="{FF2B5EF4-FFF2-40B4-BE49-F238E27FC236}">
                    <a16:creationId xmlns:a16="http://schemas.microsoft.com/office/drawing/2014/main" id="{7A9189FA-F4A5-4D27-A85D-130E3C657159}"/>
                  </a:ext>
                </a:extLst>
              </p:cNvPr>
              <p:cNvSpPr txBox="1">
                <a:spLocks noChangeArrowheads="1"/>
              </p:cNvSpPr>
              <p:nvPr/>
            </p:nvSpPr>
            <p:spPr bwMode="auto">
              <a:xfrm>
                <a:off x="3696" y="331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0</a:t>
                </a:r>
                <a:endParaRPr/>
              </a:p>
            </p:txBody>
          </p:sp>
        </p:grpSp>
        <p:sp>
          <p:nvSpPr>
            <p:cNvPr id="20585" name="Line 105">
              <a:extLst>
                <a:ext uri="{FF2B5EF4-FFF2-40B4-BE49-F238E27FC236}">
                  <a16:creationId xmlns:a16="http://schemas.microsoft.com/office/drawing/2014/main" id="{880B0CF3-BB60-4460-A4F4-BFE32953EC4C}"/>
                </a:ext>
              </a:extLst>
            </p:cNvPr>
            <p:cNvSpPr>
              <a:spLocks noChangeShapeType="1"/>
            </p:cNvSpPr>
            <p:nvPr/>
          </p:nvSpPr>
          <p:spPr bwMode="auto">
            <a:xfrm>
              <a:off x="7696199" y="3962400"/>
              <a:ext cx="0" cy="2590800"/>
            </a:xfrm>
            <a:prstGeom prst="line">
              <a:avLst/>
            </a:prstGeom>
            <a:noFill/>
            <a:ln w="28575">
              <a:solidFill>
                <a:srgbClr val="2F7D5A"/>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0657" name="Group 177">
              <a:extLst>
                <a:ext uri="{FF2B5EF4-FFF2-40B4-BE49-F238E27FC236}">
                  <a16:creationId xmlns:a16="http://schemas.microsoft.com/office/drawing/2014/main" id="{7E52139B-E35E-460A-BA8C-EF6EE721BD04}"/>
                </a:ext>
              </a:extLst>
            </p:cNvPr>
            <p:cNvGrpSpPr>
              <a:grpSpLocks/>
            </p:cNvGrpSpPr>
            <p:nvPr/>
          </p:nvGrpSpPr>
          <p:grpSpPr bwMode="auto">
            <a:xfrm>
              <a:off x="7696199" y="3981450"/>
              <a:ext cx="1447800" cy="1490663"/>
              <a:chOff x="3888" y="2508"/>
              <a:chExt cx="912" cy="939"/>
            </a:xfrm>
          </p:grpSpPr>
          <p:sp>
            <p:nvSpPr>
              <p:cNvPr id="20587" name="Line 107">
                <a:extLst>
                  <a:ext uri="{FF2B5EF4-FFF2-40B4-BE49-F238E27FC236}">
                    <a16:creationId xmlns:a16="http://schemas.microsoft.com/office/drawing/2014/main" id="{52C6B1B0-4F1E-41C9-BBD2-686789DD87A3}"/>
                  </a:ext>
                </a:extLst>
              </p:cNvPr>
              <p:cNvSpPr>
                <a:spLocks noChangeShapeType="1"/>
              </p:cNvSpPr>
              <p:nvPr/>
            </p:nvSpPr>
            <p:spPr bwMode="auto">
              <a:xfrm flipV="1">
                <a:off x="3888" y="2679"/>
                <a:ext cx="912" cy="76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9" name="Rectangle 109">
                <a:extLst>
                  <a:ext uri="{FF2B5EF4-FFF2-40B4-BE49-F238E27FC236}">
                    <a16:creationId xmlns:a16="http://schemas.microsoft.com/office/drawing/2014/main" id="{95B8D15C-7313-4C04-88A5-55F1DB05A347}"/>
                  </a:ext>
                </a:extLst>
              </p:cNvPr>
              <p:cNvSpPr>
                <a:spLocks noChangeArrowheads="1"/>
              </p:cNvSpPr>
              <p:nvPr/>
            </p:nvSpPr>
            <p:spPr bwMode="auto">
              <a:xfrm>
                <a:off x="4512" y="2508"/>
                <a:ext cx="2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00FF"/>
                    </a:solidFill>
                    <a:latin typeface="Times New Roman" pitchFamily="66" charset="0"/>
                  </a:rPr>
                  <a:t>E</a:t>
                </a:r>
                <a:r>
                  <a:rPr lang="en-US" altLang="en-US" b="1" baseline="-25000">
                    <a:solidFill>
                      <a:srgbClr val="0000FF"/>
                    </a:solidFill>
                    <a:latin typeface="Times New Roman"/>
                  </a:rPr>
                  <a:t>0</a:t>
                </a:r>
                <a:endParaRPr/>
              </a:p>
            </p:txBody>
          </p:sp>
        </p:grpSp>
        <p:grpSp>
          <p:nvGrpSpPr>
            <p:cNvPr id="20659" name="Group 179">
              <a:extLst>
                <a:ext uri="{FF2B5EF4-FFF2-40B4-BE49-F238E27FC236}">
                  <a16:creationId xmlns:a16="http://schemas.microsoft.com/office/drawing/2014/main" id="{156EA200-10AD-4930-B4E9-9235CDCBAF97}"/>
                </a:ext>
              </a:extLst>
            </p:cNvPr>
            <p:cNvGrpSpPr>
              <a:grpSpLocks/>
            </p:cNvGrpSpPr>
            <p:nvPr/>
          </p:nvGrpSpPr>
          <p:grpSpPr bwMode="auto">
            <a:xfrm>
              <a:off x="7924799" y="5105400"/>
              <a:ext cx="530225" cy="366713"/>
              <a:chOff x="4032" y="3216"/>
              <a:chExt cx="334" cy="231"/>
            </a:xfrm>
          </p:grpSpPr>
          <p:sp>
            <p:nvSpPr>
              <p:cNvPr id="20484" name="Arc 4">
                <a:extLst>
                  <a:ext uri="{FF2B5EF4-FFF2-40B4-BE49-F238E27FC236}">
                    <a16:creationId xmlns:a16="http://schemas.microsoft.com/office/drawing/2014/main" id="{E5E3B72E-22F9-4EFF-A0E0-83B09A5005C5}"/>
                  </a:ext>
                </a:extLst>
              </p:cNvPr>
              <p:cNvSpPr>
                <a:spLocks/>
              </p:cNvSpPr>
              <p:nvPr/>
            </p:nvSpPr>
            <p:spPr bwMode="auto">
              <a:xfrm>
                <a:off x="4032" y="3322"/>
                <a:ext cx="96" cy="125"/>
              </a:xfrm>
              <a:custGeom>
                <a:avLst/>
                <a:gdLst>
                  <a:gd name="G0" fmla="+- 0 0 0"/>
                  <a:gd name="G1" fmla="+- 21600 0 0"/>
                  <a:gd name="G2" fmla="+- 21600 0 0"/>
                  <a:gd name="T0" fmla="*/ 0 w 21600"/>
                  <a:gd name="T1" fmla="*/ 0 h 28043"/>
                  <a:gd name="T2" fmla="*/ 20617 w 21600"/>
                  <a:gd name="T3" fmla="*/ 28043 h 28043"/>
                  <a:gd name="T4" fmla="*/ 0 w 21600"/>
                  <a:gd name="T5" fmla="*/ 21600 h 28043"/>
                </a:gdLst>
                <a:ahLst/>
                <a:cxnLst>
                  <a:cxn ang="0">
                    <a:pos x="T0" y="T1"/>
                  </a:cxn>
                  <a:cxn ang="0">
                    <a:pos x="T2" y="T3"/>
                  </a:cxn>
                  <a:cxn ang="0">
                    <a:pos x="T4" y="T5"/>
                  </a:cxn>
                </a:cxnLst>
                <a:rect l="0" t="0" r="r" b="b"/>
                <a:pathLst>
                  <a:path w="21600" h="28043" fill="none" extrusionOk="0">
                    <a:moveTo>
                      <a:pt x="0" y="0"/>
                    </a:moveTo>
                    <a:cubicBezTo>
                      <a:pt x="11929" y="0"/>
                      <a:pt x="21600" y="9670"/>
                      <a:pt x="21600" y="21600"/>
                    </a:cubicBezTo>
                    <a:cubicBezTo>
                      <a:pt x="21600" y="23785"/>
                      <a:pt x="21268" y="25957"/>
                      <a:pt x="20616" y="28042"/>
                    </a:cubicBezTo>
                  </a:path>
                  <a:path w="21600" h="28043" stroke="0" extrusionOk="0">
                    <a:moveTo>
                      <a:pt x="0" y="0"/>
                    </a:moveTo>
                    <a:cubicBezTo>
                      <a:pt x="11929" y="0"/>
                      <a:pt x="21600" y="9670"/>
                      <a:pt x="21600" y="21600"/>
                    </a:cubicBezTo>
                    <a:cubicBezTo>
                      <a:pt x="21600" y="23785"/>
                      <a:pt x="21268" y="25957"/>
                      <a:pt x="20616" y="28042"/>
                    </a:cubicBezTo>
                    <a:lnTo>
                      <a:pt x="0" y="21600"/>
                    </a:lnTo>
                    <a:close/>
                  </a:path>
                </a:pathLst>
              </a:custGeom>
              <a:noFill/>
              <a:ln w="28575">
                <a:solidFill>
                  <a:srgbClr val="99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91" name="Rectangle 111">
                <a:extLst>
                  <a:ext uri="{FF2B5EF4-FFF2-40B4-BE49-F238E27FC236}">
                    <a16:creationId xmlns:a16="http://schemas.microsoft.com/office/drawing/2014/main" id="{969D98F9-1879-4B41-89D6-623945145B9B}"/>
                  </a:ext>
                </a:extLst>
              </p:cNvPr>
              <p:cNvSpPr>
                <a:spLocks noChangeArrowheads="1"/>
              </p:cNvSpPr>
              <p:nvPr/>
            </p:nvSpPr>
            <p:spPr bwMode="auto">
              <a:xfrm>
                <a:off x="4080" y="3216"/>
                <a:ext cx="28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b="1">
                    <a:solidFill>
                      <a:srgbClr val="9900FF"/>
                    </a:solidFill>
                    <a:latin typeface="Times New Roman"/>
                  </a:rPr>
                  <a:t>ω</a:t>
                </a:r>
                <a:r>
                  <a:rPr lang="en-US" altLang="en-US" b="1">
                    <a:solidFill>
                      <a:srgbClr val="9900FF"/>
                    </a:solidFill>
                    <a:latin typeface="Times New Roman"/>
                  </a:rPr>
                  <a:t>t</a:t>
                </a:r>
                <a:endParaRPr/>
              </a:p>
            </p:txBody>
          </p:sp>
        </p:grpSp>
        <p:sp>
          <p:nvSpPr>
            <p:cNvPr id="20592" name="Rectangle 112">
              <a:extLst>
                <a:ext uri="{FF2B5EF4-FFF2-40B4-BE49-F238E27FC236}">
                  <a16:creationId xmlns:a16="http://schemas.microsoft.com/office/drawing/2014/main" id="{4C6875CA-7F19-4D97-A710-1C83C938F42F}"/>
                </a:ext>
              </a:extLst>
            </p:cNvPr>
            <p:cNvSpPr>
              <a:spLocks noChangeArrowheads="1"/>
            </p:cNvSpPr>
            <p:nvPr/>
          </p:nvSpPr>
          <p:spPr bwMode="auto">
            <a:xfrm>
              <a:off x="7391399" y="3886200"/>
              <a:ext cx="2514600" cy="2819400"/>
            </a:xfrm>
            <a:prstGeom prst="rect">
              <a:avLst/>
            </a:prstGeom>
            <a:noFill/>
            <a:ln w="28575">
              <a:solidFill>
                <a:srgbClr val="2D6F9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658" name="Group 178">
              <a:extLst>
                <a:ext uri="{FF2B5EF4-FFF2-40B4-BE49-F238E27FC236}">
                  <a16:creationId xmlns:a16="http://schemas.microsoft.com/office/drawing/2014/main" id="{BDA29109-5045-4C90-A788-C50AC659221C}"/>
                </a:ext>
              </a:extLst>
            </p:cNvPr>
            <p:cNvGrpSpPr>
              <a:grpSpLocks/>
            </p:cNvGrpSpPr>
            <p:nvPr/>
          </p:nvGrpSpPr>
          <p:grpSpPr bwMode="auto">
            <a:xfrm>
              <a:off x="7696199" y="5472113"/>
              <a:ext cx="1081088" cy="990600"/>
              <a:chOff x="3888" y="3447"/>
              <a:chExt cx="681" cy="624"/>
            </a:xfrm>
          </p:grpSpPr>
          <p:sp>
            <p:nvSpPr>
              <p:cNvPr id="20590" name="Rectangle 110">
                <a:extLst>
                  <a:ext uri="{FF2B5EF4-FFF2-40B4-BE49-F238E27FC236}">
                    <a16:creationId xmlns:a16="http://schemas.microsoft.com/office/drawing/2014/main" id="{5D34E255-DD15-4DB1-B9D6-4DC5EE6E9FD1}"/>
                  </a:ext>
                </a:extLst>
              </p:cNvPr>
              <p:cNvSpPr>
                <a:spLocks noChangeArrowheads="1"/>
              </p:cNvSpPr>
              <p:nvPr/>
            </p:nvSpPr>
            <p:spPr bwMode="auto">
              <a:xfrm>
                <a:off x="4320" y="3792"/>
                <a:ext cx="24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rPr>
                  <a:t> </a:t>
                </a:r>
                <a:r>
                  <a:rPr lang="en-US" altLang="en-US" b="1">
                    <a:solidFill>
                      <a:srgbClr val="FF0000"/>
                    </a:solidFill>
                    <a:latin typeface="Times New Roman"/>
                  </a:rPr>
                  <a:t>I</a:t>
                </a:r>
                <a:r>
                  <a:rPr lang="en-US" altLang="en-US" b="1" baseline="-25000">
                    <a:solidFill>
                      <a:srgbClr val="FF0000"/>
                    </a:solidFill>
                    <a:latin typeface="Times New Roman"/>
                  </a:rPr>
                  <a:t>0</a:t>
                </a:r>
                <a:endParaRPr/>
              </a:p>
            </p:txBody>
          </p:sp>
          <p:sp>
            <p:nvSpPr>
              <p:cNvPr id="20642" name="Line 162">
                <a:extLst>
                  <a:ext uri="{FF2B5EF4-FFF2-40B4-BE49-F238E27FC236}">
                    <a16:creationId xmlns:a16="http://schemas.microsoft.com/office/drawing/2014/main" id="{40EBF555-31D3-4996-B629-F9C2ED998B12}"/>
                  </a:ext>
                </a:extLst>
              </p:cNvPr>
              <p:cNvSpPr>
                <a:spLocks noChangeShapeType="1"/>
              </p:cNvSpPr>
              <p:nvPr/>
            </p:nvSpPr>
            <p:spPr bwMode="auto">
              <a:xfrm>
                <a:off x="3888" y="3447"/>
                <a:ext cx="528" cy="62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648" name="Text Box 168">
              <a:extLst>
                <a:ext uri="{FF2B5EF4-FFF2-40B4-BE49-F238E27FC236}">
                  <a16:creationId xmlns:a16="http://schemas.microsoft.com/office/drawing/2014/main" id="{893FF08D-4AE6-4E82-BA19-7D41E994E3AA}"/>
                </a:ext>
              </a:extLst>
            </p:cNvPr>
            <p:cNvSpPr txBox="1">
              <a:spLocks noChangeArrowheads="1"/>
            </p:cNvSpPr>
            <p:nvPr/>
          </p:nvSpPr>
          <p:spPr bwMode="auto">
            <a:xfrm>
              <a:off x="7391399" y="3886200"/>
              <a:ext cx="3810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a:solidFill>
                    <a:srgbClr val="2B3E4B"/>
                  </a:solidFill>
                  <a:latin typeface="Times New Roman"/>
                </a:rPr>
                <a:t>y</a:t>
              </a:r>
              <a:endParaRPr/>
            </a:p>
          </p:txBody>
        </p:sp>
        <p:grpSp>
          <p:nvGrpSpPr>
            <p:cNvPr id="20660" name="Group 180">
              <a:extLst>
                <a:ext uri="{FF2B5EF4-FFF2-40B4-BE49-F238E27FC236}">
                  <a16:creationId xmlns:a16="http://schemas.microsoft.com/office/drawing/2014/main" id="{1AAA9AA2-B3D5-402B-8E39-AB3950753BCA}"/>
                </a:ext>
              </a:extLst>
            </p:cNvPr>
            <p:cNvGrpSpPr>
              <a:grpSpLocks/>
            </p:cNvGrpSpPr>
            <p:nvPr/>
          </p:nvGrpSpPr>
          <p:grpSpPr bwMode="auto">
            <a:xfrm>
              <a:off x="7848599" y="5319713"/>
              <a:ext cx="509588" cy="488950"/>
              <a:chOff x="3984" y="3351"/>
              <a:chExt cx="321" cy="308"/>
            </a:xfrm>
          </p:grpSpPr>
          <p:grpSp>
            <p:nvGrpSpPr>
              <p:cNvPr id="20654" name="Group 174">
                <a:extLst>
                  <a:ext uri="{FF2B5EF4-FFF2-40B4-BE49-F238E27FC236}">
                    <a16:creationId xmlns:a16="http://schemas.microsoft.com/office/drawing/2014/main" id="{7B9196BD-1263-4F0E-AE38-A66F7155DD9B}"/>
                  </a:ext>
                </a:extLst>
              </p:cNvPr>
              <p:cNvGrpSpPr>
                <a:grpSpLocks/>
              </p:cNvGrpSpPr>
              <p:nvPr/>
            </p:nvGrpSpPr>
            <p:grpSpPr bwMode="auto">
              <a:xfrm>
                <a:off x="3984" y="3351"/>
                <a:ext cx="96" cy="192"/>
                <a:chOff x="3984" y="3351"/>
                <a:chExt cx="96" cy="192"/>
              </a:xfrm>
            </p:grpSpPr>
            <p:sp>
              <p:nvSpPr>
                <p:cNvPr id="20643" name="Line 163">
                  <a:extLst>
                    <a:ext uri="{FF2B5EF4-FFF2-40B4-BE49-F238E27FC236}">
                      <a16:creationId xmlns:a16="http://schemas.microsoft.com/office/drawing/2014/main" id="{813C0073-0464-497D-A151-6EF3EF706B87}"/>
                    </a:ext>
                  </a:extLst>
                </p:cNvPr>
                <p:cNvSpPr>
                  <a:spLocks noChangeShapeType="1"/>
                </p:cNvSpPr>
                <p:nvPr/>
              </p:nvSpPr>
              <p:spPr bwMode="auto">
                <a:xfrm>
                  <a:off x="3984" y="3351"/>
                  <a:ext cx="96" cy="96"/>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44" name="Line 164">
                  <a:extLst>
                    <a:ext uri="{FF2B5EF4-FFF2-40B4-BE49-F238E27FC236}">
                      <a16:creationId xmlns:a16="http://schemas.microsoft.com/office/drawing/2014/main" id="{7B174AAC-FE54-4148-9305-3DC87B4A9F02}"/>
                    </a:ext>
                  </a:extLst>
                </p:cNvPr>
                <p:cNvSpPr>
                  <a:spLocks noChangeShapeType="1"/>
                </p:cNvSpPr>
                <p:nvPr/>
              </p:nvSpPr>
              <p:spPr bwMode="auto">
                <a:xfrm flipH="1">
                  <a:off x="3984" y="3447"/>
                  <a:ext cx="96" cy="96"/>
                </a:xfrm>
                <a:prstGeom prst="line">
                  <a:avLst/>
                </a:prstGeom>
                <a:noFill/>
                <a:ln w="28575">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646" name="Rectangle 166">
                <a:extLst>
                  <a:ext uri="{FF2B5EF4-FFF2-40B4-BE49-F238E27FC236}">
                    <a16:creationId xmlns:a16="http://schemas.microsoft.com/office/drawing/2014/main" id="{F30D4EF2-E382-4040-9F68-05CF5CDA4BF1}"/>
                  </a:ext>
                </a:extLst>
              </p:cNvPr>
              <p:cNvSpPr>
                <a:spLocks noChangeArrowheads="1"/>
              </p:cNvSpPr>
              <p:nvPr/>
            </p:nvSpPr>
            <p:spPr bwMode="auto">
              <a:xfrm>
                <a:off x="3984" y="3447"/>
                <a:ext cx="3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sz="1600" b="1">
                    <a:solidFill>
                      <a:srgbClr val="FF0000"/>
                    </a:solidFill>
                    <a:latin typeface="Times New Roman"/>
                  </a:rPr>
                  <a:t>π</a:t>
                </a:r>
                <a:r>
                  <a:rPr lang="en-US" altLang="en-US" sz="1600" b="1">
                    <a:solidFill>
                      <a:srgbClr val="FF0000"/>
                    </a:solidFill>
                    <a:latin typeface="Times New Roman"/>
                  </a:rPr>
                  <a:t>/2</a:t>
                </a:r>
                <a:endParaRPr/>
              </a:p>
            </p:txBody>
          </p:sp>
        </p:grpSp>
      </p:grpSp>
      <p:sp>
        <p:nvSpPr>
          <p:cNvPr id="20661"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662" name="Heading Accent"/>
          <p:cNvSpPr/>
          <p:nvPr/>
        </p:nvSpPr>
        <p:spPr>
          <a:xfrm>
            <a:off x="381000" y="138737"/>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E0A85E5-0ABF-C0F3-4158-7F3B7F062F8E}"/>
                  </a:ext>
                </a:extLst>
              </p:cNvPr>
              <p:cNvSpPr txBox="1"/>
              <p:nvPr/>
            </p:nvSpPr>
            <p:spPr>
              <a:xfrm>
                <a:off x="3608377" y="2882134"/>
                <a:ext cx="2352839" cy="562205"/>
              </a:xfrm>
              <a:prstGeom prst="rect">
                <a:avLst/>
              </a:prstGeom>
              <a:noFill/>
            </p:spPr>
            <p:txBody>
              <a:bodyPr wrap="square">
                <a:spAutoFit/>
              </a:bodyPr>
              <a:lstStyle/>
              <a:p>
                <a:pPr>
                  <a:lnSpc>
                    <a:spcPct val="102000"/>
                  </a:lnSpc>
                  <a:spcBef>
                    <a:spcPct val="50000"/>
                  </a:spcBef>
                  <a:spcAft>
                    <a:spcPts val="200"/>
                  </a:spcAft>
                </a:pPr>
                <a14:m>
                  <m:oMath xmlns:m="http://schemas.openxmlformats.org/officeDocument/2006/math">
                    <m:r>
                      <a:rPr lang="en-US" altLang="en-US" sz="2000" b="1" i="1" dirty="0" smtClean="0">
                        <a:solidFill>
                          <a:srgbClr val="2D6F9F"/>
                        </a:solidFill>
                        <a:latin typeface="Cambria Math" panose="02040503050406030204" pitchFamily="18" charset="0"/>
                      </a:rPr>
                      <m:t>= </m:t>
                    </m:r>
                    <m:d>
                      <m:dPr>
                        <m:ctrlPr>
                          <a:rPr lang="en-US" altLang="en-US" sz="2000" b="1" i="1" dirty="0" smtClean="0">
                            <a:solidFill>
                              <a:srgbClr val="2D6F9F"/>
                            </a:solidFill>
                            <a:latin typeface="Cambria Math" panose="02040503050406030204" pitchFamily="18" charset="0"/>
                          </a:rPr>
                        </m:ctrlPr>
                      </m:dPr>
                      <m:e>
                        <m:f>
                          <m:fPr>
                            <m:ctrlPr>
                              <a:rPr lang="en-US" altLang="en-US" sz="2000" b="1" i="1" dirty="0" smtClean="0">
                                <a:solidFill>
                                  <a:srgbClr val="2D6F9F"/>
                                </a:solidFill>
                                <a:latin typeface="Cambria Math" panose="02040503050406030204" pitchFamily="18" charset="0"/>
                              </a:rPr>
                            </m:ctrlPr>
                          </m:fPr>
                          <m:num>
                            <m:r>
                              <a:rPr lang="en-US" altLang="en-US" sz="2000" b="1" i="1" dirty="0" smtClean="0">
                                <a:solidFill>
                                  <a:srgbClr val="2D6F9F"/>
                                </a:solidFill>
                                <a:latin typeface="Cambria Math" panose="02040503050406030204" pitchFamily="18" charset="0"/>
                              </a:rPr>
                              <m:t>𝑬</m:t>
                            </m:r>
                            <m:r>
                              <a:rPr lang="en-US" altLang="en-US" sz="2000" b="1" i="1" baseline="-25000" dirty="0">
                                <a:solidFill>
                                  <a:srgbClr val="2D6F9F"/>
                                </a:solidFill>
                                <a:latin typeface="Cambria Math" panose="02040503050406030204" pitchFamily="18" charset="0"/>
                              </a:rPr>
                              <m:t>𝟎</m:t>
                            </m:r>
                          </m:num>
                          <m:den>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𝑳</m:t>
                            </m:r>
                          </m:den>
                        </m:f>
                      </m:e>
                    </m:d>
                    <m:r>
                      <a:rPr lang="en-US" altLang="en-US" sz="2000" b="1" i="1" dirty="0">
                        <a:solidFill>
                          <a:srgbClr val="2D6F9F"/>
                        </a:solidFill>
                        <a:latin typeface="Cambria Math" panose="02040503050406030204" pitchFamily="18" charset="0"/>
                      </a:rPr>
                      <m:t>( − </m:t>
                    </m:r>
                    <m:r>
                      <m:rPr>
                        <m:sty m:val="p"/>
                      </m:rPr>
                      <a:rPr lang="en-US" altLang="en-US" sz="2000" b="1" i="1" dirty="0">
                        <a:solidFill>
                          <a:srgbClr val="2D6F9F"/>
                        </a:solidFill>
                        <a:latin typeface="Cambria Math" panose="02040503050406030204" pitchFamily="18" charset="0"/>
                      </a:rPr>
                      <m:t>cos</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oMath>
                </a14:m>
                <a:r>
                  <a:rPr lang="en-US" altLang="en-US" sz="2000" b="1" dirty="0">
                    <a:solidFill>
                      <a:srgbClr val="2D6F9F"/>
                    </a:solidFill>
                    <a:latin typeface="Times New Roman"/>
                  </a:rPr>
                  <a:t>)</a:t>
                </a:r>
                <a:endParaRPr lang="en-US" sz="2800" dirty="0"/>
              </a:p>
            </p:txBody>
          </p:sp>
        </mc:Choice>
        <mc:Fallback xmlns="">
          <p:sp>
            <p:nvSpPr>
              <p:cNvPr id="5" name="TextBox 4">
                <a:extLst>
                  <a:ext uri="{FF2B5EF4-FFF2-40B4-BE49-F238E27FC236}">
                    <a16:creationId xmlns:a16="http://schemas.microsoft.com/office/drawing/2014/main" id="{FE0A85E5-0ABF-C0F3-4158-7F3B7F062F8E}"/>
                  </a:ext>
                </a:extLst>
              </p:cNvPr>
              <p:cNvSpPr txBox="1">
                <a:spLocks noRot="1" noChangeAspect="1" noMove="1" noResize="1" noEditPoints="1" noAdjustHandles="1" noChangeArrowheads="1" noChangeShapeType="1" noTextEdit="1"/>
              </p:cNvSpPr>
              <p:nvPr/>
            </p:nvSpPr>
            <p:spPr>
              <a:xfrm>
                <a:off x="3608377" y="2882134"/>
                <a:ext cx="2352839" cy="562205"/>
              </a:xfrm>
              <a:prstGeom prst="rect">
                <a:avLst/>
              </a:prstGeom>
              <a:blipFill>
                <a:blip r:embed="rId11"/>
                <a:stretch>
                  <a:fillRect r="-259" b="-543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C973B5-B1A8-BF43-74D1-49AC670A3BE9}"/>
                  </a:ext>
                </a:extLst>
              </p:cNvPr>
              <p:cNvSpPr txBox="1"/>
              <p:nvPr/>
            </p:nvSpPr>
            <p:spPr>
              <a:xfrm>
                <a:off x="4465944" y="2994180"/>
                <a:ext cx="6286500" cy="400110"/>
              </a:xfrm>
              <a:prstGeom prst="rect">
                <a:avLst/>
              </a:prstGeom>
              <a:noFill/>
            </p:spPr>
            <p:txBody>
              <a:bodyPr wrap="square">
                <a:spAutoFit/>
              </a:bodyPr>
              <a:lstStyle/>
              <a:p>
                <a:pPr/>
                <a14:m>
                  <m:oMathPara xmlns:m="http://schemas.openxmlformats.org/officeDocument/2006/math">
                    <m:oMath>
                      <m:r>
                        <a:rPr lang="en-US" altLang="en-US" sz="2000" b="1" i="1" dirty="0" smtClean="0">
                          <a:solidFill>
                            <a:srgbClr val="C8553D"/>
                          </a:solidFill>
                          <a:latin typeface="Cambria Math" panose="02040503050406030204" pitchFamily="18" charset="0"/>
                        </a:rPr>
                        <m:t>= </m:t>
                      </m:r>
                      <m:r>
                        <a:rPr lang="en-US" altLang="en-US" sz="2000" b="1" i="1" dirty="0" smtClean="0">
                          <a:solidFill>
                            <a:srgbClr val="C8553D"/>
                          </a:solidFill>
                          <a:latin typeface="Cambria Math" panose="02040503050406030204" pitchFamily="18" charset="0"/>
                        </a:rPr>
                        <m:t>𝑰</m:t>
                      </m:r>
                      <m:r>
                        <a:rPr lang="en-US" altLang="en-US" sz="2000" b="1" i="1" baseline="-25000" dirty="0">
                          <a:solidFill>
                            <a:srgbClr val="C8553D"/>
                          </a:solidFill>
                          <a:latin typeface="Cambria Math" panose="02040503050406030204" pitchFamily="18" charset="0"/>
                        </a:rPr>
                        <m:t>𝟎</m:t>
                      </m:r>
                      <m:r>
                        <a:rPr lang="en-US" altLang="en-US" sz="2000" b="1" i="1" dirty="0">
                          <a:solidFill>
                            <a:srgbClr val="C8553D"/>
                          </a:solidFill>
                          <a:latin typeface="Cambria Math" panose="02040503050406030204" pitchFamily="18" charset="0"/>
                        </a:rPr>
                        <m:t> </m:t>
                      </m:r>
                      <m:r>
                        <m:rPr>
                          <m:sty m:val="p"/>
                        </m:rPr>
                        <a:rPr lang="en-US" altLang="en-US" sz="2000" b="1" i="1" dirty="0">
                          <a:solidFill>
                            <a:srgbClr val="C8553D"/>
                          </a:solidFill>
                          <a:latin typeface="Cambria Math" panose="02040503050406030204" pitchFamily="18" charset="0"/>
                        </a:rPr>
                        <m:t>sin</m:t>
                      </m:r>
                      <m:r>
                        <a:rPr lang="en-US" altLang="en-US" sz="2000" b="1" i="1" dirty="0">
                          <a:solidFill>
                            <a:srgbClr val="C8553D"/>
                          </a:solidFill>
                          <a:latin typeface="Cambria Math" panose="02040503050406030204" pitchFamily="18" charset="0"/>
                        </a:rPr>
                        <m:t>⁡(</m:t>
                      </m:r>
                      <m:r>
                        <a:rPr lang="el-GR" altLang="en-US" sz="2000" b="1" i="1" dirty="0">
                          <a:solidFill>
                            <a:srgbClr val="C8553D"/>
                          </a:solidFill>
                          <a:latin typeface="Cambria Math" panose="02040503050406030204" pitchFamily="18" charset="0"/>
                        </a:rPr>
                        <m:t>𝝎</m:t>
                      </m:r>
                      <m:r>
                        <a:rPr lang="en-US" altLang="en-US" sz="2000" b="1" i="1" dirty="0">
                          <a:solidFill>
                            <a:srgbClr val="C8553D"/>
                          </a:solidFill>
                          <a:latin typeface="Cambria Math" panose="02040503050406030204" pitchFamily="18" charset="0"/>
                        </a:rPr>
                        <m:t>𝒕</m:t>
                      </m:r>
                      <m:r>
                        <a:rPr lang="en-US" altLang="en-US" sz="2000" b="1" i="1" dirty="0">
                          <a:solidFill>
                            <a:srgbClr val="C8553D"/>
                          </a:solidFill>
                          <a:latin typeface="Cambria Math" panose="02040503050406030204" pitchFamily="18" charset="0"/>
                        </a:rPr>
                        <m:t>  − </m:t>
                      </m:r>
                      <m:r>
                        <a:rPr lang="el-GR" altLang="en-US" sz="2000" b="1" i="1" dirty="0">
                          <a:solidFill>
                            <a:srgbClr val="C8553D"/>
                          </a:solidFill>
                          <a:latin typeface="Cambria Math" panose="02040503050406030204" pitchFamily="18" charset="0"/>
                          <a:cs typeface="Arial" panose="020B0604020202020204" pitchFamily="34" charset="0"/>
                        </a:rPr>
                        <m:t>𝝅</m:t>
                      </m:r>
                      <m:r>
                        <a:rPr lang="el-GR" altLang="en-US" sz="2000" b="1" i="1" dirty="0">
                          <a:solidFill>
                            <a:srgbClr val="C8553D"/>
                          </a:solidFill>
                          <a:latin typeface="Cambria Math" panose="02040503050406030204" pitchFamily="18" charset="0"/>
                          <a:cs typeface="Arial" panose="020B0604020202020204" pitchFamily="34" charset="0"/>
                        </a:rPr>
                        <m:t> / </m:t>
                      </m:r>
                      <m:r>
                        <a:rPr lang="el-GR" altLang="en-US" sz="2000" b="1" i="1" dirty="0">
                          <a:solidFill>
                            <a:srgbClr val="C8553D"/>
                          </a:solidFill>
                          <a:latin typeface="Cambria Math" panose="02040503050406030204" pitchFamily="18" charset="0"/>
                          <a:cs typeface="Arial" panose="020B0604020202020204" pitchFamily="34" charset="0"/>
                        </a:rPr>
                        <m:t>𝟐</m:t>
                      </m:r>
                      <m:r>
                        <a:rPr lang="el-GR" altLang="en-US" sz="2000" b="1" i="1" dirty="0">
                          <a:solidFill>
                            <a:srgbClr val="C8553D"/>
                          </a:solidFill>
                          <a:latin typeface="Cambria Math" panose="02040503050406030204" pitchFamily="18" charset="0"/>
                        </a:rPr>
                        <m:t>)</m:t>
                      </m:r>
                    </m:oMath>
                  </m:oMathPara>
                </a14:m>
                <a:endParaRPr lang="en-IN" dirty="0"/>
              </a:p>
            </p:txBody>
          </p:sp>
        </mc:Choice>
        <mc:Fallback xmlns="">
          <p:sp>
            <p:nvSpPr>
              <p:cNvPr id="7" name="TextBox 6">
                <a:extLst>
                  <a:ext uri="{FF2B5EF4-FFF2-40B4-BE49-F238E27FC236}">
                    <a16:creationId xmlns:a16="http://schemas.microsoft.com/office/drawing/2014/main" id="{08C973B5-B1A8-BF43-74D1-49AC670A3BE9}"/>
                  </a:ext>
                </a:extLst>
              </p:cNvPr>
              <p:cNvSpPr txBox="1">
                <a:spLocks noRot="1" noChangeAspect="1" noMove="1" noResize="1" noEditPoints="1" noAdjustHandles="1" noChangeArrowheads="1" noChangeShapeType="1" noTextEdit="1"/>
              </p:cNvSpPr>
              <p:nvPr/>
            </p:nvSpPr>
            <p:spPr>
              <a:xfrm>
                <a:off x="4465944" y="2994180"/>
                <a:ext cx="6286500" cy="400110"/>
              </a:xfrm>
              <a:prstGeom prst="rect">
                <a:avLst/>
              </a:prstGeom>
              <a:blipFill>
                <a:blip r:embed="rId12"/>
                <a:stretch>
                  <a:fillRect b="-18182"/>
                </a:stretch>
              </a:blipFill>
            </p:spPr>
            <p:txBody>
              <a:bodyPr/>
              <a:lstStyle/>
              <a:p>
                <a:r>
                  <a:rPr lang="en-IN">
                    <a:noFill/>
                  </a:rPr>
                  <a:t> </a:t>
                </a:r>
              </a:p>
            </p:txBody>
          </p:sp>
        </mc:Fallback>
      </mc:AlternateContent>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5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6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6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6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6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6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6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528" grpId="0"/>
      <p:bldP spid="20529" grpId="0"/>
      <p:bldP spid="20530" grpId="0"/>
      <p:bldP spid="20610" grpId="0"/>
      <p:bldP spid="20615" grpId="0"/>
      <p:bldP spid="20616" grpId="0"/>
      <p:bldP spid="20617" grpId="0"/>
      <p:bldP spid="20619" grpId="0"/>
      <p:bldP spid="20620"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24581" name="Rectangle 5">
            <a:extLst>
              <a:ext uri="{FF2B5EF4-FFF2-40B4-BE49-F238E27FC236}">
                <a16:creationId xmlns:a16="http://schemas.microsoft.com/office/drawing/2014/main" id="{8386A865-7320-4252-8C11-40A1868A24DF}"/>
              </a:ext>
            </a:extLst>
          </p:cNvPr>
          <p:cNvSpPr>
            <a:spLocks noChangeArrowheads="1"/>
          </p:cNvSpPr>
          <p:nvPr/>
        </p:nvSpPr>
        <p:spPr bwMode="auto">
          <a:xfrm>
            <a:off x="1828799" y="74398"/>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dirty="0">
                <a:solidFill>
                  <a:srgbClr val="17324D"/>
                </a:solidFill>
                <a:latin typeface="Times New Roman"/>
              </a:rPr>
              <a:t>AC Circuit with a Capacitor:</a:t>
            </a:r>
            <a:endParaRPr lang="en-US" altLang="en-US" b="1" dirty="0">
              <a:solidFill>
                <a:srgbClr val="6600CC"/>
              </a:solidFill>
            </a:endParaRPr>
          </a:p>
        </p:txBody>
      </p:sp>
      <p:sp>
        <p:nvSpPr>
          <p:cNvPr id="24583" name="Rectangle 7">
            <a:extLst>
              <a:ext uri="{FF2B5EF4-FFF2-40B4-BE49-F238E27FC236}">
                <a16:creationId xmlns:a16="http://schemas.microsoft.com/office/drawing/2014/main" id="{C55310F4-2412-4B2A-AB47-814944BC821C}"/>
              </a:ext>
            </a:extLst>
          </p:cNvPr>
          <p:cNvSpPr>
            <a:spLocks noChangeArrowheads="1"/>
          </p:cNvSpPr>
          <p:nvPr/>
        </p:nvSpPr>
        <p:spPr bwMode="auto">
          <a:xfrm>
            <a:off x="8404540" y="1814693"/>
            <a:ext cx="1566862"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mc:AlternateContent xmlns:mc="http://schemas.openxmlformats.org/markup-compatibility/2006" xmlns:a14="http://schemas.microsoft.com/office/drawing/2010/main">
        <mc:Choice Requires="a14">
          <p:sp>
            <p:nvSpPr>
              <p:cNvPr id="24584" name="Rectangle 8">
                <a:extLst>
                  <a:ext uri="{FF2B5EF4-FFF2-40B4-BE49-F238E27FC236}">
                    <a16:creationId xmlns:a16="http://schemas.microsoft.com/office/drawing/2014/main" id="{4DB63EB1-C010-4F2C-B8EF-439FD807983C}"/>
                  </a:ext>
                </a:extLst>
              </p:cNvPr>
              <p:cNvSpPr>
                <a:spLocks noChangeArrowheads="1"/>
              </p:cNvSpPr>
              <p:nvPr/>
            </p:nvSpPr>
            <p:spPr bwMode="auto">
              <a:xfrm>
                <a:off x="228599" y="737229"/>
                <a:ext cx="2743200" cy="431913"/>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Aft>
                    <a:spcPts val="200"/>
                  </a:spcAft>
                </a:pPr>
                <a14:m>
                  <m:oMathPara xmlns:m="http://schemas.openxmlformats.org/officeDocument/2006/math">
                    <m:oMath>
                      <m:r>
                        <a:rPr lang="en-US" altLang="en-US" sz="2000" b="1" i="1" dirty="0" smtClean="0">
                          <a:solidFill>
                            <a:srgbClr val="2D6F9F"/>
                          </a:solidFill>
                          <a:latin typeface="Cambria Math" panose="02040503050406030204" pitchFamily="18" charset="0"/>
                        </a:rPr>
                        <m:t>𝑬</m:t>
                      </m:r>
                      <m:r>
                        <a:rPr lang="en-US" altLang="en-US" sz="2000" b="1" i="1" dirty="0" smtClean="0">
                          <a:solidFill>
                            <a:srgbClr val="2D6F9F"/>
                          </a:solidFill>
                          <a:latin typeface="Cambria Math" panose="02040503050406030204" pitchFamily="18" charset="0"/>
                        </a:rPr>
                        <m:t>  = </m:t>
                      </m:r>
                      <m:r>
                        <a:rPr lang="en-US" altLang="en-US" sz="2000" b="1" i="1" dirty="0" smtClean="0">
                          <a:solidFill>
                            <a:srgbClr val="2D6F9F"/>
                          </a:solidFill>
                          <a:latin typeface="Cambria Math" panose="02040503050406030204" pitchFamily="18" charset="0"/>
                        </a:rPr>
                        <m:t>𝑬</m:t>
                      </m:r>
                      <m:r>
                        <a:rPr lang="en-US" altLang="en-US" sz="2000" b="1" i="1" baseline="-25000" dirty="0">
                          <a:solidFill>
                            <a:srgbClr val="2D6F9F"/>
                          </a:solidFill>
                          <a:latin typeface="Cambria Math" panose="02040503050406030204" pitchFamily="18" charset="0"/>
                        </a:rPr>
                        <m:t>𝟎</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oMath>
                  </m:oMathPara>
                </a14:m>
                <a:endParaRPr sz="2800" dirty="0"/>
              </a:p>
            </p:txBody>
          </p:sp>
        </mc:Choice>
        <mc:Fallback xmlns="">
          <p:sp>
            <p:nvSpPr>
              <p:cNvPr id="24584" name="Rectangle 8">
                <a:extLst>
                  <a:ext uri="{FF2B5EF4-FFF2-40B4-BE49-F238E27FC236}">
                    <a16:creationId xmlns:a16="http://schemas.microsoft.com/office/drawing/2014/main" id="{4DB63EB1-C010-4F2C-B8EF-439FD807983C}"/>
                  </a:ext>
                </a:extLst>
              </p:cNvPr>
              <p:cNvSpPr>
                <a:spLocks noRot="1" noChangeAspect="1" noMove="1" noResize="1" noEditPoints="1" noAdjustHandles="1" noChangeArrowheads="1" noChangeShapeType="1" noTextEdit="1"/>
              </p:cNvSpPr>
              <p:nvPr/>
            </p:nvSpPr>
            <p:spPr bwMode="auto">
              <a:xfrm>
                <a:off x="228599" y="737229"/>
                <a:ext cx="2743200" cy="431913"/>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653" name="Text Box 77">
                <a:extLst>
                  <a:ext uri="{FF2B5EF4-FFF2-40B4-BE49-F238E27FC236}">
                    <a16:creationId xmlns:a16="http://schemas.microsoft.com/office/drawing/2014/main" id="{958C8047-8413-439A-A67F-9B4A3A1A15CC}"/>
                  </a:ext>
                </a:extLst>
              </p:cNvPr>
              <p:cNvSpPr txBox="1">
                <a:spLocks noChangeArrowheads="1"/>
              </p:cNvSpPr>
              <p:nvPr/>
            </p:nvSpPr>
            <p:spPr bwMode="auto">
              <a:xfrm>
                <a:off x="2909887" y="644265"/>
                <a:ext cx="2514600" cy="369140"/>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Para xmlns:m="http://schemas.openxmlformats.org/officeDocument/2006/math">
                    <m:oMath>
                      <m:r>
                        <a:rPr lang="en-US" altLang="en-US" sz="1600" b="1" i="1" dirty="0" smtClean="0">
                          <a:solidFill>
                            <a:srgbClr val="2D6F9F"/>
                          </a:solidFill>
                          <a:latin typeface="Cambria Math" panose="02040503050406030204" pitchFamily="18" charset="0"/>
                        </a:rPr>
                        <m:t>𝒒</m:t>
                      </m:r>
                      <m:r>
                        <a:rPr lang="en-US" altLang="en-US" sz="1600" b="1" i="1" dirty="0" smtClean="0">
                          <a:solidFill>
                            <a:srgbClr val="2D6F9F"/>
                          </a:solidFill>
                          <a:latin typeface="Cambria Math" panose="02040503050406030204" pitchFamily="18" charset="0"/>
                        </a:rPr>
                        <m:t> = </m:t>
                      </m:r>
                      <m:r>
                        <a:rPr lang="en-US" altLang="en-US" sz="1600" b="1" i="1" dirty="0" smtClean="0">
                          <a:solidFill>
                            <a:srgbClr val="2D6F9F"/>
                          </a:solidFill>
                          <a:latin typeface="Cambria Math" panose="02040503050406030204" pitchFamily="18" charset="0"/>
                        </a:rPr>
                        <m:t>𝑪𝑬</m:t>
                      </m:r>
                      <m:r>
                        <a:rPr lang="en-US" altLang="en-US" sz="1600" b="1" i="1" dirty="0" smtClean="0">
                          <a:solidFill>
                            <a:srgbClr val="2D6F9F"/>
                          </a:solidFill>
                          <a:latin typeface="Cambria Math" panose="02040503050406030204" pitchFamily="18" charset="0"/>
                        </a:rPr>
                        <m:t>  = </m:t>
                      </m:r>
                      <m:r>
                        <a:rPr lang="en-US" altLang="en-US" sz="1600" b="1" i="1" dirty="0" smtClean="0">
                          <a:solidFill>
                            <a:srgbClr val="2D6F9F"/>
                          </a:solidFill>
                          <a:latin typeface="Cambria Math" panose="02040503050406030204" pitchFamily="18" charset="0"/>
                        </a:rPr>
                        <m:t>𝑪𝑬</m:t>
                      </m:r>
                      <m:r>
                        <a:rPr lang="en-US" altLang="en-US" sz="1600" b="1" i="1" baseline="-25000" dirty="0">
                          <a:solidFill>
                            <a:srgbClr val="2D6F9F"/>
                          </a:solidFill>
                          <a:latin typeface="Cambria Math" panose="02040503050406030204" pitchFamily="18" charset="0"/>
                        </a:rPr>
                        <m:t>𝟎</m:t>
                      </m:r>
                      <m:r>
                        <a:rPr lang="en-US" altLang="en-US" sz="1600" b="1" i="1" baseline="-25000" dirty="0">
                          <a:solidFill>
                            <a:srgbClr val="2D6F9F"/>
                          </a:solidFill>
                          <a:latin typeface="Cambria Math" panose="02040503050406030204" pitchFamily="18" charset="0"/>
                        </a:rPr>
                        <m:t> </m:t>
                      </m:r>
                      <m:r>
                        <m:rPr>
                          <m:sty m:val="p"/>
                        </m:rPr>
                        <a:rPr lang="en-US" altLang="en-US" sz="1600" b="1" i="1" dirty="0">
                          <a:solidFill>
                            <a:srgbClr val="2D6F9F"/>
                          </a:solidFill>
                          <a:latin typeface="Cambria Math" panose="02040503050406030204" pitchFamily="18" charset="0"/>
                        </a:rPr>
                        <m:t>sin</m:t>
                      </m:r>
                      <m:r>
                        <a:rPr lang="en-US" altLang="en-US" sz="1600" b="1" i="1" dirty="0">
                          <a:solidFill>
                            <a:srgbClr val="2D6F9F"/>
                          </a:solidFill>
                          <a:latin typeface="Cambria Math" panose="02040503050406030204" pitchFamily="18" charset="0"/>
                        </a:rPr>
                        <m:t>⁡</m:t>
                      </m:r>
                      <m:r>
                        <a:rPr lang="el-GR" altLang="en-US" sz="1600" b="1" i="1" dirty="0">
                          <a:solidFill>
                            <a:srgbClr val="2D6F9F"/>
                          </a:solidFill>
                          <a:latin typeface="Cambria Math" panose="02040503050406030204" pitchFamily="18" charset="0"/>
                        </a:rPr>
                        <m:t>𝝎</m:t>
                      </m:r>
                      <m:r>
                        <a:rPr lang="en-US" altLang="en-US" sz="1600" b="1" i="1" dirty="0">
                          <a:solidFill>
                            <a:srgbClr val="2D6F9F"/>
                          </a:solidFill>
                          <a:latin typeface="Cambria Math" panose="02040503050406030204" pitchFamily="18" charset="0"/>
                        </a:rPr>
                        <m:t>𝒕</m:t>
                      </m:r>
                      <m:r>
                        <a:rPr lang="en-US" altLang="en-US" sz="1600" b="1" i="1" dirty="0">
                          <a:solidFill>
                            <a:srgbClr val="2D6F9F"/>
                          </a:solidFill>
                          <a:latin typeface="Cambria Math" panose="02040503050406030204" pitchFamily="18" charset="0"/>
                        </a:rPr>
                        <m:t> </m:t>
                      </m:r>
                    </m:oMath>
                  </m:oMathPara>
                </a14:m>
                <a:endParaRPr sz="2000" dirty="0"/>
              </a:p>
            </p:txBody>
          </p:sp>
        </mc:Choice>
        <mc:Fallback xmlns="">
          <p:sp>
            <p:nvSpPr>
              <p:cNvPr id="24653" name="Text Box 77">
                <a:extLst>
                  <a:ext uri="{FF2B5EF4-FFF2-40B4-BE49-F238E27FC236}">
                    <a16:creationId xmlns:a16="http://schemas.microsoft.com/office/drawing/2014/main" id="{958C8047-8413-439A-A67F-9B4A3A1A15CC}"/>
                  </a:ext>
                </a:extLst>
              </p:cNvPr>
              <p:cNvSpPr txBox="1">
                <a:spLocks noRot="1" noChangeAspect="1" noMove="1" noResize="1" noEditPoints="1" noAdjustHandles="1" noChangeArrowheads="1" noChangeShapeType="1" noTextEdit="1"/>
              </p:cNvSpPr>
              <p:nvPr/>
            </p:nvSpPr>
            <p:spPr bwMode="auto">
              <a:xfrm>
                <a:off x="2909887" y="644265"/>
                <a:ext cx="2514600" cy="36914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24661" name="Text Box 85">
                <a:extLst>
                  <a:ext uri="{FF2B5EF4-FFF2-40B4-BE49-F238E27FC236}">
                    <a16:creationId xmlns:a16="http://schemas.microsoft.com/office/drawing/2014/main" id="{E3FCF3F3-9ABC-4AC6-96EE-1D880C55E679}"/>
                  </a:ext>
                </a:extLst>
              </p:cNvPr>
              <p:cNvSpPr txBox="1">
                <a:spLocks noChangeArrowheads="1"/>
              </p:cNvSpPr>
              <p:nvPr/>
            </p:nvSpPr>
            <p:spPr bwMode="auto">
              <a:xfrm>
                <a:off x="835886" y="1721940"/>
                <a:ext cx="2101215" cy="714234"/>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Para xmlns:m="http://schemas.openxmlformats.org/officeDocument/2006/math">
                    <m:oMathParaPr>
                      <m:jc m:val="left"/>
                    </m:oMathParaPr>
                    <m:oMath>
                      <m:r>
                        <a:rPr lang="ar-SA" altLang="en-US" sz="2000" b="1" i="1" dirty="0" smtClean="0">
                          <a:solidFill>
                            <a:srgbClr val="2D6F9F"/>
                          </a:solidFill>
                          <a:latin typeface="Cambria Math" panose="02040503050406030204" pitchFamily="18" charset="0"/>
                        </a:rPr>
                        <m:t>𝑰</m:t>
                      </m:r>
                      <m:r>
                        <a:rPr lang="ar-SA" altLang="en-US" sz="2000" b="1" i="1" dirty="0" smtClean="0">
                          <a:solidFill>
                            <a:srgbClr val="2D6F9F"/>
                          </a:solidFill>
                          <a:latin typeface="Cambria Math" panose="02040503050406030204" pitchFamily="18" charset="0"/>
                        </a:rPr>
                        <m:t> =</m:t>
                      </m:r>
                      <m:f>
                        <m:fPr>
                          <m:ctrlPr>
                            <a:rPr lang="ar-SA" altLang="en-US" sz="2000" b="1" i="1" dirty="0" err="1">
                              <a:solidFill>
                                <a:srgbClr val="2D6F9F"/>
                              </a:solidFill>
                              <a:latin typeface="Cambria Math" panose="02040503050406030204" pitchFamily="18" charset="0"/>
                            </a:rPr>
                          </m:ctrlPr>
                        </m:fPr>
                        <m:num>
                          <m:r>
                            <a:rPr lang="ar-SA" altLang="en-US" sz="2000" b="1" i="1" dirty="0" err="1">
                              <a:solidFill>
                                <a:srgbClr val="2D6F9F"/>
                              </a:solidFill>
                              <a:latin typeface="Cambria Math" panose="02040503050406030204" pitchFamily="18" charset="0"/>
                            </a:rPr>
                            <m:t>𝒅𝒒</m:t>
                          </m:r>
                        </m:num>
                        <m:den>
                          <m:r>
                            <a:rPr lang="ar-SA" altLang="en-US" sz="2000" b="1" i="1" dirty="0">
                              <a:solidFill>
                                <a:srgbClr val="2D6F9F"/>
                              </a:solidFill>
                              <a:latin typeface="Cambria Math" panose="02040503050406030204" pitchFamily="18" charset="0"/>
                            </a:rPr>
                            <m:t>𝒅𝒕</m:t>
                          </m:r>
                        </m:den>
                      </m:f>
                      <m:r>
                        <a:rPr lang="en-IN" altLang="en-US" sz="2000" b="1" i="1" dirty="0" smtClean="0">
                          <a:solidFill>
                            <a:srgbClr val="2D6F9F"/>
                          </a:solidFill>
                          <a:latin typeface="Cambria Math" panose="02040503050406030204" pitchFamily="18" charset="0"/>
                        </a:rPr>
                        <m:t> </m:t>
                      </m:r>
                    </m:oMath>
                  </m:oMathPara>
                </a14:m>
                <a:endParaRPr lang="en-IN" altLang="en-US" sz="1600" b="1" i="1" dirty="0">
                  <a:solidFill>
                    <a:srgbClr val="2D6F9F"/>
                  </a:solidFill>
                  <a:latin typeface="Cambria Math" panose="02040503050406030204" pitchFamily="18" charset="0"/>
                </a:endParaRPr>
              </a:p>
            </p:txBody>
          </p:sp>
        </mc:Choice>
        <mc:Fallback>
          <p:sp>
            <p:nvSpPr>
              <p:cNvPr id="24661" name="Text Box 85">
                <a:extLst>
                  <a:ext uri="{FF2B5EF4-FFF2-40B4-BE49-F238E27FC236}">
                    <a16:creationId xmlns:a16="http://schemas.microsoft.com/office/drawing/2014/main" id="{E3FCF3F3-9ABC-4AC6-96EE-1D880C55E679}"/>
                  </a:ext>
                </a:extLst>
              </p:cNvPr>
              <p:cNvSpPr txBox="1">
                <a:spLocks noRot="1" noChangeAspect="1" noMove="1" noResize="1" noEditPoints="1" noAdjustHandles="1" noChangeArrowheads="1" noChangeShapeType="1" noTextEdit="1"/>
              </p:cNvSpPr>
              <p:nvPr/>
            </p:nvSpPr>
            <p:spPr bwMode="auto">
              <a:xfrm>
                <a:off x="835886" y="1721940"/>
                <a:ext cx="2101215" cy="714234"/>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662" name="Text Box 86">
                <a:extLst>
                  <a:ext uri="{FF2B5EF4-FFF2-40B4-BE49-F238E27FC236}">
                    <a16:creationId xmlns:a16="http://schemas.microsoft.com/office/drawing/2014/main" id="{6F4EF670-875D-493C-BCB7-9C4E1ED8DBCC}"/>
                  </a:ext>
                </a:extLst>
              </p:cNvPr>
              <p:cNvSpPr txBox="1">
                <a:spLocks noChangeArrowheads="1"/>
              </p:cNvSpPr>
              <p:nvPr/>
            </p:nvSpPr>
            <p:spPr bwMode="auto">
              <a:xfrm>
                <a:off x="3619499" y="3017246"/>
                <a:ext cx="7972425" cy="618054"/>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D6F9F"/>
                    </a:solidFill>
                    <a:latin typeface="Times New Roman"/>
                  </a:rPr>
                  <a:t>(</a:t>
                </a:r>
                <a:r>
                  <a:rPr lang="en-US" altLang="en-US" b="1" dirty="0">
                    <a:solidFill>
                      <a:srgbClr val="2B3E4B"/>
                    </a:solidFill>
                    <a:latin typeface="Times New Roman"/>
                  </a:rPr>
                  <a:t>where </a:t>
                </a:r>
                <a14:m>
                  <m:oMath xmlns:m="http://schemas.openxmlformats.org/officeDocument/2006/math">
                    <m:r>
                      <a:rPr lang="en-US" altLang="en-US" b="1" i="1" dirty="0" smtClean="0">
                        <a:solidFill>
                          <a:srgbClr val="2B3E4B"/>
                        </a:solidFill>
                        <a:latin typeface="Cambria Math" panose="02040503050406030204" pitchFamily="18" charset="0"/>
                      </a:rPr>
                      <m:t>𝑰</m:t>
                    </m:r>
                    <m:r>
                      <a:rPr lang="en-US" altLang="en-US" b="1" i="1" baseline="-25000" dirty="0">
                        <a:solidFill>
                          <a:srgbClr val="2B3E4B"/>
                        </a:solidFill>
                        <a:latin typeface="Cambria Math" panose="02040503050406030204" pitchFamily="18" charset="0"/>
                      </a:rPr>
                      <m:t>𝟎</m:t>
                    </m:r>
                    <m:r>
                      <a:rPr lang="en-US" altLang="en-US" b="1" i="1" dirty="0">
                        <a:solidFill>
                          <a:srgbClr val="2B3E4B"/>
                        </a:solidFill>
                        <a:latin typeface="Cambria Math" panose="02040503050406030204" pitchFamily="18" charset="0"/>
                      </a:rPr>
                      <m:t> =</m:t>
                    </m:r>
                    <m:f>
                      <m:fPr>
                        <m:ctrlPr>
                          <a:rPr lang="en-US" altLang="en-US" b="1" i="1" dirty="0">
                            <a:solidFill>
                              <a:srgbClr val="2B3E4B"/>
                            </a:solidFill>
                            <a:latin typeface="Cambria Math" panose="02040503050406030204" pitchFamily="18" charset="0"/>
                          </a:rPr>
                        </m:ctrlPr>
                      </m:fPr>
                      <m:num>
                        <m:r>
                          <a:rPr lang="en-US" altLang="en-US" b="1" i="1" dirty="0">
                            <a:solidFill>
                              <a:srgbClr val="2B3E4B"/>
                            </a:solidFill>
                            <a:latin typeface="Cambria Math" panose="02040503050406030204" pitchFamily="18" charset="0"/>
                          </a:rPr>
                          <m:t>𝑬</m:t>
                        </m:r>
                        <m:r>
                          <a:rPr lang="en-US" altLang="en-US" b="1" i="1" baseline="-25000" dirty="0">
                            <a:solidFill>
                              <a:srgbClr val="2B3E4B"/>
                            </a:solidFill>
                            <a:latin typeface="Cambria Math" panose="02040503050406030204" pitchFamily="18" charset="0"/>
                          </a:rPr>
                          <m:t>𝟎</m:t>
                        </m:r>
                      </m:num>
                      <m:den>
                        <m:f>
                          <m:fPr>
                            <m:ctrlPr>
                              <a:rPr lang="en-IN" altLang="en-US" b="1" i="1" dirty="0" smtClean="0">
                                <a:solidFill>
                                  <a:srgbClr val="2B3E4B"/>
                                </a:solidFill>
                                <a:latin typeface="Cambria Math" panose="02040503050406030204" pitchFamily="18" charset="0"/>
                              </a:rPr>
                            </m:ctrlPr>
                          </m:fPr>
                          <m:num>
                            <m:r>
                              <a:rPr lang="en-IN" altLang="en-US" b="1" i="1" dirty="0" smtClean="0">
                                <a:solidFill>
                                  <a:srgbClr val="2B3E4B"/>
                                </a:solidFill>
                                <a:latin typeface="Cambria Math" panose="02040503050406030204" pitchFamily="18" charset="0"/>
                              </a:rPr>
                              <m:t>𝟏</m:t>
                            </m:r>
                          </m:num>
                          <m:den>
                            <m:r>
                              <a:rPr lang="en-US" altLang="en-US" b="1" i="1" dirty="0">
                                <a:solidFill>
                                  <a:srgbClr val="2B3E4B"/>
                                </a:solidFill>
                                <a:latin typeface="Cambria Math" panose="02040503050406030204" pitchFamily="18" charset="0"/>
                              </a:rPr>
                              <m:t>𝝎</m:t>
                            </m:r>
                            <m:r>
                              <a:rPr lang="en-US" altLang="en-US" b="1" i="1" dirty="0">
                                <a:solidFill>
                                  <a:srgbClr val="2B3E4B"/>
                                </a:solidFill>
                                <a:latin typeface="Cambria Math" panose="02040503050406030204" pitchFamily="18" charset="0"/>
                              </a:rPr>
                              <m:t>𝑪</m:t>
                            </m:r>
                          </m:den>
                        </m:f>
                      </m:den>
                    </m:f>
                    <m:r>
                      <a:rPr lang="en-US" altLang="en-US" b="1" i="1" dirty="0">
                        <a:solidFill>
                          <a:srgbClr val="2B3E4B"/>
                        </a:solidFill>
                        <a:latin typeface="Cambria Math" panose="02040503050406030204" pitchFamily="18" charset="0"/>
                      </a:rPr>
                      <m:t> </m:t>
                    </m:r>
                    <m:r>
                      <a:rPr lang="en-US" altLang="en-US" b="1" i="1" dirty="0" smtClean="0">
                        <a:solidFill>
                          <a:srgbClr val="2D6F9F"/>
                        </a:solidFill>
                        <a:latin typeface="Cambria Math" panose="02040503050406030204" pitchFamily="18" charset="0"/>
                      </a:rPr>
                      <m:t> </m:t>
                    </m:r>
                  </m:oMath>
                </a14:m>
                <a:r>
                  <a:rPr lang="en-US" altLang="en-US" b="1" dirty="0">
                    <a:solidFill>
                      <a:srgbClr val="2D6F9F"/>
                    </a:solidFill>
                    <a:latin typeface="Times New Roman"/>
                  </a:rPr>
                  <a:t>and  </a:t>
                </a:r>
                <a:r>
                  <a:rPr lang="en-US" altLang="en-US" sz="1600" b="1" dirty="0">
                    <a:solidFill>
                      <a:srgbClr val="2D6F9F"/>
                    </a:solidFill>
                    <a:latin typeface="Times New Roman"/>
                  </a:rPr>
                  <a:t> </a:t>
                </a:r>
                <a14:m>
                  <m:oMath xmlns:m="http://schemas.openxmlformats.org/officeDocument/2006/math">
                    <m:r>
                      <a:rPr lang="en-US" altLang="en-US" sz="1600" b="1" i="1" dirty="0" smtClean="0">
                        <a:solidFill>
                          <a:srgbClr val="C8553D"/>
                        </a:solidFill>
                        <a:latin typeface="Cambria Math" panose="02040503050406030204" pitchFamily="18" charset="0"/>
                      </a:rPr>
                      <m:t>𝑿</m:t>
                    </m:r>
                    <m:r>
                      <a:rPr lang="en-US" altLang="en-US" sz="1600" b="1" i="1" baseline="-25000" dirty="0">
                        <a:solidFill>
                          <a:srgbClr val="C8553D"/>
                        </a:solidFill>
                        <a:latin typeface="Cambria Math" panose="02040503050406030204" pitchFamily="18" charset="0"/>
                      </a:rPr>
                      <m:t>𝑪</m:t>
                    </m:r>
                    <m:r>
                      <a:rPr lang="en-US" altLang="en-US" sz="1600" b="1" i="1" dirty="0">
                        <a:solidFill>
                          <a:srgbClr val="C8553D"/>
                        </a:solidFill>
                        <a:latin typeface="Cambria Math" panose="02040503050406030204" pitchFamily="18" charset="0"/>
                      </a:rPr>
                      <m:t> =</m:t>
                    </m:r>
                    <m:f>
                      <m:fPr>
                        <m:ctrlPr>
                          <a:rPr lang="en-US" altLang="en-US" sz="1600" b="1" i="1" dirty="0">
                            <a:solidFill>
                              <a:srgbClr val="C8553D"/>
                            </a:solidFill>
                            <a:latin typeface="Cambria Math" panose="02040503050406030204" pitchFamily="18" charset="0"/>
                          </a:rPr>
                        </m:ctrlPr>
                      </m:fPr>
                      <m:num>
                        <m:r>
                          <a:rPr lang="en-US" altLang="en-US" sz="1600" b="1" i="1" dirty="0">
                            <a:solidFill>
                              <a:srgbClr val="C8553D"/>
                            </a:solidFill>
                            <a:latin typeface="Cambria Math" panose="02040503050406030204" pitchFamily="18" charset="0"/>
                          </a:rPr>
                          <m:t>𝟏</m:t>
                        </m:r>
                      </m:num>
                      <m:den>
                        <m:r>
                          <a:rPr lang="en-US" altLang="en-US" sz="1600" b="1" i="1" dirty="0">
                            <a:solidFill>
                              <a:srgbClr val="C8553D"/>
                            </a:solidFill>
                            <a:latin typeface="Cambria Math" panose="02040503050406030204" pitchFamily="18" charset="0"/>
                          </a:rPr>
                          <m:t>𝝎</m:t>
                        </m:r>
                        <m:r>
                          <a:rPr lang="en-US" altLang="en-US" sz="1600" b="1" i="1" dirty="0">
                            <a:solidFill>
                              <a:srgbClr val="C8553D"/>
                            </a:solidFill>
                            <a:latin typeface="Cambria Math" panose="02040503050406030204" pitchFamily="18" charset="0"/>
                          </a:rPr>
                          <m:t>𝑪</m:t>
                        </m:r>
                      </m:den>
                    </m:f>
                    <m:r>
                      <a:rPr lang="en-US" altLang="en-US" sz="1600" b="1" i="1" dirty="0">
                        <a:solidFill>
                          <a:srgbClr val="C8553D"/>
                        </a:solidFill>
                        <a:latin typeface="Cambria Math" panose="02040503050406030204" pitchFamily="18" charset="0"/>
                      </a:rPr>
                      <m:t>=</m:t>
                    </m:r>
                    <m:f>
                      <m:fPr>
                        <m:ctrlPr>
                          <a:rPr lang="en-US" altLang="en-US" sz="1600" b="1" i="1" dirty="0" smtClean="0">
                            <a:solidFill>
                              <a:srgbClr val="C8553D"/>
                            </a:solidFill>
                            <a:latin typeface="Cambria Math" panose="02040503050406030204" pitchFamily="18" charset="0"/>
                          </a:rPr>
                        </m:ctrlPr>
                      </m:fPr>
                      <m:num>
                        <m:r>
                          <a:rPr lang="en-US" altLang="en-US" sz="1600" b="1" i="1" dirty="0" smtClean="0">
                            <a:solidFill>
                              <a:srgbClr val="C8553D"/>
                            </a:solidFill>
                            <a:latin typeface="Cambria Math" panose="02040503050406030204" pitchFamily="18" charset="0"/>
                          </a:rPr>
                          <m:t>𝑬</m:t>
                        </m:r>
                      </m:num>
                      <m:den>
                        <m:r>
                          <a:rPr lang="en-US" altLang="en-US" sz="1600" b="1" i="1" dirty="0">
                            <a:solidFill>
                              <a:srgbClr val="C8553D"/>
                            </a:solidFill>
                            <a:latin typeface="Cambria Math" panose="02040503050406030204" pitchFamily="18" charset="0"/>
                          </a:rPr>
                          <m:t>𝑰</m:t>
                        </m:r>
                        <m:r>
                          <a:rPr lang="en-US" altLang="en-US" sz="1600" b="1" i="1" baseline="-25000" dirty="0">
                            <a:solidFill>
                              <a:srgbClr val="C8553D"/>
                            </a:solidFill>
                            <a:latin typeface="Cambria Math" panose="02040503050406030204" pitchFamily="18" charset="0"/>
                          </a:rPr>
                          <m:t>𝟎</m:t>
                        </m:r>
                      </m:den>
                    </m:f>
                    <m:r>
                      <a:rPr lang="en-US" altLang="en-US" sz="1600" b="1" i="1" dirty="0">
                        <a:solidFill>
                          <a:srgbClr val="2D6F9F"/>
                        </a:solidFill>
                        <a:latin typeface="Cambria Math" panose="02040503050406030204" pitchFamily="18" charset="0"/>
                      </a:rPr>
                      <m:t>  </m:t>
                    </m:r>
                    <m:r>
                      <a:rPr lang="en-IN" altLang="en-US" sz="1600" b="1" i="1" dirty="0" smtClean="0">
                        <a:solidFill>
                          <a:srgbClr val="2D6F9F"/>
                        </a:solidFill>
                        <a:latin typeface="Cambria Math" panose="02040503050406030204" pitchFamily="18" charset="0"/>
                      </a:rPr>
                      <m:t> ,</m:t>
                    </m:r>
                    <m:r>
                      <a:rPr lang="en-US" altLang="en-US" sz="1600" b="1" i="1" dirty="0">
                        <a:solidFill>
                          <a:srgbClr val="2D6F9F"/>
                        </a:solidFill>
                        <a:latin typeface="Cambria Math" panose="02040503050406030204" pitchFamily="18" charset="0"/>
                      </a:rPr>
                      <m:t>  </m:t>
                    </m:r>
                  </m:oMath>
                </a14:m>
                <a:r>
                  <a:rPr lang="en-US" altLang="en-US" sz="1600" b="1" dirty="0">
                    <a:solidFill>
                      <a:srgbClr val="2D6F9F"/>
                    </a:solidFill>
                    <a:latin typeface="Times New Roman"/>
                  </a:rPr>
                  <a:t>X</a:t>
                </a:r>
                <a:r>
                  <a:rPr lang="en-US" altLang="en-US" sz="1600" b="1" baseline="-25000" dirty="0">
                    <a:solidFill>
                      <a:srgbClr val="2D6F9F"/>
                    </a:solidFill>
                    <a:latin typeface="Times New Roman"/>
                  </a:rPr>
                  <a:t>C</a:t>
                </a:r>
                <a:r>
                  <a:rPr lang="en-US" altLang="en-US" sz="1600" b="1" dirty="0">
                    <a:solidFill>
                      <a:srgbClr val="2D6F9F"/>
                    </a:solidFill>
                    <a:latin typeface="Times New Roman"/>
                  </a:rPr>
                  <a:t> is Capacitive Reactance.  </a:t>
                </a:r>
                <a:r>
                  <a:rPr lang="en-US" altLang="en-US" sz="1600" b="1" dirty="0">
                    <a:solidFill>
                      <a:srgbClr val="C8553D"/>
                    </a:solidFill>
                    <a:latin typeface="Times New Roman"/>
                  </a:rPr>
                  <a:t>Its SI unit is ohm.</a:t>
                </a:r>
                <a:endParaRPr sz="2400" dirty="0"/>
              </a:p>
            </p:txBody>
          </p:sp>
        </mc:Choice>
        <mc:Fallback xmlns="">
          <p:sp>
            <p:nvSpPr>
              <p:cNvPr id="24662" name="Text Box 86">
                <a:extLst>
                  <a:ext uri="{FF2B5EF4-FFF2-40B4-BE49-F238E27FC236}">
                    <a16:creationId xmlns:a16="http://schemas.microsoft.com/office/drawing/2014/main" id="{6F4EF670-875D-493C-BCB7-9C4E1ED8DBCC}"/>
                  </a:ext>
                </a:extLst>
              </p:cNvPr>
              <p:cNvSpPr txBox="1">
                <a:spLocks noRot="1" noChangeAspect="1" noMove="1" noResize="1" noEditPoints="1" noAdjustHandles="1" noChangeArrowheads="1" noChangeShapeType="1" noTextEdit="1"/>
              </p:cNvSpPr>
              <p:nvPr/>
            </p:nvSpPr>
            <p:spPr bwMode="auto">
              <a:xfrm>
                <a:off x="3619499" y="3017246"/>
                <a:ext cx="7972425" cy="618054"/>
              </a:xfrm>
              <a:prstGeom prst="rect">
                <a:avLst/>
              </a:prstGeom>
              <a:blipFill>
                <a:blip r:embed="rId6"/>
                <a:stretch>
                  <a:fillRect l="-688"/>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grpSp>
        <p:nvGrpSpPr>
          <p:cNvPr id="9" name="Group 8">
            <a:extLst>
              <a:ext uri="{FF2B5EF4-FFF2-40B4-BE49-F238E27FC236}">
                <a16:creationId xmlns:a16="http://schemas.microsoft.com/office/drawing/2014/main" id="{3916DE04-ABD2-FD69-09B3-2FBA2C98523F}"/>
              </a:ext>
            </a:extLst>
          </p:cNvPr>
          <p:cNvGrpSpPr/>
          <p:nvPr/>
        </p:nvGrpSpPr>
        <p:grpSpPr>
          <a:xfrm>
            <a:off x="7070097" y="3748089"/>
            <a:ext cx="3124200" cy="2819400"/>
            <a:chOff x="7162799" y="3733800"/>
            <a:chExt cx="3124200" cy="2819400"/>
          </a:xfrm>
        </p:grpSpPr>
        <p:grpSp>
          <p:nvGrpSpPr>
            <p:cNvPr id="24698" name="Group 122">
              <a:extLst>
                <a:ext uri="{FF2B5EF4-FFF2-40B4-BE49-F238E27FC236}">
                  <a16:creationId xmlns:a16="http://schemas.microsoft.com/office/drawing/2014/main" id="{BC6A43DA-A0E7-491E-8A8B-982782D8A7CC}"/>
                </a:ext>
              </a:extLst>
            </p:cNvPr>
            <p:cNvGrpSpPr>
              <a:grpSpLocks/>
            </p:cNvGrpSpPr>
            <p:nvPr/>
          </p:nvGrpSpPr>
          <p:grpSpPr bwMode="auto">
            <a:xfrm>
              <a:off x="8077199" y="3733800"/>
              <a:ext cx="381000" cy="2728913"/>
              <a:chOff x="4128" y="2352"/>
              <a:chExt cx="240" cy="1719"/>
            </a:xfrm>
          </p:grpSpPr>
          <p:sp>
            <p:nvSpPr>
              <p:cNvPr id="24625" name="Line 49">
                <a:extLst>
                  <a:ext uri="{FF2B5EF4-FFF2-40B4-BE49-F238E27FC236}">
                    <a16:creationId xmlns:a16="http://schemas.microsoft.com/office/drawing/2014/main" id="{00B2B18B-9D18-489C-9FC7-1EE6005B986A}"/>
                  </a:ext>
                </a:extLst>
              </p:cNvPr>
              <p:cNvSpPr>
                <a:spLocks noChangeShapeType="1"/>
              </p:cNvSpPr>
              <p:nvPr/>
            </p:nvSpPr>
            <p:spPr bwMode="auto">
              <a:xfrm>
                <a:off x="4320" y="2439"/>
                <a:ext cx="0" cy="1632"/>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9" name="Text Box 103">
                <a:extLst>
                  <a:ext uri="{FF2B5EF4-FFF2-40B4-BE49-F238E27FC236}">
                    <a16:creationId xmlns:a16="http://schemas.microsoft.com/office/drawing/2014/main" id="{904F48D7-9922-43AA-AFE4-2E41BC350640}"/>
                  </a:ext>
                </a:extLst>
              </p:cNvPr>
              <p:cNvSpPr txBox="1">
                <a:spLocks noChangeArrowheads="1"/>
              </p:cNvSpPr>
              <p:nvPr/>
            </p:nvSpPr>
            <p:spPr bwMode="auto">
              <a:xfrm>
                <a:off x="4128" y="235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y</a:t>
                </a:r>
                <a:endParaRPr/>
              </a:p>
            </p:txBody>
          </p:sp>
        </p:grpSp>
        <p:grpSp>
          <p:nvGrpSpPr>
            <p:cNvPr id="24699" name="Group 123">
              <a:extLst>
                <a:ext uri="{FF2B5EF4-FFF2-40B4-BE49-F238E27FC236}">
                  <a16:creationId xmlns:a16="http://schemas.microsoft.com/office/drawing/2014/main" id="{70900504-C03C-45E4-AC94-A3D6F1F817DC}"/>
                </a:ext>
              </a:extLst>
            </p:cNvPr>
            <p:cNvGrpSpPr>
              <a:grpSpLocks/>
            </p:cNvGrpSpPr>
            <p:nvPr/>
          </p:nvGrpSpPr>
          <p:grpSpPr bwMode="auto">
            <a:xfrm>
              <a:off x="8381999" y="3829050"/>
              <a:ext cx="1447800" cy="1490663"/>
              <a:chOff x="4320" y="2412"/>
              <a:chExt cx="912" cy="939"/>
            </a:xfrm>
          </p:grpSpPr>
          <p:sp>
            <p:nvSpPr>
              <p:cNvPr id="24627" name="Line 51">
                <a:extLst>
                  <a:ext uri="{FF2B5EF4-FFF2-40B4-BE49-F238E27FC236}">
                    <a16:creationId xmlns:a16="http://schemas.microsoft.com/office/drawing/2014/main" id="{4E1A8614-EDBD-4432-8B0C-0480ED3C61C6}"/>
                  </a:ext>
                </a:extLst>
              </p:cNvPr>
              <p:cNvSpPr>
                <a:spLocks noChangeShapeType="1"/>
              </p:cNvSpPr>
              <p:nvPr/>
            </p:nvSpPr>
            <p:spPr bwMode="auto">
              <a:xfrm flipV="1">
                <a:off x="4320" y="2583"/>
                <a:ext cx="912" cy="76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8" name="Rectangle 52">
                <a:extLst>
                  <a:ext uri="{FF2B5EF4-FFF2-40B4-BE49-F238E27FC236}">
                    <a16:creationId xmlns:a16="http://schemas.microsoft.com/office/drawing/2014/main" id="{2D61326C-B457-4850-83D7-BBCE685863D7}"/>
                  </a:ext>
                </a:extLst>
              </p:cNvPr>
              <p:cNvSpPr>
                <a:spLocks noChangeArrowheads="1"/>
              </p:cNvSpPr>
              <p:nvPr/>
            </p:nvSpPr>
            <p:spPr bwMode="auto">
              <a:xfrm>
                <a:off x="4944" y="2412"/>
                <a:ext cx="24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00FF"/>
                    </a:solidFill>
                    <a:latin typeface="Times New Roman" pitchFamily="66" charset="0"/>
                  </a:rPr>
                  <a:t>E</a:t>
                </a:r>
                <a:r>
                  <a:rPr lang="en-US" altLang="en-US" b="1" baseline="-25000">
                    <a:solidFill>
                      <a:srgbClr val="0000FF"/>
                    </a:solidFill>
                    <a:latin typeface="Times New Roman"/>
                  </a:rPr>
                  <a:t>0</a:t>
                </a:r>
                <a:endParaRPr/>
              </a:p>
            </p:txBody>
          </p:sp>
        </p:grpSp>
        <p:grpSp>
          <p:nvGrpSpPr>
            <p:cNvPr id="24701" name="Group 125">
              <a:extLst>
                <a:ext uri="{FF2B5EF4-FFF2-40B4-BE49-F238E27FC236}">
                  <a16:creationId xmlns:a16="http://schemas.microsoft.com/office/drawing/2014/main" id="{07F8D608-CD80-4E6E-95E8-A5787E085004}"/>
                </a:ext>
              </a:extLst>
            </p:cNvPr>
            <p:cNvGrpSpPr>
              <a:grpSpLocks/>
            </p:cNvGrpSpPr>
            <p:nvPr/>
          </p:nvGrpSpPr>
          <p:grpSpPr bwMode="auto">
            <a:xfrm>
              <a:off x="8610599" y="4953000"/>
              <a:ext cx="530225" cy="366713"/>
              <a:chOff x="4464" y="3120"/>
              <a:chExt cx="334" cy="231"/>
            </a:xfrm>
          </p:grpSpPr>
          <p:sp>
            <p:nvSpPr>
              <p:cNvPr id="24580" name="Arc 4">
                <a:extLst>
                  <a:ext uri="{FF2B5EF4-FFF2-40B4-BE49-F238E27FC236}">
                    <a16:creationId xmlns:a16="http://schemas.microsoft.com/office/drawing/2014/main" id="{C6353BBE-0BDC-4C0C-984B-ABEB327F5083}"/>
                  </a:ext>
                </a:extLst>
              </p:cNvPr>
              <p:cNvSpPr>
                <a:spLocks/>
              </p:cNvSpPr>
              <p:nvPr/>
            </p:nvSpPr>
            <p:spPr bwMode="auto">
              <a:xfrm>
                <a:off x="4464" y="3226"/>
                <a:ext cx="96" cy="125"/>
              </a:xfrm>
              <a:custGeom>
                <a:avLst/>
                <a:gdLst>
                  <a:gd name="G0" fmla="+- 0 0 0"/>
                  <a:gd name="G1" fmla="+- 21600 0 0"/>
                  <a:gd name="G2" fmla="+- 21600 0 0"/>
                  <a:gd name="T0" fmla="*/ 0 w 21600"/>
                  <a:gd name="T1" fmla="*/ 0 h 28043"/>
                  <a:gd name="T2" fmla="*/ 20617 w 21600"/>
                  <a:gd name="T3" fmla="*/ 28043 h 28043"/>
                  <a:gd name="T4" fmla="*/ 0 w 21600"/>
                  <a:gd name="T5" fmla="*/ 21600 h 28043"/>
                </a:gdLst>
                <a:ahLst/>
                <a:cxnLst>
                  <a:cxn ang="0">
                    <a:pos x="T0" y="T1"/>
                  </a:cxn>
                  <a:cxn ang="0">
                    <a:pos x="T2" y="T3"/>
                  </a:cxn>
                  <a:cxn ang="0">
                    <a:pos x="T4" y="T5"/>
                  </a:cxn>
                </a:cxnLst>
                <a:rect l="0" t="0" r="r" b="b"/>
                <a:pathLst>
                  <a:path w="21600" h="28043" fill="none" extrusionOk="0">
                    <a:moveTo>
                      <a:pt x="0" y="0"/>
                    </a:moveTo>
                    <a:cubicBezTo>
                      <a:pt x="11929" y="0"/>
                      <a:pt x="21600" y="9670"/>
                      <a:pt x="21600" y="21600"/>
                    </a:cubicBezTo>
                    <a:cubicBezTo>
                      <a:pt x="21600" y="23785"/>
                      <a:pt x="21268" y="25957"/>
                      <a:pt x="20616" y="28042"/>
                    </a:cubicBezTo>
                  </a:path>
                  <a:path w="21600" h="28043" stroke="0" extrusionOk="0">
                    <a:moveTo>
                      <a:pt x="0" y="0"/>
                    </a:moveTo>
                    <a:cubicBezTo>
                      <a:pt x="11929" y="0"/>
                      <a:pt x="21600" y="9670"/>
                      <a:pt x="21600" y="21600"/>
                    </a:cubicBezTo>
                    <a:cubicBezTo>
                      <a:pt x="21600" y="23785"/>
                      <a:pt x="21268" y="25957"/>
                      <a:pt x="20616" y="28042"/>
                    </a:cubicBezTo>
                    <a:lnTo>
                      <a:pt x="0" y="21600"/>
                    </a:lnTo>
                    <a:close/>
                  </a:path>
                </a:pathLst>
              </a:custGeom>
              <a:noFill/>
              <a:ln w="28575">
                <a:solidFill>
                  <a:srgbClr val="9900FF"/>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0" name="Rectangle 54">
                <a:extLst>
                  <a:ext uri="{FF2B5EF4-FFF2-40B4-BE49-F238E27FC236}">
                    <a16:creationId xmlns:a16="http://schemas.microsoft.com/office/drawing/2014/main" id="{3BC4DC58-2B09-46BA-AE4C-92999E012E0A}"/>
                  </a:ext>
                </a:extLst>
              </p:cNvPr>
              <p:cNvSpPr>
                <a:spLocks noChangeArrowheads="1"/>
              </p:cNvSpPr>
              <p:nvPr/>
            </p:nvSpPr>
            <p:spPr bwMode="auto">
              <a:xfrm>
                <a:off x="4512" y="3120"/>
                <a:ext cx="28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b="1">
                    <a:solidFill>
                      <a:srgbClr val="9900FF"/>
                    </a:solidFill>
                    <a:latin typeface="Times New Roman"/>
                  </a:rPr>
                  <a:t>ω</a:t>
                </a:r>
                <a:r>
                  <a:rPr lang="en-US" altLang="en-US" b="1">
                    <a:solidFill>
                      <a:srgbClr val="9900FF"/>
                    </a:solidFill>
                    <a:latin typeface="Times New Roman"/>
                  </a:rPr>
                  <a:t>t</a:t>
                </a:r>
                <a:endParaRPr/>
              </a:p>
            </p:txBody>
          </p:sp>
        </p:grpSp>
        <p:sp>
          <p:nvSpPr>
            <p:cNvPr id="24631" name="Rectangle 55">
              <a:extLst>
                <a:ext uri="{FF2B5EF4-FFF2-40B4-BE49-F238E27FC236}">
                  <a16:creationId xmlns:a16="http://schemas.microsoft.com/office/drawing/2014/main" id="{03B6ABCF-7B80-4D90-A17C-750C015B2D9D}"/>
                </a:ext>
              </a:extLst>
            </p:cNvPr>
            <p:cNvSpPr>
              <a:spLocks noChangeArrowheads="1"/>
            </p:cNvSpPr>
            <p:nvPr/>
          </p:nvSpPr>
          <p:spPr bwMode="auto">
            <a:xfrm>
              <a:off x="7162799" y="3733800"/>
              <a:ext cx="3124200" cy="2819400"/>
            </a:xfrm>
            <a:prstGeom prst="rect">
              <a:avLst/>
            </a:prstGeom>
            <a:noFill/>
            <a:ln w="28575">
              <a:solidFill>
                <a:srgbClr val="2D6F9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700" name="Group 124">
              <a:extLst>
                <a:ext uri="{FF2B5EF4-FFF2-40B4-BE49-F238E27FC236}">
                  <a16:creationId xmlns:a16="http://schemas.microsoft.com/office/drawing/2014/main" id="{78523C71-9BA2-4A91-BB41-74DEA93FB82A}"/>
                </a:ext>
              </a:extLst>
            </p:cNvPr>
            <p:cNvGrpSpPr>
              <a:grpSpLocks/>
            </p:cNvGrpSpPr>
            <p:nvPr/>
          </p:nvGrpSpPr>
          <p:grpSpPr bwMode="auto">
            <a:xfrm>
              <a:off x="7543799" y="4191000"/>
              <a:ext cx="838200" cy="1143000"/>
              <a:chOff x="3792" y="2640"/>
              <a:chExt cx="528" cy="720"/>
            </a:xfrm>
          </p:grpSpPr>
          <p:sp>
            <p:nvSpPr>
              <p:cNvPr id="24629" name="Rectangle 53">
                <a:extLst>
                  <a:ext uri="{FF2B5EF4-FFF2-40B4-BE49-F238E27FC236}">
                    <a16:creationId xmlns:a16="http://schemas.microsoft.com/office/drawing/2014/main" id="{482264F8-2B30-4F07-8850-6A192DC3741B}"/>
                  </a:ext>
                </a:extLst>
              </p:cNvPr>
              <p:cNvSpPr>
                <a:spLocks noChangeArrowheads="1"/>
              </p:cNvSpPr>
              <p:nvPr/>
            </p:nvSpPr>
            <p:spPr bwMode="auto">
              <a:xfrm>
                <a:off x="3831" y="2640"/>
                <a:ext cx="24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rPr>
                  <a:t> </a:t>
                </a:r>
                <a:r>
                  <a:rPr lang="en-US" altLang="en-US" b="1">
                    <a:solidFill>
                      <a:srgbClr val="FF0000"/>
                    </a:solidFill>
                    <a:latin typeface="Times New Roman"/>
                  </a:rPr>
                  <a:t>I</a:t>
                </a:r>
                <a:r>
                  <a:rPr lang="en-US" altLang="en-US" b="1" baseline="-25000">
                    <a:solidFill>
                      <a:srgbClr val="FF0000"/>
                    </a:solidFill>
                    <a:latin typeface="Times New Roman"/>
                  </a:rPr>
                  <a:t>0</a:t>
                </a:r>
                <a:endParaRPr/>
              </a:p>
            </p:txBody>
          </p:sp>
          <p:sp>
            <p:nvSpPr>
              <p:cNvPr id="24674" name="Line 98">
                <a:extLst>
                  <a:ext uri="{FF2B5EF4-FFF2-40B4-BE49-F238E27FC236}">
                    <a16:creationId xmlns:a16="http://schemas.microsoft.com/office/drawing/2014/main" id="{CAC0C276-D37D-4087-A63B-202038D59EED}"/>
                  </a:ext>
                </a:extLst>
              </p:cNvPr>
              <p:cNvSpPr>
                <a:spLocks noChangeShapeType="1"/>
              </p:cNvSpPr>
              <p:nvPr/>
            </p:nvSpPr>
            <p:spPr bwMode="auto">
              <a:xfrm rot="10800000">
                <a:off x="3792" y="2736"/>
                <a:ext cx="528" cy="62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95" name="Group 119">
              <a:extLst>
                <a:ext uri="{FF2B5EF4-FFF2-40B4-BE49-F238E27FC236}">
                  <a16:creationId xmlns:a16="http://schemas.microsoft.com/office/drawing/2014/main" id="{B8543785-A738-4873-AF0B-5E370AF16714}"/>
                </a:ext>
              </a:extLst>
            </p:cNvPr>
            <p:cNvGrpSpPr>
              <a:grpSpLocks/>
            </p:cNvGrpSpPr>
            <p:nvPr/>
          </p:nvGrpSpPr>
          <p:grpSpPr bwMode="auto">
            <a:xfrm rot="16200000" flipV="1">
              <a:off x="8305799" y="4953000"/>
              <a:ext cx="152400" cy="304800"/>
              <a:chOff x="4416" y="3255"/>
              <a:chExt cx="96" cy="192"/>
            </a:xfrm>
          </p:grpSpPr>
          <p:sp>
            <p:nvSpPr>
              <p:cNvPr id="24675" name="Line 99">
                <a:extLst>
                  <a:ext uri="{FF2B5EF4-FFF2-40B4-BE49-F238E27FC236}">
                    <a16:creationId xmlns:a16="http://schemas.microsoft.com/office/drawing/2014/main" id="{C4F73DF0-D4C7-4E15-BD71-ED4631CD7CF1}"/>
                  </a:ext>
                </a:extLst>
              </p:cNvPr>
              <p:cNvSpPr>
                <a:spLocks noChangeShapeType="1"/>
              </p:cNvSpPr>
              <p:nvPr/>
            </p:nvSpPr>
            <p:spPr bwMode="auto">
              <a:xfrm>
                <a:off x="4416" y="3255"/>
                <a:ext cx="96" cy="96"/>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6" name="Line 100">
                <a:extLst>
                  <a:ext uri="{FF2B5EF4-FFF2-40B4-BE49-F238E27FC236}">
                    <a16:creationId xmlns:a16="http://schemas.microsoft.com/office/drawing/2014/main" id="{F2662348-0D95-4A76-AE0E-B8D1011EB4DD}"/>
                  </a:ext>
                </a:extLst>
              </p:cNvPr>
              <p:cNvSpPr>
                <a:spLocks noChangeShapeType="1"/>
              </p:cNvSpPr>
              <p:nvPr/>
            </p:nvSpPr>
            <p:spPr bwMode="auto">
              <a:xfrm flipH="1">
                <a:off x="4416" y="3351"/>
                <a:ext cx="96" cy="96"/>
              </a:xfrm>
              <a:prstGeom prst="line">
                <a:avLst/>
              </a:prstGeom>
              <a:noFill/>
              <a:ln w="28575">
                <a:solidFill>
                  <a:srgbClr val="99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77" name="Rectangle 101">
              <a:extLst>
                <a:ext uri="{FF2B5EF4-FFF2-40B4-BE49-F238E27FC236}">
                  <a16:creationId xmlns:a16="http://schemas.microsoft.com/office/drawing/2014/main" id="{1FD63890-0BFF-4352-BE20-D13CB353EDA6}"/>
                </a:ext>
              </a:extLst>
            </p:cNvPr>
            <p:cNvSpPr>
              <a:spLocks noChangeArrowheads="1"/>
            </p:cNvSpPr>
            <p:nvPr/>
          </p:nvSpPr>
          <p:spPr bwMode="auto">
            <a:xfrm>
              <a:off x="8329612" y="4724400"/>
              <a:ext cx="509587"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500" b="1">
                  <a:solidFill>
                    <a:srgbClr val="C8553D"/>
                  </a:solidFill>
                  <a:latin typeface="Times New Roman"/>
                </a:rPr>
                <a:t>π</a:t>
              </a:r>
              <a:r>
                <a:rPr lang="en-US" altLang="en-US" sz="1500" b="1">
                  <a:solidFill>
                    <a:srgbClr val="C8553D"/>
                  </a:solidFill>
                  <a:latin typeface="Times New Roman"/>
                </a:rPr>
                <a:t>/2</a:t>
              </a:r>
              <a:endParaRPr/>
            </a:p>
          </p:txBody>
        </p:sp>
        <p:grpSp>
          <p:nvGrpSpPr>
            <p:cNvPr id="24702" name="Group 126">
              <a:extLst>
                <a:ext uri="{FF2B5EF4-FFF2-40B4-BE49-F238E27FC236}">
                  <a16:creationId xmlns:a16="http://schemas.microsoft.com/office/drawing/2014/main" id="{43034942-8321-415D-AF80-A2CF603D9B37}"/>
                </a:ext>
              </a:extLst>
            </p:cNvPr>
            <p:cNvGrpSpPr>
              <a:grpSpLocks/>
            </p:cNvGrpSpPr>
            <p:nvPr/>
          </p:nvGrpSpPr>
          <p:grpSpPr bwMode="auto">
            <a:xfrm>
              <a:off x="7238999" y="5272088"/>
              <a:ext cx="3048000" cy="384175"/>
              <a:chOff x="3600" y="3321"/>
              <a:chExt cx="1920" cy="242"/>
            </a:xfrm>
          </p:grpSpPr>
          <p:sp>
            <p:nvSpPr>
              <p:cNvPr id="24626" name="Line 50">
                <a:extLst>
                  <a:ext uri="{FF2B5EF4-FFF2-40B4-BE49-F238E27FC236}">
                    <a16:creationId xmlns:a16="http://schemas.microsoft.com/office/drawing/2014/main" id="{28F9A9D5-0526-4525-9F12-7D1BDFBE431D}"/>
                  </a:ext>
                </a:extLst>
              </p:cNvPr>
              <p:cNvSpPr>
                <a:spLocks noChangeShapeType="1"/>
              </p:cNvSpPr>
              <p:nvPr/>
            </p:nvSpPr>
            <p:spPr bwMode="auto">
              <a:xfrm flipV="1">
                <a:off x="3600" y="3351"/>
                <a:ext cx="1824" cy="9"/>
              </a:xfrm>
              <a:prstGeom prst="line">
                <a:avLst/>
              </a:prstGeom>
              <a:noFill/>
              <a:ln w="28575">
                <a:solidFill>
                  <a:srgbClr val="33993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8" name="Text Box 102">
                <a:extLst>
                  <a:ext uri="{FF2B5EF4-FFF2-40B4-BE49-F238E27FC236}">
                    <a16:creationId xmlns:a16="http://schemas.microsoft.com/office/drawing/2014/main" id="{B195E8C2-688E-4671-9443-5B7C85D7F828}"/>
                  </a:ext>
                </a:extLst>
              </p:cNvPr>
              <p:cNvSpPr txBox="1">
                <a:spLocks noChangeArrowheads="1"/>
              </p:cNvSpPr>
              <p:nvPr/>
            </p:nvSpPr>
            <p:spPr bwMode="auto">
              <a:xfrm>
                <a:off x="5280" y="333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latin typeface="Times New Roman"/>
                  </a:rPr>
                  <a:t>x</a:t>
                </a:r>
                <a:endParaRPr/>
              </a:p>
            </p:txBody>
          </p:sp>
          <p:sp>
            <p:nvSpPr>
              <p:cNvPr id="24680" name="Text Box 104">
                <a:extLst>
                  <a:ext uri="{FF2B5EF4-FFF2-40B4-BE49-F238E27FC236}">
                    <a16:creationId xmlns:a16="http://schemas.microsoft.com/office/drawing/2014/main" id="{732E482F-DD99-4000-83FC-7F588781DE4E}"/>
                  </a:ext>
                </a:extLst>
              </p:cNvPr>
              <p:cNvSpPr txBox="1">
                <a:spLocks noChangeArrowheads="1"/>
              </p:cNvSpPr>
              <p:nvPr/>
            </p:nvSpPr>
            <p:spPr bwMode="auto">
              <a:xfrm>
                <a:off x="4128" y="3321"/>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solidFill>
                      <a:schemeClr val="bg1"/>
                    </a:solidFill>
                    <a:latin typeface="Times New Roman"/>
                  </a:rPr>
                  <a:t>0</a:t>
                </a:r>
                <a:endParaRPr dirty="0"/>
              </a:p>
            </p:txBody>
          </p:sp>
        </p:grpSp>
      </p:grpSp>
      <p:grpSp>
        <p:nvGrpSpPr>
          <p:cNvPr id="2" name="Group 1">
            <a:extLst>
              <a:ext uri="{FF2B5EF4-FFF2-40B4-BE49-F238E27FC236}">
                <a16:creationId xmlns:a16="http://schemas.microsoft.com/office/drawing/2014/main" id="{5351E741-1712-98FA-0AD7-F32314AAE2F1}"/>
              </a:ext>
            </a:extLst>
          </p:cNvPr>
          <p:cNvGrpSpPr/>
          <p:nvPr/>
        </p:nvGrpSpPr>
        <p:grpSpPr>
          <a:xfrm>
            <a:off x="790575" y="3992880"/>
            <a:ext cx="4467225" cy="2544763"/>
            <a:chOff x="1828799" y="3886200"/>
            <a:chExt cx="4467225" cy="2544763"/>
          </a:xfrm>
        </p:grpSpPr>
        <p:grpSp>
          <p:nvGrpSpPr>
            <p:cNvPr id="24663" name="Group 87">
              <a:extLst>
                <a:ext uri="{FF2B5EF4-FFF2-40B4-BE49-F238E27FC236}">
                  <a16:creationId xmlns:a16="http://schemas.microsoft.com/office/drawing/2014/main" id="{43E19971-656F-433D-8502-04DED02364A8}"/>
                </a:ext>
              </a:extLst>
            </p:cNvPr>
            <p:cNvGrpSpPr>
              <a:grpSpLocks/>
            </p:cNvGrpSpPr>
            <p:nvPr/>
          </p:nvGrpSpPr>
          <p:grpSpPr bwMode="auto">
            <a:xfrm flipV="1">
              <a:off x="1904999" y="4724400"/>
              <a:ext cx="3981450" cy="838200"/>
              <a:chOff x="192" y="3216"/>
              <a:chExt cx="2508" cy="528"/>
            </a:xfrm>
          </p:grpSpPr>
          <p:grpSp>
            <p:nvGrpSpPr>
              <p:cNvPr id="24664" name="Group 88">
                <a:extLst>
                  <a:ext uri="{FF2B5EF4-FFF2-40B4-BE49-F238E27FC236}">
                    <a16:creationId xmlns:a16="http://schemas.microsoft.com/office/drawing/2014/main" id="{BBC4ABE6-470F-4F4A-97D8-F60340F6E96D}"/>
                  </a:ext>
                </a:extLst>
              </p:cNvPr>
              <p:cNvGrpSpPr>
                <a:grpSpLocks/>
              </p:cNvGrpSpPr>
              <p:nvPr/>
            </p:nvGrpSpPr>
            <p:grpSpPr bwMode="auto">
              <a:xfrm>
                <a:off x="192" y="3216"/>
                <a:ext cx="2016" cy="528"/>
                <a:chOff x="192" y="3216"/>
                <a:chExt cx="2016" cy="528"/>
              </a:xfrm>
            </p:grpSpPr>
            <p:grpSp>
              <p:nvGrpSpPr>
                <p:cNvPr id="24665" name="Group 89">
                  <a:extLst>
                    <a:ext uri="{FF2B5EF4-FFF2-40B4-BE49-F238E27FC236}">
                      <a16:creationId xmlns:a16="http://schemas.microsoft.com/office/drawing/2014/main" id="{47B52FF8-2528-4367-972C-66EB7659EE02}"/>
                    </a:ext>
                  </a:extLst>
                </p:cNvPr>
                <p:cNvGrpSpPr>
                  <a:grpSpLocks/>
                </p:cNvGrpSpPr>
                <p:nvPr/>
              </p:nvGrpSpPr>
              <p:grpSpPr bwMode="auto">
                <a:xfrm flipV="1">
                  <a:off x="240" y="3216"/>
                  <a:ext cx="1968" cy="480"/>
                  <a:chOff x="2352" y="912"/>
                  <a:chExt cx="1536" cy="384"/>
                </a:xfrm>
              </p:grpSpPr>
              <p:grpSp>
                <p:nvGrpSpPr>
                  <p:cNvPr id="24666" name="Group 90">
                    <a:extLst>
                      <a:ext uri="{FF2B5EF4-FFF2-40B4-BE49-F238E27FC236}">
                        <a16:creationId xmlns:a16="http://schemas.microsoft.com/office/drawing/2014/main" id="{37AD4B86-2CCD-4B1F-80EE-3F898518FEA5}"/>
                      </a:ext>
                    </a:extLst>
                  </p:cNvPr>
                  <p:cNvGrpSpPr>
                    <a:grpSpLocks/>
                  </p:cNvGrpSpPr>
                  <p:nvPr/>
                </p:nvGrpSpPr>
                <p:grpSpPr bwMode="auto">
                  <a:xfrm>
                    <a:off x="2352" y="912"/>
                    <a:ext cx="768" cy="384"/>
                    <a:chOff x="2736" y="816"/>
                    <a:chExt cx="768" cy="384"/>
                  </a:xfrm>
                </p:grpSpPr>
                <p:sp>
                  <p:nvSpPr>
                    <p:cNvPr id="24667" name="Freeform 91">
                      <a:extLst>
                        <a:ext uri="{FF2B5EF4-FFF2-40B4-BE49-F238E27FC236}">
                          <a16:creationId xmlns:a16="http://schemas.microsoft.com/office/drawing/2014/main" id="{BECBB465-9847-4084-AE17-74A84183A52B}"/>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68" name="Freeform 92">
                      <a:extLst>
                        <a:ext uri="{FF2B5EF4-FFF2-40B4-BE49-F238E27FC236}">
                          <a16:creationId xmlns:a16="http://schemas.microsoft.com/office/drawing/2014/main" id="{8D9D245B-8AEE-458B-960A-38C04156748F}"/>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669" name="Group 93">
                    <a:extLst>
                      <a:ext uri="{FF2B5EF4-FFF2-40B4-BE49-F238E27FC236}">
                        <a16:creationId xmlns:a16="http://schemas.microsoft.com/office/drawing/2014/main" id="{C1B474DF-EFE7-41A6-986E-06F280D0F80E}"/>
                      </a:ext>
                    </a:extLst>
                  </p:cNvPr>
                  <p:cNvGrpSpPr>
                    <a:grpSpLocks/>
                  </p:cNvGrpSpPr>
                  <p:nvPr/>
                </p:nvGrpSpPr>
                <p:grpSpPr bwMode="auto">
                  <a:xfrm>
                    <a:off x="3120" y="912"/>
                    <a:ext cx="768" cy="384"/>
                    <a:chOff x="2736" y="816"/>
                    <a:chExt cx="768" cy="384"/>
                  </a:xfrm>
                </p:grpSpPr>
                <p:sp>
                  <p:nvSpPr>
                    <p:cNvPr id="24670" name="Freeform 94">
                      <a:extLst>
                        <a:ext uri="{FF2B5EF4-FFF2-40B4-BE49-F238E27FC236}">
                          <a16:creationId xmlns:a16="http://schemas.microsoft.com/office/drawing/2014/main" id="{428E25F6-A2EC-427B-ABBF-32C02957D3E3}"/>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1" name="Freeform 95">
                      <a:extLst>
                        <a:ext uri="{FF2B5EF4-FFF2-40B4-BE49-F238E27FC236}">
                          <a16:creationId xmlns:a16="http://schemas.microsoft.com/office/drawing/2014/main" id="{C2E338C5-2AA1-4F6D-B387-27944D71F97F}"/>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4672" name="Rectangle 96">
                  <a:extLst>
                    <a:ext uri="{FF2B5EF4-FFF2-40B4-BE49-F238E27FC236}">
                      <a16:creationId xmlns:a16="http://schemas.microsoft.com/office/drawing/2014/main" id="{DF9BB241-2444-41F0-9619-45B6CAD1CA0D}"/>
                    </a:ext>
                  </a:extLst>
                </p:cNvPr>
                <p:cNvSpPr>
                  <a:spLocks noChangeArrowheads="1"/>
                </p:cNvSpPr>
                <p:nvPr/>
              </p:nvSpPr>
              <p:spPr bwMode="auto">
                <a:xfrm flipV="1">
                  <a:off x="192" y="3408"/>
                  <a:ext cx="288" cy="336"/>
                </a:xfrm>
                <a:prstGeom prst="rect">
                  <a:avLst/>
                </a:prstGeom>
                <a:solidFill>
                  <a:srgbClr val="FFEBEF"/>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673" name="Freeform 97">
                <a:extLst>
                  <a:ext uri="{FF2B5EF4-FFF2-40B4-BE49-F238E27FC236}">
                    <a16:creationId xmlns:a16="http://schemas.microsoft.com/office/drawing/2014/main" id="{B05E1FB3-EEA8-4BA3-A307-DF793882CAB3}"/>
                  </a:ext>
                </a:extLst>
              </p:cNvPr>
              <p:cNvSpPr>
                <a:spLocks/>
              </p:cNvSpPr>
              <p:nvPr/>
            </p:nvSpPr>
            <p:spPr bwMode="auto">
              <a:xfrm flipV="1">
                <a:off x="2208" y="3456"/>
                <a:ext cx="492" cy="240"/>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585" name="Group 9">
              <a:extLst>
                <a:ext uri="{FF2B5EF4-FFF2-40B4-BE49-F238E27FC236}">
                  <a16:creationId xmlns:a16="http://schemas.microsoft.com/office/drawing/2014/main" id="{222485CA-88A8-4B4D-A39E-8C6BFB273AF0}"/>
                </a:ext>
              </a:extLst>
            </p:cNvPr>
            <p:cNvGrpSpPr>
              <a:grpSpLocks/>
            </p:cNvGrpSpPr>
            <p:nvPr/>
          </p:nvGrpSpPr>
          <p:grpSpPr bwMode="auto">
            <a:xfrm>
              <a:off x="2362199" y="4602163"/>
              <a:ext cx="3124200" cy="1219200"/>
              <a:chOff x="2352" y="912"/>
              <a:chExt cx="1536" cy="384"/>
            </a:xfrm>
          </p:grpSpPr>
          <p:grpSp>
            <p:nvGrpSpPr>
              <p:cNvPr id="24586" name="Group 10">
                <a:extLst>
                  <a:ext uri="{FF2B5EF4-FFF2-40B4-BE49-F238E27FC236}">
                    <a16:creationId xmlns:a16="http://schemas.microsoft.com/office/drawing/2014/main" id="{27FD86F8-7E7B-4864-A860-6EA630F58120}"/>
                  </a:ext>
                </a:extLst>
              </p:cNvPr>
              <p:cNvGrpSpPr>
                <a:grpSpLocks/>
              </p:cNvGrpSpPr>
              <p:nvPr/>
            </p:nvGrpSpPr>
            <p:grpSpPr bwMode="auto">
              <a:xfrm>
                <a:off x="2352" y="912"/>
                <a:ext cx="768" cy="384"/>
                <a:chOff x="2736" y="816"/>
                <a:chExt cx="768" cy="384"/>
              </a:xfrm>
            </p:grpSpPr>
            <p:sp>
              <p:nvSpPr>
                <p:cNvPr id="24587" name="Freeform 11">
                  <a:extLst>
                    <a:ext uri="{FF2B5EF4-FFF2-40B4-BE49-F238E27FC236}">
                      <a16:creationId xmlns:a16="http://schemas.microsoft.com/office/drawing/2014/main" id="{74B51E2A-93D7-4EF6-A231-1A35ED52654A}"/>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8" name="Freeform 12">
                  <a:extLst>
                    <a:ext uri="{FF2B5EF4-FFF2-40B4-BE49-F238E27FC236}">
                      <a16:creationId xmlns:a16="http://schemas.microsoft.com/office/drawing/2014/main" id="{E9FD83D8-64F2-4DF8-AF94-AA6D8128CAC5}"/>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4589" name="Group 13">
                <a:extLst>
                  <a:ext uri="{FF2B5EF4-FFF2-40B4-BE49-F238E27FC236}">
                    <a16:creationId xmlns:a16="http://schemas.microsoft.com/office/drawing/2014/main" id="{A38E5029-E67A-4B3F-9387-996032DD97C3}"/>
                  </a:ext>
                </a:extLst>
              </p:cNvPr>
              <p:cNvGrpSpPr>
                <a:grpSpLocks/>
              </p:cNvGrpSpPr>
              <p:nvPr/>
            </p:nvGrpSpPr>
            <p:grpSpPr bwMode="auto">
              <a:xfrm>
                <a:off x="3120" y="912"/>
                <a:ext cx="768" cy="384"/>
                <a:chOff x="2736" y="816"/>
                <a:chExt cx="768" cy="384"/>
              </a:xfrm>
            </p:grpSpPr>
            <p:sp>
              <p:nvSpPr>
                <p:cNvPr id="24590" name="Freeform 14">
                  <a:extLst>
                    <a:ext uri="{FF2B5EF4-FFF2-40B4-BE49-F238E27FC236}">
                      <a16:creationId xmlns:a16="http://schemas.microsoft.com/office/drawing/2014/main" id="{5EA28F65-A0FF-4F09-8501-02AB313C3383}"/>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1" name="Freeform 15">
                  <a:extLst>
                    <a:ext uri="{FF2B5EF4-FFF2-40B4-BE49-F238E27FC236}">
                      <a16:creationId xmlns:a16="http://schemas.microsoft.com/office/drawing/2014/main" id="{094FD44F-FF0B-44BE-A7B1-5521D2790C46}"/>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4592" name="Text Box 16">
              <a:extLst>
                <a:ext uri="{FF2B5EF4-FFF2-40B4-BE49-F238E27FC236}">
                  <a16:creationId xmlns:a16="http://schemas.microsoft.com/office/drawing/2014/main" id="{FA102D17-7C49-4BBA-A613-EE75EFCC3240}"/>
                </a:ext>
              </a:extLst>
            </p:cNvPr>
            <p:cNvSpPr txBox="1">
              <a:spLocks noChangeArrowheads="1"/>
            </p:cNvSpPr>
            <p:nvPr/>
          </p:nvSpPr>
          <p:spPr bwMode="auto">
            <a:xfrm>
              <a:off x="5410199" y="5516563"/>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4593" name="Text Box 17">
              <a:extLst>
                <a:ext uri="{FF2B5EF4-FFF2-40B4-BE49-F238E27FC236}">
                  <a16:creationId xmlns:a16="http://schemas.microsoft.com/office/drawing/2014/main" id="{8440675D-C14A-473C-9CA0-21034F94525E}"/>
                </a:ext>
              </a:extLst>
            </p:cNvPr>
            <p:cNvSpPr txBox="1">
              <a:spLocks noChangeArrowheads="1"/>
            </p:cNvSpPr>
            <p:nvPr/>
          </p:nvSpPr>
          <p:spPr bwMode="auto">
            <a:xfrm>
              <a:off x="2514599" y="5546725"/>
              <a:ext cx="3276600" cy="27463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 T/4    T/2    3T/4    T    5T/4  3T/2   7T/4  2T</a:t>
              </a:r>
              <a:endParaRPr/>
            </a:p>
          </p:txBody>
        </p:sp>
        <p:grpSp>
          <p:nvGrpSpPr>
            <p:cNvPr id="24594" name="Group 18">
              <a:extLst>
                <a:ext uri="{FF2B5EF4-FFF2-40B4-BE49-F238E27FC236}">
                  <a16:creationId xmlns:a16="http://schemas.microsoft.com/office/drawing/2014/main" id="{44D502C6-D429-41C9-A40B-37453FC7DCC7}"/>
                </a:ext>
              </a:extLst>
            </p:cNvPr>
            <p:cNvGrpSpPr>
              <a:grpSpLocks/>
            </p:cNvGrpSpPr>
            <p:nvPr/>
          </p:nvGrpSpPr>
          <p:grpSpPr bwMode="auto">
            <a:xfrm>
              <a:off x="5105399" y="5668963"/>
              <a:ext cx="1143000" cy="366712"/>
              <a:chOff x="2112" y="2592"/>
              <a:chExt cx="720" cy="231"/>
            </a:xfrm>
          </p:grpSpPr>
          <p:sp>
            <p:nvSpPr>
              <p:cNvPr id="24595" name="Line 19">
                <a:extLst>
                  <a:ext uri="{FF2B5EF4-FFF2-40B4-BE49-F238E27FC236}">
                    <a16:creationId xmlns:a16="http://schemas.microsoft.com/office/drawing/2014/main" id="{6835BDD6-F864-4460-A208-51CCDCB93BFE}"/>
                  </a:ext>
                </a:extLst>
              </p:cNvPr>
              <p:cNvSpPr>
                <a:spLocks noChangeShapeType="1"/>
              </p:cNvSpPr>
              <p:nvPr/>
            </p:nvSpPr>
            <p:spPr bwMode="auto">
              <a:xfrm>
                <a:off x="2112" y="2736"/>
                <a:ext cx="528" cy="0"/>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6" name="Text Box 20">
                <a:extLst>
                  <a:ext uri="{FF2B5EF4-FFF2-40B4-BE49-F238E27FC236}">
                    <a16:creationId xmlns:a16="http://schemas.microsoft.com/office/drawing/2014/main" id="{ED353983-6FC9-4BBB-8491-493D30F1EAAF}"/>
                  </a:ext>
                </a:extLst>
              </p:cNvPr>
              <p:cNvSpPr txBox="1">
                <a:spLocks noChangeArrowheads="1"/>
              </p:cNvSpPr>
              <p:nvPr/>
            </p:nvSpPr>
            <p:spPr bwMode="auto">
              <a:xfrm>
                <a:off x="2640" y="2592"/>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00"/>
                    </a:solidFill>
                    <a:latin typeface="Times New Roman"/>
                  </a:rPr>
                  <a:t>t</a:t>
                </a:r>
                <a:endParaRPr/>
              </a:p>
            </p:txBody>
          </p:sp>
        </p:grpSp>
        <p:sp>
          <p:nvSpPr>
            <p:cNvPr id="24597" name="Text Box 21">
              <a:extLst>
                <a:ext uri="{FF2B5EF4-FFF2-40B4-BE49-F238E27FC236}">
                  <a16:creationId xmlns:a16="http://schemas.microsoft.com/office/drawing/2014/main" id="{50353071-635F-4803-8E84-28A6BFD73514}"/>
                </a:ext>
              </a:extLst>
            </p:cNvPr>
            <p:cNvSpPr txBox="1">
              <a:spLocks noChangeArrowheads="1"/>
            </p:cNvSpPr>
            <p:nvPr/>
          </p:nvSpPr>
          <p:spPr bwMode="auto">
            <a:xfrm>
              <a:off x="2057399" y="5059363"/>
              <a:ext cx="304800"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200" b="0">
                  <a:solidFill>
                    <a:srgbClr val="2B3E4B"/>
                  </a:solidFill>
                  <a:latin typeface="Times New Roman"/>
                </a:rPr>
                <a:t>0</a:t>
              </a:r>
              <a:endParaRPr/>
            </a:p>
          </p:txBody>
        </p:sp>
        <p:grpSp>
          <p:nvGrpSpPr>
            <p:cNvPr id="24598" name="Group 22">
              <a:extLst>
                <a:ext uri="{FF2B5EF4-FFF2-40B4-BE49-F238E27FC236}">
                  <a16:creationId xmlns:a16="http://schemas.microsoft.com/office/drawing/2014/main" id="{BEBD5DF5-AE98-4914-B9FD-59382B21619B}"/>
                </a:ext>
              </a:extLst>
            </p:cNvPr>
            <p:cNvGrpSpPr>
              <a:grpSpLocks/>
            </p:cNvGrpSpPr>
            <p:nvPr/>
          </p:nvGrpSpPr>
          <p:grpSpPr bwMode="auto">
            <a:xfrm>
              <a:off x="2514599" y="5241925"/>
              <a:ext cx="3352800" cy="274638"/>
              <a:chOff x="480" y="2323"/>
              <a:chExt cx="2112" cy="173"/>
            </a:xfrm>
          </p:grpSpPr>
          <p:sp>
            <p:nvSpPr>
              <p:cNvPr id="24599" name="Text Box 23">
                <a:extLst>
                  <a:ext uri="{FF2B5EF4-FFF2-40B4-BE49-F238E27FC236}">
                    <a16:creationId xmlns:a16="http://schemas.microsoft.com/office/drawing/2014/main" id="{4A77FFF5-A8F7-4839-9827-546A0D45996F}"/>
                  </a:ext>
                </a:extLst>
              </p:cNvPr>
              <p:cNvSpPr txBox="1">
                <a:spLocks noChangeArrowheads="1"/>
              </p:cNvSpPr>
              <p:nvPr/>
            </p:nvSpPr>
            <p:spPr bwMode="auto">
              <a:xfrm>
                <a:off x="768" y="2323"/>
                <a:ext cx="19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4600" name="Text Box 24">
                <a:extLst>
                  <a:ext uri="{FF2B5EF4-FFF2-40B4-BE49-F238E27FC236}">
                    <a16:creationId xmlns:a16="http://schemas.microsoft.com/office/drawing/2014/main" id="{6360956D-340E-49B7-AE61-0B86B25EDE02}"/>
                  </a:ext>
                </a:extLst>
              </p:cNvPr>
              <p:cNvSpPr txBox="1">
                <a:spLocks noChangeArrowheads="1"/>
              </p:cNvSpPr>
              <p:nvPr/>
            </p:nvSpPr>
            <p:spPr bwMode="auto">
              <a:xfrm>
                <a:off x="124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2</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4601" name="Text Box 25">
                <a:extLst>
                  <a:ext uri="{FF2B5EF4-FFF2-40B4-BE49-F238E27FC236}">
                    <a16:creationId xmlns:a16="http://schemas.microsoft.com/office/drawing/2014/main" id="{DF724530-4F70-4BFC-8EC8-8CF317825888}"/>
                  </a:ext>
                </a:extLst>
              </p:cNvPr>
              <p:cNvSpPr txBox="1">
                <a:spLocks noChangeArrowheads="1"/>
              </p:cNvSpPr>
              <p:nvPr/>
            </p:nvSpPr>
            <p:spPr bwMode="auto">
              <a:xfrm>
                <a:off x="172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4602" name="Text Box 26">
                <a:extLst>
                  <a:ext uri="{FF2B5EF4-FFF2-40B4-BE49-F238E27FC236}">
                    <a16:creationId xmlns:a16="http://schemas.microsoft.com/office/drawing/2014/main" id="{FC4DB1A0-1AB5-4AB5-B0B9-9E1CE40393B2}"/>
                  </a:ext>
                </a:extLst>
              </p:cNvPr>
              <p:cNvSpPr txBox="1">
                <a:spLocks noChangeArrowheads="1"/>
              </p:cNvSpPr>
              <p:nvPr/>
            </p:nvSpPr>
            <p:spPr bwMode="auto">
              <a:xfrm>
                <a:off x="2256"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4</a:t>
                </a:r>
                <a:r>
                  <a:rPr lang="el-GR" altLang="en-US" sz="1200" b="1">
                    <a:solidFill>
                      <a:srgbClr val="9900FF"/>
                    </a:solidFill>
                    <a:latin typeface="Times New Roman"/>
                    <a:cs typeface="Arial" panose="020B0604020202020204" pitchFamily="34" charset="0"/>
                  </a:rPr>
                  <a:t>π</a:t>
                </a:r>
                <a:endParaRPr lang="en-US" altLang="en-US" sz="1200" b="1">
                  <a:solidFill>
                    <a:srgbClr val="9900FF"/>
                  </a:solidFill>
                </a:endParaRPr>
              </a:p>
            </p:txBody>
          </p:sp>
          <p:sp>
            <p:nvSpPr>
              <p:cNvPr id="24603" name="Text Box 27">
                <a:extLst>
                  <a:ext uri="{FF2B5EF4-FFF2-40B4-BE49-F238E27FC236}">
                    <a16:creationId xmlns:a16="http://schemas.microsoft.com/office/drawing/2014/main" id="{82853992-D5AA-49EB-ADE8-0BAEA512371A}"/>
                  </a:ext>
                </a:extLst>
              </p:cNvPr>
              <p:cNvSpPr txBox="1">
                <a:spLocks noChangeArrowheads="1"/>
              </p:cNvSpPr>
              <p:nvPr/>
            </p:nvSpPr>
            <p:spPr bwMode="auto">
              <a:xfrm>
                <a:off x="480" y="2323"/>
                <a:ext cx="2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4604" name="Text Box 28">
                <a:extLst>
                  <a:ext uri="{FF2B5EF4-FFF2-40B4-BE49-F238E27FC236}">
                    <a16:creationId xmlns:a16="http://schemas.microsoft.com/office/drawing/2014/main" id="{963860EF-21EA-4F6A-8D8B-5FE4316DCD43}"/>
                  </a:ext>
                </a:extLst>
              </p:cNvPr>
              <p:cNvSpPr txBox="1">
                <a:spLocks noChangeArrowheads="1"/>
              </p:cNvSpPr>
              <p:nvPr/>
            </p:nvSpPr>
            <p:spPr bwMode="auto">
              <a:xfrm>
                <a:off x="96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3</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4605" name="Text Box 29">
                <a:extLst>
                  <a:ext uri="{FF2B5EF4-FFF2-40B4-BE49-F238E27FC236}">
                    <a16:creationId xmlns:a16="http://schemas.microsoft.com/office/drawing/2014/main" id="{32B44E29-0B83-45C3-9558-A1A86CB3B839}"/>
                  </a:ext>
                </a:extLst>
              </p:cNvPr>
              <p:cNvSpPr txBox="1">
                <a:spLocks noChangeArrowheads="1"/>
              </p:cNvSpPr>
              <p:nvPr/>
            </p:nvSpPr>
            <p:spPr bwMode="auto">
              <a:xfrm>
                <a:off x="1440"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5</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sp>
            <p:nvSpPr>
              <p:cNvPr id="24606" name="Text Box 30">
                <a:extLst>
                  <a:ext uri="{FF2B5EF4-FFF2-40B4-BE49-F238E27FC236}">
                    <a16:creationId xmlns:a16="http://schemas.microsoft.com/office/drawing/2014/main" id="{1F8B3585-369B-457F-AFE8-85ABC3E08BE9}"/>
                  </a:ext>
                </a:extLst>
              </p:cNvPr>
              <p:cNvSpPr txBox="1">
                <a:spLocks noChangeArrowheads="1"/>
              </p:cNvSpPr>
              <p:nvPr/>
            </p:nvSpPr>
            <p:spPr bwMode="auto">
              <a:xfrm>
                <a:off x="1968" y="2323"/>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solidFill>
                      <a:srgbClr val="9900FF"/>
                    </a:solidFill>
                    <a:latin typeface="Times New Roman"/>
                    <a:cs typeface="Arial" panose="020B0604020202020204" pitchFamily="34" charset="0"/>
                  </a:rPr>
                  <a:t>7</a:t>
                </a:r>
                <a:r>
                  <a:rPr lang="el-GR" altLang="en-US" sz="1200" b="1">
                    <a:solidFill>
                      <a:srgbClr val="9900FF"/>
                    </a:solidFill>
                    <a:latin typeface="Times New Roman"/>
                    <a:cs typeface="Arial" panose="020B0604020202020204" pitchFamily="34" charset="0"/>
                  </a:rPr>
                  <a:t>π</a:t>
                </a:r>
                <a:r>
                  <a:rPr lang="en-US" altLang="en-US" sz="1200" b="1">
                    <a:solidFill>
                      <a:srgbClr val="9900FF"/>
                    </a:solidFill>
                    <a:latin typeface="Times New Roman"/>
                    <a:cs typeface="Arial" panose="020B0604020202020204" pitchFamily="34" charset="0"/>
                  </a:rPr>
                  <a:t>/2</a:t>
                </a:r>
                <a:endParaRPr lang="en-US" altLang="en-US" sz="1200" b="1">
                  <a:solidFill>
                    <a:srgbClr val="9900FF"/>
                  </a:solidFill>
                </a:endParaRPr>
              </a:p>
            </p:txBody>
          </p:sp>
        </p:grpSp>
        <p:sp>
          <p:nvSpPr>
            <p:cNvPr id="24607" name="Rectangle 31">
              <a:extLst>
                <a:ext uri="{FF2B5EF4-FFF2-40B4-BE49-F238E27FC236}">
                  <a16:creationId xmlns:a16="http://schemas.microsoft.com/office/drawing/2014/main" id="{F352850A-DB49-469C-BB6A-4C9CA01D1F91}"/>
                </a:ext>
              </a:extLst>
            </p:cNvPr>
            <p:cNvSpPr>
              <a:spLocks noChangeArrowheads="1"/>
            </p:cNvSpPr>
            <p:nvPr/>
          </p:nvSpPr>
          <p:spPr bwMode="auto">
            <a:xfrm>
              <a:off x="5556249" y="5211763"/>
              <a:ext cx="69215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500" b="1">
                  <a:solidFill>
                    <a:srgbClr val="2B3E4B"/>
                  </a:solidFill>
                  <a:latin typeface="Times New Roman"/>
                </a:rPr>
                <a:t>θ</a:t>
              </a:r>
              <a:r>
                <a:rPr lang="en-US" altLang="en-US" sz="1500" b="1">
                  <a:solidFill>
                    <a:srgbClr val="2B3E4B"/>
                  </a:solidFill>
                  <a:latin typeface="Times New Roman"/>
                </a:rPr>
                <a:t> = </a:t>
              </a:r>
              <a:r>
                <a:rPr lang="el-GR" altLang="en-US" sz="1500" b="1">
                  <a:solidFill>
                    <a:srgbClr val="2B3E4B"/>
                  </a:solidFill>
                  <a:latin typeface="Times New Roman"/>
                </a:rPr>
                <a:t>ω</a:t>
              </a:r>
              <a:r>
                <a:rPr lang="en-US" altLang="en-US" sz="1500" b="1">
                  <a:solidFill>
                    <a:srgbClr val="2B3E4B"/>
                  </a:solidFill>
                  <a:latin typeface="Times New Roman"/>
                </a:rPr>
                <a:t>t</a:t>
              </a:r>
              <a:endParaRPr/>
            </a:p>
          </p:txBody>
        </p:sp>
        <p:grpSp>
          <p:nvGrpSpPr>
            <p:cNvPr id="24608" name="Group 32">
              <a:extLst>
                <a:ext uri="{FF2B5EF4-FFF2-40B4-BE49-F238E27FC236}">
                  <a16:creationId xmlns:a16="http://schemas.microsoft.com/office/drawing/2014/main" id="{E312E8EC-F102-49CC-9496-80F4F75A2037}"/>
                </a:ext>
              </a:extLst>
            </p:cNvPr>
            <p:cNvGrpSpPr>
              <a:grpSpLocks/>
            </p:cNvGrpSpPr>
            <p:nvPr/>
          </p:nvGrpSpPr>
          <p:grpSpPr bwMode="auto">
            <a:xfrm>
              <a:off x="2362199" y="5135563"/>
              <a:ext cx="3581400" cy="152400"/>
              <a:chOff x="384" y="2400"/>
              <a:chExt cx="2256" cy="96"/>
            </a:xfrm>
          </p:grpSpPr>
          <p:sp>
            <p:nvSpPr>
              <p:cNvPr id="24609" name="Line 33">
                <a:extLst>
                  <a:ext uri="{FF2B5EF4-FFF2-40B4-BE49-F238E27FC236}">
                    <a16:creationId xmlns:a16="http://schemas.microsoft.com/office/drawing/2014/main" id="{CD98C6A8-0093-4716-90FC-22CAF567D4E8}"/>
                  </a:ext>
                </a:extLst>
              </p:cNvPr>
              <p:cNvSpPr>
                <a:spLocks noChangeShapeType="1"/>
              </p:cNvSpPr>
              <p:nvPr/>
            </p:nvSpPr>
            <p:spPr bwMode="auto">
              <a:xfrm>
                <a:off x="384" y="2448"/>
                <a:ext cx="2256" cy="0"/>
              </a:xfrm>
              <a:prstGeom prst="line">
                <a:avLst/>
              </a:prstGeom>
              <a:noFill/>
              <a:ln w="285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0" name="Line 34">
                <a:extLst>
                  <a:ext uri="{FF2B5EF4-FFF2-40B4-BE49-F238E27FC236}">
                    <a16:creationId xmlns:a16="http://schemas.microsoft.com/office/drawing/2014/main" id="{D8F235DF-BD9A-4281-A6F6-DE26160283E5}"/>
                  </a:ext>
                </a:extLst>
              </p:cNvPr>
              <p:cNvSpPr>
                <a:spLocks noChangeShapeType="1"/>
              </p:cNvSpPr>
              <p:nvPr/>
            </p:nvSpPr>
            <p:spPr bwMode="auto">
              <a:xfrm>
                <a:off x="62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1" name="Line 35">
                <a:extLst>
                  <a:ext uri="{FF2B5EF4-FFF2-40B4-BE49-F238E27FC236}">
                    <a16:creationId xmlns:a16="http://schemas.microsoft.com/office/drawing/2014/main" id="{8A898A96-3B5B-4B7C-A9E7-51EA3B98D769}"/>
                  </a:ext>
                </a:extLst>
              </p:cNvPr>
              <p:cNvSpPr>
                <a:spLocks noChangeShapeType="1"/>
              </p:cNvSpPr>
              <p:nvPr/>
            </p:nvSpPr>
            <p:spPr bwMode="auto">
              <a:xfrm>
                <a:off x="110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2" name="Line 36">
                <a:extLst>
                  <a:ext uri="{FF2B5EF4-FFF2-40B4-BE49-F238E27FC236}">
                    <a16:creationId xmlns:a16="http://schemas.microsoft.com/office/drawing/2014/main" id="{A5A38CF2-CF2A-45F4-84C7-BF986BF31724}"/>
                  </a:ext>
                </a:extLst>
              </p:cNvPr>
              <p:cNvSpPr>
                <a:spLocks noChangeShapeType="1"/>
              </p:cNvSpPr>
              <p:nvPr/>
            </p:nvSpPr>
            <p:spPr bwMode="auto">
              <a:xfrm>
                <a:off x="163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3" name="Line 37">
                <a:extLst>
                  <a:ext uri="{FF2B5EF4-FFF2-40B4-BE49-F238E27FC236}">
                    <a16:creationId xmlns:a16="http://schemas.microsoft.com/office/drawing/2014/main" id="{35208619-F9EC-4DF9-840A-E0499594E105}"/>
                  </a:ext>
                </a:extLst>
              </p:cNvPr>
              <p:cNvSpPr>
                <a:spLocks noChangeShapeType="1"/>
              </p:cNvSpPr>
              <p:nvPr/>
            </p:nvSpPr>
            <p:spPr bwMode="auto">
              <a:xfrm>
                <a:off x="211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4" name="Line 38">
                <a:extLst>
                  <a:ext uri="{FF2B5EF4-FFF2-40B4-BE49-F238E27FC236}">
                    <a16:creationId xmlns:a16="http://schemas.microsoft.com/office/drawing/2014/main" id="{44D90F8E-80C4-4EA3-A80B-2C2332D08991}"/>
                  </a:ext>
                </a:extLst>
              </p:cNvPr>
              <p:cNvSpPr>
                <a:spLocks noChangeShapeType="1"/>
              </p:cNvSpPr>
              <p:nvPr/>
            </p:nvSpPr>
            <p:spPr bwMode="auto">
              <a:xfrm>
                <a:off x="86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5" name="Line 39">
                <a:extLst>
                  <a:ext uri="{FF2B5EF4-FFF2-40B4-BE49-F238E27FC236}">
                    <a16:creationId xmlns:a16="http://schemas.microsoft.com/office/drawing/2014/main" id="{E94FE703-ED3A-4A2E-ABBE-936AA1D8DA87}"/>
                  </a:ext>
                </a:extLst>
              </p:cNvPr>
              <p:cNvSpPr>
                <a:spLocks noChangeShapeType="1"/>
              </p:cNvSpPr>
              <p:nvPr/>
            </p:nvSpPr>
            <p:spPr bwMode="auto">
              <a:xfrm>
                <a:off x="1344"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6" name="Line 40">
                <a:extLst>
                  <a:ext uri="{FF2B5EF4-FFF2-40B4-BE49-F238E27FC236}">
                    <a16:creationId xmlns:a16="http://schemas.microsoft.com/office/drawing/2014/main" id="{CC4B3DF5-65A5-4956-9247-EBA7BA097C80}"/>
                  </a:ext>
                </a:extLst>
              </p:cNvPr>
              <p:cNvSpPr>
                <a:spLocks noChangeShapeType="1"/>
              </p:cNvSpPr>
              <p:nvPr/>
            </p:nvSpPr>
            <p:spPr bwMode="auto">
              <a:xfrm>
                <a:off x="187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7" name="Line 41">
                <a:extLst>
                  <a:ext uri="{FF2B5EF4-FFF2-40B4-BE49-F238E27FC236}">
                    <a16:creationId xmlns:a16="http://schemas.microsoft.com/office/drawing/2014/main" id="{6598781D-C114-41E2-A1F0-C180D3B1A091}"/>
                  </a:ext>
                </a:extLst>
              </p:cNvPr>
              <p:cNvSpPr>
                <a:spLocks noChangeShapeType="1"/>
              </p:cNvSpPr>
              <p:nvPr/>
            </p:nvSpPr>
            <p:spPr bwMode="auto">
              <a:xfrm>
                <a:off x="2352" y="2400"/>
                <a:ext cx="0" cy="96"/>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18" name="Rectangle 42">
              <a:extLst>
                <a:ext uri="{FF2B5EF4-FFF2-40B4-BE49-F238E27FC236}">
                  <a16:creationId xmlns:a16="http://schemas.microsoft.com/office/drawing/2014/main" id="{C66CCE62-E848-4148-A40C-867FDC54F56D}"/>
                </a:ext>
              </a:extLst>
            </p:cNvPr>
            <p:cNvSpPr>
              <a:spLocks noChangeArrowheads="1"/>
            </p:cNvSpPr>
            <p:nvPr/>
          </p:nvSpPr>
          <p:spPr bwMode="auto">
            <a:xfrm>
              <a:off x="1828799" y="4068763"/>
              <a:ext cx="609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pitchFamily="66" charset="0"/>
                </a:rPr>
                <a:t> E </a:t>
              </a:r>
              <a:r>
                <a:rPr lang="en-US" altLang="en-US" sz="1400" b="0">
                  <a:solidFill>
                    <a:srgbClr val="2B3E4B"/>
                  </a:solidFill>
                  <a:latin typeface="Times New Roman"/>
                </a:rPr>
                <a:t>,I</a:t>
              </a:r>
              <a:endParaRPr/>
            </a:p>
          </p:txBody>
        </p:sp>
        <p:sp>
          <p:nvSpPr>
            <p:cNvPr id="24619" name="Rectangle 43">
              <a:extLst>
                <a:ext uri="{FF2B5EF4-FFF2-40B4-BE49-F238E27FC236}">
                  <a16:creationId xmlns:a16="http://schemas.microsoft.com/office/drawing/2014/main" id="{6C162785-F691-42AB-9E14-C447488DC0D6}"/>
                </a:ext>
              </a:extLst>
            </p:cNvPr>
            <p:cNvSpPr>
              <a:spLocks noChangeArrowheads="1"/>
            </p:cNvSpPr>
            <p:nvPr/>
          </p:nvSpPr>
          <p:spPr bwMode="auto">
            <a:xfrm>
              <a:off x="1935162" y="4373563"/>
              <a:ext cx="503237"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 E</a:t>
              </a:r>
              <a:r>
                <a:rPr lang="en-US" altLang="en-US" sz="1500" b="1" baseline="-25000">
                  <a:solidFill>
                    <a:srgbClr val="2D6F9F"/>
                  </a:solidFill>
                  <a:latin typeface="Times New Roman"/>
                </a:rPr>
                <a:t>0</a:t>
              </a:r>
              <a:r>
                <a:rPr lang="en-US" altLang="en-US" sz="1500" b="1">
                  <a:solidFill>
                    <a:srgbClr val="2D6F9F"/>
                  </a:solidFill>
                  <a:latin typeface="Times New Roman"/>
                </a:rPr>
                <a:t> </a:t>
              </a:r>
              <a:endParaRPr/>
            </a:p>
          </p:txBody>
        </p:sp>
        <p:sp>
          <p:nvSpPr>
            <p:cNvPr id="24620" name="Line 44">
              <a:extLst>
                <a:ext uri="{FF2B5EF4-FFF2-40B4-BE49-F238E27FC236}">
                  <a16:creationId xmlns:a16="http://schemas.microsoft.com/office/drawing/2014/main" id="{B5AEDF69-9E92-4617-8BE3-D49D5CDBBA30}"/>
                </a:ext>
              </a:extLst>
            </p:cNvPr>
            <p:cNvSpPr>
              <a:spLocks noChangeShapeType="1"/>
            </p:cNvSpPr>
            <p:nvPr/>
          </p:nvSpPr>
          <p:spPr bwMode="auto">
            <a:xfrm flipH="1">
              <a:off x="2362199" y="4572000"/>
              <a:ext cx="381000" cy="0"/>
            </a:xfrm>
            <a:prstGeom prst="line">
              <a:avLst/>
            </a:prstGeom>
            <a:noFill/>
            <a:ln w="28575">
              <a:solidFill>
                <a:srgbClr val="2D6F9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2" name="Rectangle 46">
              <a:extLst>
                <a:ext uri="{FF2B5EF4-FFF2-40B4-BE49-F238E27FC236}">
                  <a16:creationId xmlns:a16="http://schemas.microsoft.com/office/drawing/2014/main" id="{C120ED67-245C-4D8C-9BA4-92A61F618D1E}"/>
                </a:ext>
              </a:extLst>
            </p:cNvPr>
            <p:cNvSpPr>
              <a:spLocks noChangeArrowheads="1"/>
            </p:cNvSpPr>
            <p:nvPr/>
          </p:nvSpPr>
          <p:spPr bwMode="auto">
            <a:xfrm>
              <a:off x="1995487" y="4583113"/>
              <a:ext cx="442912"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C8553D"/>
                  </a:solidFill>
                  <a:latin typeface="Times New Roman" pitchFamily="66" charset="0"/>
                </a:rPr>
                <a:t> </a:t>
              </a:r>
              <a:r>
                <a:rPr lang="en-US" altLang="en-US" sz="1500" b="1">
                  <a:solidFill>
                    <a:srgbClr val="C8553D"/>
                  </a:solidFill>
                  <a:latin typeface="Times New Roman"/>
                </a:rPr>
                <a:t>I</a:t>
              </a:r>
              <a:r>
                <a:rPr lang="en-US" altLang="en-US" sz="1500" b="1" baseline="-25000">
                  <a:solidFill>
                    <a:srgbClr val="C8553D"/>
                  </a:solidFill>
                  <a:latin typeface="Times New Roman"/>
                </a:rPr>
                <a:t>0</a:t>
              </a:r>
              <a:r>
                <a:rPr lang="en-US" altLang="en-US" sz="1500" b="1">
                  <a:solidFill>
                    <a:srgbClr val="2F7D5A"/>
                  </a:solidFill>
                  <a:latin typeface="Times New Roman"/>
                </a:rPr>
                <a:t> </a:t>
              </a:r>
              <a:endParaRPr/>
            </a:p>
          </p:txBody>
        </p:sp>
        <p:sp>
          <p:nvSpPr>
            <p:cNvPr id="24623" name="Rectangle 47">
              <a:extLst>
                <a:ext uri="{FF2B5EF4-FFF2-40B4-BE49-F238E27FC236}">
                  <a16:creationId xmlns:a16="http://schemas.microsoft.com/office/drawing/2014/main" id="{E922BC57-9A1C-4004-BEA8-73D9F4507728}"/>
                </a:ext>
              </a:extLst>
            </p:cNvPr>
            <p:cNvSpPr>
              <a:spLocks noChangeArrowheads="1"/>
            </p:cNvSpPr>
            <p:nvPr/>
          </p:nvSpPr>
          <p:spPr bwMode="auto">
            <a:xfrm>
              <a:off x="4571999" y="3886200"/>
              <a:ext cx="14192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2D6F9F"/>
                  </a:solidFill>
                  <a:latin typeface="Times New Roman" pitchFamily="66" charset="0"/>
                </a:rPr>
                <a:t>E</a:t>
              </a:r>
              <a:r>
                <a:rPr lang="en-US" altLang="en-US" sz="1500" b="1">
                  <a:solidFill>
                    <a:srgbClr val="2D6F9F"/>
                  </a:solidFill>
                  <a:latin typeface="Times New Roman"/>
                </a:rPr>
                <a:t>  = </a:t>
              </a:r>
              <a:r>
                <a:rPr lang="en-US" altLang="en-US" sz="1500" b="1">
                  <a:solidFill>
                    <a:srgbClr val="2D6F9F"/>
                  </a:solidFill>
                  <a:latin typeface="Times New Roman" pitchFamily="66" charset="0"/>
                </a:rPr>
                <a:t>E</a:t>
              </a:r>
              <a:r>
                <a:rPr lang="en-US" altLang="en-US" sz="1500" b="1" baseline="-25000">
                  <a:solidFill>
                    <a:srgbClr val="2D6F9F"/>
                  </a:solidFill>
                  <a:latin typeface="Times New Roman"/>
                </a:rPr>
                <a:t>0</a:t>
              </a:r>
              <a:r>
                <a:rPr lang="en-US" altLang="en-US" sz="1500" b="1">
                  <a:solidFill>
                    <a:srgbClr val="2D6F9F"/>
                  </a:solidFill>
                  <a:latin typeface="Times New Roman"/>
                </a:rPr>
                <a:t> sin </a:t>
              </a:r>
              <a:r>
                <a:rPr lang="el-GR" altLang="en-US" sz="1500" b="1">
                  <a:solidFill>
                    <a:srgbClr val="2D6F9F"/>
                  </a:solidFill>
                  <a:latin typeface="Times New Roman"/>
                </a:rPr>
                <a:t>ω</a:t>
              </a:r>
              <a:r>
                <a:rPr lang="en-US" altLang="en-US" sz="1500" b="1">
                  <a:solidFill>
                    <a:srgbClr val="2D6F9F"/>
                  </a:solidFill>
                  <a:latin typeface="Times New Roman"/>
                </a:rPr>
                <a:t>t</a:t>
              </a:r>
              <a:endParaRPr/>
            </a:p>
          </p:txBody>
        </p:sp>
        <p:sp>
          <p:nvSpPr>
            <p:cNvPr id="24624" name="Rectangle 48">
              <a:extLst>
                <a:ext uri="{FF2B5EF4-FFF2-40B4-BE49-F238E27FC236}">
                  <a16:creationId xmlns:a16="http://schemas.microsoft.com/office/drawing/2014/main" id="{6D08116D-B7AD-4F5F-8E6A-B0C850F1033E}"/>
                </a:ext>
              </a:extLst>
            </p:cNvPr>
            <p:cNvSpPr>
              <a:spLocks noChangeArrowheads="1"/>
            </p:cNvSpPr>
            <p:nvPr/>
          </p:nvSpPr>
          <p:spPr bwMode="auto">
            <a:xfrm>
              <a:off x="4114799" y="4113213"/>
              <a:ext cx="2181225"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a:solidFill>
                    <a:srgbClr val="C8553D"/>
                  </a:solidFill>
                  <a:latin typeface="Times New Roman"/>
                </a:rPr>
                <a:t>I  = I</a:t>
              </a:r>
              <a:r>
                <a:rPr lang="en-US" altLang="en-US" sz="1500" b="1" baseline="-25000">
                  <a:solidFill>
                    <a:srgbClr val="C8553D"/>
                  </a:solidFill>
                  <a:latin typeface="Times New Roman"/>
                </a:rPr>
                <a:t>0</a:t>
              </a:r>
              <a:r>
                <a:rPr lang="en-US" altLang="en-US" sz="1500" b="1">
                  <a:solidFill>
                    <a:srgbClr val="C8553D"/>
                  </a:solidFill>
                  <a:latin typeface="Times New Roman"/>
                </a:rPr>
                <a:t> sin (</a:t>
              </a:r>
              <a:r>
                <a:rPr lang="el-GR" altLang="en-US" sz="1500" b="1">
                  <a:solidFill>
                    <a:srgbClr val="C8553D"/>
                  </a:solidFill>
                  <a:latin typeface="Times New Roman"/>
                </a:rPr>
                <a:t>ω</a:t>
              </a:r>
              <a:r>
                <a:rPr lang="en-US" altLang="en-US" sz="1500" b="1">
                  <a:solidFill>
                    <a:srgbClr val="C8553D"/>
                  </a:solidFill>
                  <a:latin typeface="Times New Roman"/>
                </a:rPr>
                <a:t>t  + </a:t>
              </a:r>
              <a:r>
                <a:rPr lang="el-GR" altLang="en-US" sz="1500" b="1">
                  <a:solidFill>
                    <a:srgbClr val="C8553D"/>
                  </a:solidFill>
                  <a:latin typeface="Times New Roman"/>
                </a:rPr>
                <a:t>π</a:t>
              </a:r>
              <a:r>
                <a:rPr lang="en-US" altLang="en-US" sz="1500" b="1">
                  <a:solidFill>
                    <a:srgbClr val="C8553D"/>
                  </a:solidFill>
                  <a:latin typeface="Times New Roman"/>
                </a:rPr>
                <a:t> / 2)</a:t>
              </a:r>
              <a:endParaRPr/>
            </a:p>
          </p:txBody>
        </p:sp>
        <p:sp>
          <p:nvSpPr>
            <p:cNvPr id="24681" name="Line 105">
              <a:extLst>
                <a:ext uri="{FF2B5EF4-FFF2-40B4-BE49-F238E27FC236}">
                  <a16:creationId xmlns:a16="http://schemas.microsoft.com/office/drawing/2014/main" id="{42DD3802-48BB-4868-8F43-A762294A52CF}"/>
                </a:ext>
              </a:extLst>
            </p:cNvPr>
            <p:cNvSpPr>
              <a:spLocks noChangeShapeType="1"/>
            </p:cNvSpPr>
            <p:nvPr/>
          </p:nvSpPr>
          <p:spPr bwMode="auto">
            <a:xfrm>
              <a:off x="2362199" y="4068763"/>
              <a:ext cx="0" cy="2286000"/>
            </a:xfrm>
            <a:prstGeom prst="line">
              <a:avLst/>
            </a:prstGeom>
            <a:noFill/>
            <a:ln w="28575">
              <a:solidFill>
                <a:schemeClr val="bg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2" name="Rectangle 106">
              <a:extLst>
                <a:ext uri="{FF2B5EF4-FFF2-40B4-BE49-F238E27FC236}">
                  <a16:creationId xmlns:a16="http://schemas.microsoft.com/office/drawing/2014/main" id="{016E81EF-C1B5-4BB4-BAFA-630C6534D08E}"/>
                </a:ext>
              </a:extLst>
            </p:cNvPr>
            <p:cNvSpPr>
              <a:spLocks noChangeArrowheads="1"/>
            </p:cNvSpPr>
            <p:nvPr/>
          </p:nvSpPr>
          <p:spPr bwMode="auto">
            <a:xfrm>
              <a:off x="1904999" y="3916363"/>
              <a:ext cx="4343400" cy="2514600"/>
            </a:xfrm>
            <a:prstGeom prst="rect">
              <a:avLst/>
            </a:prstGeom>
            <a:noFill/>
            <a:ln w="28575">
              <a:solidFill>
                <a:srgbClr val="2F7D5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4686" name="Text Box 110">
            <a:extLst>
              <a:ext uri="{FF2B5EF4-FFF2-40B4-BE49-F238E27FC236}">
                <a16:creationId xmlns:a16="http://schemas.microsoft.com/office/drawing/2014/main" id="{5B837F9D-B475-41C4-9627-284DFB47C3A4}"/>
              </a:ext>
            </a:extLst>
          </p:cNvPr>
          <p:cNvSpPr txBox="1">
            <a:spLocks noChangeArrowheads="1"/>
          </p:cNvSpPr>
          <p:nvPr/>
        </p:nvSpPr>
        <p:spPr bwMode="auto">
          <a:xfrm>
            <a:off x="7238999" y="6567489"/>
            <a:ext cx="457200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500" b="1" dirty="0">
                <a:solidFill>
                  <a:srgbClr val="C8553D"/>
                </a:solidFill>
                <a:latin typeface="Times New Roman"/>
              </a:rPr>
              <a:t>Current leads the emf by </a:t>
            </a:r>
            <a:r>
              <a:rPr lang="el-GR" altLang="en-US" sz="1500" b="1" dirty="0">
                <a:solidFill>
                  <a:srgbClr val="C8553D"/>
                </a:solidFill>
                <a:latin typeface="Times New Roman"/>
              </a:rPr>
              <a:t>π</a:t>
            </a:r>
            <a:r>
              <a:rPr lang="en-US" altLang="en-US" sz="1500" b="1" dirty="0">
                <a:solidFill>
                  <a:srgbClr val="C8553D"/>
                </a:solidFill>
                <a:latin typeface="Times New Roman"/>
              </a:rPr>
              <a:t>/2 radians.</a:t>
            </a:r>
            <a:endParaRPr dirty="0"/>
          </a:p>
        </p:txBody>
      </p:sp>
      <p:grpSp>
        <p:nvGrpSpPr>
          <p:cNvPr id="24696" name="Group 120">
            <a:extLst>
              <a:ext uri="{FF2B5EF4-FFF2-40B4-BE49-F238E27FC236}">
                <a16:creationId xmlns:a16="http://schemas.microsoft.com/office/drawing/2014/main" id="{EE4894EE-8106-4CB0-BC9D-421AF1A76E9C}"/>
              </a:ext>
            </a:extLst>
          </p:cNvPr>
          <p:cNvGrpSpPr>
            <a:grpSpLocks/>
          </p:cNvGrpSpPr>
          <p:nvPr/>
        </p:nvGrpSpPr>
        <p:grpSpPr bwMode="auto">
          <a:xfrm>
            <a:off x="8105774" y="213727"/>
            <a:ext cx="1658937" cy="1431621"/>
            <a:chOff x="4320" y="144"/>
            <a:chExt cx="768" cy="720"/>
          </a:xfrm>
        </p:grpSpPr>
        <p:sp>
          <p:nvSpPr>
            <p:cNvPr id="24582" name="Text Box 6">
              <a:extLst>
                <a:ext uri="{FF2B5EF4-FFF2-40B4-BE49-F238E27FC236}">
                  <a16:creationId xmlns:a16="http://schemas.microsoft.com/office/drawing/2014/main" id="{42231A9D-F7E7-4210-ABE7-C7EE66C04D1E}"/>
                </a:ext>
              </a:extLst>
            </p:cNvPr>
            <p:cNvSpPr txBox="1">
              <a:spLocks noChangeArrowheads="1"/>
            </p:cNvSpPr>
            <p:nvPr/>
          </p:nvSpPr>
          <p:spPr bwMode="auto">
            <a:xfrm>
              <a:off x="4581" y="336"/>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9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C</a:t>
              </a:r>
              <a:endParaRPr/>
            </a:p>
          </p:txBody>
        </p:sp>
        <p:sp>
          <p:nvSpPr>
            <p:cNvPr id="24687" name="Line 111">
              <a:extLst>
                <a:ext uri="{FF2B5EF4-FFF2-40B4-BE49-F238E27FC236}">
                  <a16:creationId xmlns:a16="http://schemas.microsoft.com/office/drawing/2014/main" id="{E3525B75-29AD-44C4-A500-9E84D1CFEEE5}"/>
                </a:ext>
              </a:extLst>
            </p:cNvPr>
            <p:cNvSpPr>
              <a:spLocks noChangeShapeType="1"/>
            </p:cNvSpPr>
            <p:nvPr/>
          </p:nvSpPr>
          <p:spPr bwMode="auto">
            <a:xfrm>
              <a:off x="4656" y="144"/>
              <a:ext cx="0" cy="192"/>
            </a:xfrm>
            <a:prstGeom prst="line">
              <a:avLst/>
            </a:prstGeom>
            <a:noFill/>
            <a:ln w="38100">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8" name="Line 112">
              <a:extLst>
                <a:ext uri="{FF2B5EF4-FFF2-40B4-BE49-F238E27FC236}">
                  <a16:creationId xmlns:a16="http://schemas.microsoft.com/office/drawing/2014/main" id="{EFD395AA-4046-458D-B232-98019DA12D7B}"/>
                </a:ext>
              </a:extLst>
            </p:cNvPr>
            <p:cNvSpPr>
              <a:spLocks noChangeShapeType="1"/>
            </p:cNvSpPr>
            <p:nvPr/>
          </p:nvSpPr>
          <p:spPr bwMode="auto">
            <a:xfrm>
              <a:off x="4752" y="144"/>
              <a:ext cx="0" cy="192"/>
            </a:xfrm>
            <a:prstGeom prst="line">
              <a:avLst/>
            </a:prstGeom>
            <a:noFill/>
            <a:ln w="38100">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9" name="Line 113">
              <a:extLst>
                <a:ext uri="{FF2B5EF4-FFF2-40B4-BE49-F238E27FC236}">
                  <a16:creationId xmlns:a16="http://schemas.microsoft.com/office/drawing/2014/main" id="{AC4CC50B-C0C2-4F6B-A396-36F5C83C7E0C}"/>
                </a:ext>
              </a:extLst>
            </p:cNvPr>
            <p:cNvSpPr>
              <a:spLocks noChangeShapeType="1"/>
            </p:cNvSpPr>
            <p:nvPr/>
          </p:nvSpPr>
          <p:spPr bwMode="auto">
            <a:xfrm>
              <a:off x="4320" y="240"/>
              <a:ext cx="336"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90" name="Line 114">
              <a:extLst>
                <a:ext uri="{FF2B5EF4-FFF2-40B4-BE49-F238E27FC236}">
                  <a16:creationId xmlns:a16="http://schemas.microsoft.com/office/drawing/2014/main" id="{89F8C313-9199-4810-8DA2-9F30FEC31765}"/>
                </a:ext>
              </a:extLst>
            </p:cNvPr>
            <p:cNvSpPr>
              <a:spLocks noChangeShapeType="1"/>
            </p:cNvSpPr>
            <p:nvPr/>
          </p:nvSpPr>
          <p:spPr bwMode="auto">
            <a:xfrm>
              <a:off x="4752" y="240"/>
              <a:ext cx="336"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91" name="Line 115">
              <a:extLst>
                <a:ext uri="{FF2B5EF4-FFF2-40B4-BE49-F238E27FC236}">
                  <a16:creationId xmlns:a16="http://schemas.microsoft.com/office/drawing/2014/main" id="{81BFFA60-57E8-4C96-B15A-1CD181777467}"/>
                </a:ext>
              </a:extLst>
            </p:cNvPr>
            <p:cNvSpPr>
              <a:spLocks noChangeShapeType="1"/>
            </p:cNvSpPr>
            <p:nvPr/>
          </p:nvSpPr>
          <p:spPr bwMode="auto">
            <a:xfrm>
              <a:off x="4320" y="240"/>
              <a:ext cx="0" cy="528"/>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92" name="Line 116">
              <a:extLst>
                <a:ext uri="{FF2B5EF4-FFF2-40B4-BE49-F238E27FC236}">
                  <a16:creationId xmlns:a16="http://schemas.microsoft.com/office/drawing/2014/main" id="{CDBE7743-9003-47EF-864D-7FB5C77D054C}"/>
                </a:ext>
              </a:extLst>
            </p:cNvPr>
            <p:cNvSpPr>
              <a:spLocks noChangeShapeType="1"/>
            </p:cNvSpPr>
            <p:nvPr/>
          </p:nvSpPr>
          <p:spPr bwMode="auto">
            <a:xfrm>
              <a:off x="5088" y="240"/>
              <a:ext cx="0" cy="528"/>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93" name="Line 117">
              <a:extLst>
                <a:ext uri="{FF2B5EF4-FFF2-40B4-BE49-F238E27FC236}">
                  <a16:creationId xmlns:a16="http://schemas.microsoft.com/office/drawing/2014/main" id="{95B4DBAB-7CD3-4A52-913D-C69CFB37F214}"/>
                </a:ext>
              </a:extLst>
            </p:cNvPr>
            <p:cNvSpPr>
              <a:spLocks noChangeShapeType="1"/>
            </p:cNvSpPr>
            <p:nvPr/>
          </p:nvSpPr>
          <p:spPr bwMode="auto">
            <a:xfrm>
              <a:off x="4320" y="768"/>
              <a:ext cx="288"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94" name="Line 118">
              <a:extLst>
                <a:ext uri="{FF2B5EF4-FFF2-40B4-BE49-F238E27FC236}">
                  <a16:creationId xmlns:a16="http://schemas.microsoft.com/office/drawing/2014/main" id="{A0E75BC5-B97E-4A34-9F72-4F8B44A12829}"/>
                </a:ext>
              </a:extLst>
            </p:cNvPr>
            <p:cNvSpPr>
              <a:spLocks noChangeShapeType="1"/>
            </p:cNvSpPr>
            <p:nvPr/>
          </p:nvSpPr>
          <p:spPr bwMode="auto">
            <a:xfrm>
              <a:off x="4800" y="768"/>
              <a:ext cx="288" cy="0"/>
            </a:xfrm>
            <a:prstGeom prst="line">
              <a:avLst/>
            </a:prstGeom>
            <a:noFill/>
            <a:ln w="28575">
              <a:solidFill>
                <a:srgbClr val="99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4633" name="Group 57">
              <a:extLst>
                <a:ext uri="{FF2B5EF4-FFF2-40B4-BE49-F238E27FC236}">
                  <a16:creationId xmlns:a16="http://schemas.microsoft.com/office/drawing/2014/main" id="{AA97AF75-B2CE-47C4-BB89-9C58E7DD6C62}"/>
                </a:ext>
              </a:extLst>
            </p:cNvPr>
            <p:cNvGrpSpPr>
              <a:grpSpLocks/>
            </p:cNvGrpSpPr>
            <p:nvPr/>
          </p:nvGrpSpPr>
          <p:grpSpPr bwMode="auto">
            <a:xfrm>
              <a:off x="4608" y="672"/>
              <a:ext cx="192" cy="192"/>
              <a:chOff x="4272" y="720"/>
              <a:chExt cx="192" cy="192"/>
            </a:xfrm>
          </p:grpSpPr>
          <p:sp>
            <p:nvSpPr>
              <p:cNvPr id="24634" name="Oval 58">
                <a:extLst>
                  <a:ext uri="{FF2B5EF4-FFF2-40B4-BE49-F238E27FC236}">
                    <a16:creationId xmlns:a16="http://schemas.microsoft.com/office/drawing/2014/main" id="{ACA8BA03-C5B4-442D-840E-FAE8D9307F72}"/>
                  </a:ext>
                </a:extLst>
              </p:cNvPr>
              <p:cNvSpPr>
                <a:spLocks noChangeArrowheads="1"/>
              </p:cNvSpPr>
              <p:nvPr/>
            </p:nvSpPr>
            <p:spPr bwMode="auto">
              <a:xfrm>
                <a:off x="4272" y="720"/>
                <a:ext cx="192" cy="192"/>
              </a:xfrm>
              <a:prstGeom prst="ellipse">
                <a:avLst/>
              </a:prstGeom>
              <a:noFill/>
              <a:ln w="28575">
                <a:solidFill>
                  <a:srgbClr val="99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635" name="Group 59">
                <a:extLst>
                  <a:ext uri="{FF2B5EF4-FFF2-40B4-BE49-F238E27FC236}">
                    <a16:creationId xmlns:a16="http://schemas.microsoft.com/office/drawing/2014/main" id="{2D8F28FA-5358-4364-8D2B-3B09EB881A20}"/>
                  </a:ext>
                </a:extLst>
              </p:cNvPr>
              <p:cNvGrpSpPr>
                <a:grpSpLocks/>
              </p:cNvGrpSpPr>
              <p:nvPr/>
            </p:nvGrpSpPr>
            <p:grpSpPr bwMode="auto">
              <a:xfrm>
                <a:off x="4320" y="768"/>
                <a:ext cx="96" cy="96"/>
                <a:chOff x="2736" y="816"/>
                <a:chExt cx="768" cy="384"/>
              </a:xfrm>
            </p:grpSpPr>
            <p:sp>
              <p:nvSpPr>
                <p:cNvPr id="24636" name="Freeform 60">
                  <a:extLst>
                    <a:ext uri="{FF2B5EF4-FFF2-40B4-BE49-F238E27FC236}">
                      <a16:creationId xmlns:a16="http://schemas.microsoft.com/office/drawing/2014/main" id="{D2A8A6CC-F97E-4F82-B882-0DF5A04B55B5}"/>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37" name="Freeform 61">
                  <a:extLst>
                    <a:ext uri="{FF2B5EF4-FFF2-40B4-BE49-F238E27FC236}">
                      <a16:creationId xmlns:a16="http://schemas.microsoft.com/office/drawing/2014/main" id="{1FDE4F8D-CEB8-440B-8FC7-8E12EABACC21}"/>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24703"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704" name="Heading Accent"/>
          <p:cNvSpPr/>
          <p:nvPr/>
        </p:nvSpPr>
        <p:spPr>
          <a:xfrm>
            <a:off x="1719071" y="152083"/>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4210D65-2E98-3AC1-8ECA-1839B2BE5190}"/>
                  </a:ext>
                </a:extLst>
              </p:cNvPr>
              <p:cNvSpPr txBox="1"/>
              <p:nvPr/>
            </p:nvSpPr>
            <p:spPr>
              <a:xfrm>
                <a:off x="1828799" y="1710454"/>
                <a:ext cx="2843757" cy="612475"/>
              </a:xfrm>
              <a:prstGeom prst="rect">
                <a:avLst/>
              </a:prstGeom>
              <a:noFill/>
            </p:spPr>
            <p:txBody>
              <a:bodyPr wrap="square">
                <a:spAutoFit/>
              </a:bodyPr>
              <a:lstStyle/>
              <a:p>
                <a:pPr/>
                <a14:m>
                  <m:oMathPara xmlns:m="http://schemas.openxmlformats.org/officeDocument/2006/math">
                    <m:oMath>
                      <m:r>
                        <a:rPr lang="ar-SA" altLang="en-US" sz="1600" b="1" i="1" dirty="0" smtClean="0">
                          <a:solidFill>
                            <a:srgbClr val="2D6F9F"/>
                          </a:solidFill>
                          <a:latin typeface="Cambria Math" panose="02040503050406030204" pitchFamily="18" charset="0"/>
                        </a:rPr>
                        <m:t> =</m:t>
                      </m:r>
                      <m:f>
                        <m:fPr>
                          <m:ctrlPr>
                            <a:rPr lang="ar-SA" altLang="en-US" sz="2000" b="1" i="1" dirty="0">
                              <a:solidFill>
                                <a:srgbClr val="2D6F9F"/>
                              </a:solidFill>
                              <a:latin typeface="Cambria Math" panose="02040503050406030204" pitchFamily="18" charset="0"/>
                            </a:rPr>
                          </m:ctrlPr>
                        </m:fPr>
                        <m:num>
                          <m:r>
                            <a:rPr lang="ar-SA" altLang="en-US" sz="2000" b="1" i="1" dirty="0">
                              <a:solidFill>
                                <a:srgbClr val="2D6F9F"/>
                              </a:solidFill>
                              <a:latin typeface="Cambria Math" panose="02040503050406030204" pitchFamily="18" charset="0"/>
                            </a:rPr>
                            <m:t>𝒅</m:t>
                          </m:r>
                          <m:r>
                            <a:rPr lang="en-IN" altLang="en-US" sz="2000" b="1" i="1" dirty="0">
                              <a:solidFill>
                                <a:srgbClr val="2D6F9F"/>
                              </a:solidFill>
                              <a:latin typeface="Cambria Math" panose="02040503050406030204" pitchFamily="18" charset="0"/>
                            </a:rPr>
                            <m:t> </m:t>
                          </m:r>
                        </m:num>
                        <m:den>
                          <m:r>
                            <a:rPr lang="ar-SA" altLang="en-US" sz="2000" b="1" i="1" dirty="0">
                              <a:solidFill>
                                <a:srgbClr val="2D6F9F"/>
                              </a:solidFill>
                              <a:latin typeface="Cambria Math" panose="02040503050406030204" pitchFamily="18" charset="0"/>
                            </a:rPr>
                            <m:t>𝒅𝒕</m:t>
                          </m:r>
                        </m:den>
                      </m:f>
                      <m:r>
                        <a:rPr lang="en-IN" altLang="en-US" sz="2000" b="1" i="1" dirty="0">
                          <a:solidFill>
                            <a:srgbClr val="2D6F9F"/>
                          </a:solidFill>
                          <a:latin typeface="Cambria Math" panose="02040503050406030204" pitchFamily="18" charset="0"/>
                        </a:rPr>
                        <m:t>(</m:t>
                      </m:r>
                      <m:r>
                        <a:rPr lang="ar-SA" altLang="en-US" sz="2000" b="1" i="1" dirty="0">
                          <a:solidFill>
                            <a:srgbClr val="2D6F9F"/>
                          </a:solidFill>
                          <a:latin typeface="Cambria Math" panose="02040503050406030204" pitchFamily="18" charset="0"/>
                        </a:rPr>
                        <m:t>𝑪𝑬</m:t>
                      </m:r>
                      <m:r>
                        <a:rPr lang="ar-SA" altLang="en-US" sz="2000" b="1" i="1" baseline="-25000" dirty="0">
                          <a:solidFill>
                            <a:srgbClr val="2D6F9F"/>
                          </a:solidFill>
                          <a:latin typeface="Cambria Math" panose="02040503050406030204" pitchFamily="18" charset="0"/>
                        </a:rPr>
                        <m:t>𝟎</m:t>
                      </m:r>
                      <m:func>
                        <m:funcPr>
                          <m:ctrlPr>
                            <a:rPr lang="en-US" altLang="en-US" sz="2000" dirty="0">
                              <a:solidFill>
                                <a:srgbClr val="2D6F9F"/>
                              </a:solidFill>
                              <a:latin typeface="Cambria Math" panose="02040503050406030204" pitchFamily="18" charset="0"/>
                            </a:rPr>
                          </m:ctrlPr>
                        </m:funcPr>
                        <m:fName>
                          <m:r>
                            <m:rPr>
                              <m:sty m:val="p"/>
                            </m:rPr>
                            <a:rPr lang="en-US" altLang="en-US" sz="2000" dirty="0">
                              <a:solidFill>
                                <a:srgbClr val="2D6F9F"/>
                              </a:solidFill>
                              <a:latin typeface="Cambria Math" panose="02040503050406030204" pitchFamily="18" charset="0"/>
                            </a:rPr>
                            <m:t>sin</m:t>
                          </m:r>
                        </m:fName>
                        <m:e>
                          <m:r>
                            <a:rPr lang="en-US"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IN" altLang="en-US" sz="2000" b="0" i="1" dirty="0" smtClean="0">
                              <a:solidFill>
                                <a:srgbClr val="2D6F9F"/>
                              </a:solidFill>
                              <a:latin typeface="Cambria Math" panose="02040503050406030204" pitchFamily="18" charset="0"/>
                            </a:rPr>
                            <m:t>)</m:t>
                          </m:r>
                        </m:e>
                      </m:func>
                    </m:oMath>
                  </m:oMathPara>
                </a14:m>
                <a:endParaRPr lang="en-IN" dirty="0"/>
              </a:p>
            </p:txBody>
          </p:sp>
        </mc:Choice>
        <mc:Fallback>
          <p:sp>
            <p:nvSpPr>
              <p:cNvPr id="4" name="TextBox 3">
                <a:extLst>
                  <a:ext uri="{FF2B5EF4-FFF2-40B4-BE49-F238E27FC236}">
                    <a16:creationId xmlns:a16="http://schemas.microsoft.com/office/drawing/2014/main" id="{F4210D65-2E98-3AC1-8ECA-1839B2BE5190}"/>
                  </a:ext>
                </a:extLst>
              </p:cNvPr>
              <p:cNvSpPr txBox="1">
                <a:spLocks noRot="1" noChangeAspect="1" noMove="1" noResize="1" noEditPoints="1" noAdjustHandles="1" noChangeArrowheads="1" noChangeShapeType="1" noTextEdit="1"/>
              </p:cNvSpPr>
              <p:nvPr/>
            </p:nvSpPr>
            <p:spPr>
              <a:xfrm>
                <a:off x="1828799" y="1710454"/>
                <a:ext cx="2843757" cy="612475"/>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82C8CA0-1F6D-9C01-8C32-DF96CCF53DB6}"/>
                  </a:ext>
                </a:extLst>
              </p:cNvPr>
              <p:cNvSpPr txBox="1"/>
              <p:nvPr/>
            </p:nvSpPr>
            <p:spPr>
              <a:xfrm>
                <a:off x="5096417" y="1757916"/>
                <a:ext cx="2101215" cy="790794"/>
              </a:xfrm>
              <a:prstGeom prst="rect">
                <a:avLst/>
              </a:prstGeom>
              <a:noFill/>
            </p:spPr>
            <p:txBody>
              <a:bodyPr wrap="square">
                <a:spAutoFit/>
              </a:bodyPr>
              <a:lstStyle/>
              <a:p>
                <a:pPr>
                  <a:lnSpc>
                    <a:spcPct val="102000"/>
                  </a:lnSpc>
                  <a:spcBef>
                    <a:spcPct val="50000"/>
                  </a:spcBef>
                  <a:spcAft>
                    <a:spcPts val="200"/>
                  </a:spcAft>
                </a:pPr>
                <a14:m>
                  <m:oMathPara xmlns:m="http://schemas.openxmlformats.org/officeDocument/2006/math">
                    <m:oMathParaPr>
                      <m:jc m:val="left"/>
                    </m:oMathParaPr>
                    <m:oMath>
                      <m:r>
                        <a:rPr lang="en-US" altLang="en-US" sz="1600" b="1" i="1" dirty="0" smtClean="0">
                          <a:solidFill>
                            <a:srgbClr val="2D6F9F"/>
                          </a:solidFill>
                          <a:latin typeface="Cambria Math" panose="02040503050406030204" pitchFamily="18" charset="0"/>
                        </a:rPr>
                        <m:t> =</m:t>
                      </m:r>
                      <m:f>
                        <m:fPr>
                          <m:ctrlPr>
                            <a:rPr lang="en-US" altLang="en-US" sz="1600" b="1" i="1" dirty="0" smtClean="0">
                              <a:solidFill>
                                <a:srgbClr val="2D6F9F"/>
                              </a:solidFill>
                              <a:latin typeface="Cambria Math" panose="02040503050406030204" pitchFamily="18" charset="0"/>
                            </a:rPr>
                          </m:ctrlPr>
                        </m:fPr>
                        <m:num>
                          <m:r>
                            <a:rPr lang="en-US" altLang="en-US" sz="1600" b="1" i="1" dirty="0" smtClean="0">
                              <a:solidFill>
                                <a:srgbClr val="2D6F9F"/>
                              </a:solidFill>
                              <a:latin typeface="Cambria Math" panose="02040503050406030204" pitchFamily="18" charset="0"/>
                            </a:rPr>
                            <m:t>𝑬</m:t>
                          </m:r>
                          <m:r>
                            <a:rPr lang="en-US" altLang="en-US" sz="1600" b="1" i="1" baseline="-25000" dirty="0">
                              <a:solidFill>
                                <a:srgbClr val="2D6F9F"/>
                              </a:solidFill>
                              <a:latin typeface="Cambria Math" panose="02040503050406030204" pitchFamily="18" charset="0"/>
                            </a:rPr>
                            <m:t>𝟎</m:t>
                          </m:r>
                        </m:num>
                        <m:den>
                          <m:f>
                            <m:fPr>
                              <m:ctrlPr>
                                <a:rPr lang="en-IN" altLang="en-US" sz="1600" b="1" i="1" dirty="0" smtClean="0">
                                  <a:solidFill>
                                    <a:srgbClr val="2D6F9F"/>
                                  </a:solidFill>
                                  <a:latin typeface="Cambria Math" panose="02040503050406030204" pitchFamily="18" charset="0"/>
                                </a:rPr>
                              </m:ctrlPr>
                            </m:fPr>
                            <m:num>
                              <m:r>
                                <a:rPr lang="en-IN" altLang="en-US" sz="1600" b="1" i="1" dirty="0" smtClean="0">
                                  <a:solidFill>
                                    <a:srgbClr val="2D6F9F"/>
                                  </a:solidFill>
                                  <a:latin typeface="Cambria Math" panose="02040503050406030204" pitchFamily="18" charset="0"/>
                                </a:rPr>
                                <m:t>𝟏</m:t>
                              </m:r>
                            </m:num>
                            <m:den>
                              <m:r>
                                <a:rPr lang="en-US" altLang="en-US" sz="1600" b="1" i="1" dirty="0">
                                  <a:solidFill>
                                    <a:srgbClr val="2D6F9F"/>
                                  </a:solidFill>
                                  <a:latin typeface="Cambria Math" panose="02040503050406030204" pitchFamily="18" charset="0"/>
                                </a:rPr>
                                <m:t>𝝎</m:t>
                              </m:r>
                              <m:r>
                                <a:rPr lang="en-US" altLang="en-US" sz="1600" b="1" i="1" dirty="0">
                                  <a:solidFill>
                                    <a:srgbClr val="2D6F9F"/>
                                  </a:solidFill>
                                  <a:latin typeface="Cambria Math" panose="02040503050406030204" pitchFamily="18" charset="0"/>
                                </a:rPr>
                                <m:t>𝑪</m:t>
                              </m:r>
                            </m:den>
                          </m:f>
                        </m:den>
                      </m:f>
                      <m:r>
                        <a:rPr lang="en-US" altLang="en-US" sz="1600" b="1" i="1" dirty="0">
                          <a:solidFill>
                            <a:srgbClr val="2D6F9F"/>
                          </a:solidFill>
                          <a:latin typeface="Cambria Math" panose="02040503050406030204" pitchFamily="18" charset="0"/>
                        </a:rPr>
                        <m:t> ( </m:t>
                      </m:r>
                      <m:r>
                        <m:rPr>
                          <m:sty m:val="p"/>
                        </m:rPr>
                        <a:rPr lang="en-US" altLang="en-US" sz="1600" b="1" i="1" dirty="0">
                          <a:solidFill>
                            <a:srgbClr val="2D6F9F"/>
                          </a:solidFill>
                          <a:latin typeface="Cambria Math" panose="02040503050406030204" pitchFamily="18" charset="0"/>
                        </a:rPr>
                        <m:t>cos</m:t>
                      </m:r>
                      <m:r>
                        <a:rPr lang="en-US" altLang="en-US" sz="1600" b="1" i="1" dirty="0">
                          <a:solidFill>
                            <a:srgbClr val="2D6F9F"/>
                          </a:solidFill>
                          <a:latin typeface="Cambria Math" panose="02040503050406030204" pitchFamily="18" charset="0"/>
                        </a:rPr>
                        <m:t>⁡</m:t>
                      </m:r>
                      <m:r>
                        <a:rPr lang="en-US" altLang="en-US" sz="1600" b="1" i="1" dirty="0">
                          <a:solidFill>
                            <a:srgbClr val="2D6F9F"/>
                          </a:solidFill>
                          <a:latin typeface="Cambria Math" panose="02040503050406030204" pitchFamily="18" charset="0"/>
                        </a:rPr>
                        <m:t>𝝎</m:t>
                      </m:r>
                      <m:r>
                        <a:rPr lang="en-US" altLang="en-US" sz="1600" b="1" i="1" dirty="0">
                          <a:solidFill>
                            <a:srgbClr val="2D6F9F"/>
                          </a:solidFill>
                          <a:latin typeface="Cambria Math" panose="02040503050406030204" pitchFamily="18" charset="0"/>
                        </a:rPr>
                        <m:t>𝒕</m:t>
                      </m:r>
                      <m:r>
                        <a:rPr lang="en-US" altLang="en-US" sz="1600" b="1" i="1" dirty="0">
                          <a:solidFill>
                            <a:srgbClr val="2D6F9F"/>
                          </a:solidFill>
                          <a:latin typeface="Cambria Math" panose="02040503050406030204" pitchFamily="18" charset="0"/>
                        </a:rPr>
                        <m:t> )</m:t>
                      </m:r>
                    </m:oMath>
                  </m:oMathPara>
                </a14:m>
                <a:endParaRPr lang="en-US" sz="2000" dirty="0"/>
              </a:p>
            </p:txBody>
          </p:sp>
        </mc:Choice>
        <mc:Fallback>
          <p:sp>
            <p:nvSpPr>
              <p:cNvPr id="6" name="TextBox 5">
                <a:extLst>
                  <a:ext uri="{FF2B5EF4-FFF2-40B4-BE49-F238E27FC236}">
                    <a16:creationId xmlns:a16="http://schemas.microsoft.com/office/drawing/2014/main" id="{F82C8CA0-1F6D-9C01-8C32-DF96CCF53DB6}"/>
                  </a:ext>
                </a:extLst>
              </p:cNvPr>
              <p:cNvSpPr txBox="1">
                <a:spLocks noRot="1" noChangeAspect="1" noMove="1" noResize="1" noEditPoints="1" noAdjustHandles="1" noChangeArrowheads="1" noChangeShapeType="1" noTextEdit="1"/>
              </p:cNvSpPr>
              <p:nvPr/>
            </p:nvSpPr>
            <p:spPr>
              <a:xfrm>
                <a:off x="5096417" y="1757916"/>
                <a:ext cx="2101215" cy="790794"/>
              </a:xfrm>
              <a:prstGeom prst="rect">
                <a:avLst/>
              </a:prstGeom>
              <a:blipFill>
                <a:blip r:embed="rId8"/>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91FD989D-BB4D-7AB5-9E4F-609B81A55083}"/>
                  </a:ext>
                </a:extLst>
              </p:cNvPr>
              <p:cNvSpPr txBox="1"/>
              <p:nvPr/>
            </p:nvSpPr>
            <p:spPr>
              <a:xfrm>
                <a:off x="1259205" y="2634300"/>
                <a:ext cx="3589020" cy="431913"/>
              </a:xfrm>
              <a:prstGeom prst="rect">
                <a:avLst/>
              </a:prstGeom>
              <a:noFill/>
            </p:spPr>
            <p:txBody>
              <a:bodyPr wrap="square">
                <a:spAutoFit/>
              </a:bodyPr>
              <a:lstStyle/>
              <a:p>
                <a:pPr>
                  <a:lnSpc>
                    <a:spcPct val="102000"/>
                  </a:lnSpc>
                  <a:spcBef>
                    <a:spcPct val="50000"/>
                  </a:spcBef>
                  <a:spcAft>
                    <a:spcPts val="200"/>
                  </a:spcAft>
                </a:pPr>
                <a14:m>
                  <m:oMathPara xmlns:m="http://schemas.openxmlformats.org/officeDocument/2006/math">
                    <m:oMathParaPr>
                      <m:jc m:val="left"/>
                    </m:oMathParaPr>
                    <m:oMath>
                      <m:r>
                        <a:rPr lang="en-US" altLang="en-US" sz="2000" b="1" i="1" dirty="0" smtClean="0">
                          <a:solidFill>
                            <a:srgbClr val="C8553D"/>
                          </a:solidFill>
                          <a:latin typeface="Cambria Math" panose="02040503050406030204" pitchFamily="18" charset="0"/>
                        </a:rPr>
                        <m:t>𝑰</m:t>
                      </m:r>
                      <m:r>
                        <a:rPr lang="en-US" altLang="en-US" sz="2000" b="1" i="1" dirty="0" smtClean="0">
                          <a:solidFill>
                            <a:srgbClr val="C8553D"/>
                          </a:solidFill>
                          <a:latin typeface="Cambria Math" panose="02040503050406030204" pitchFamily="18" charset="0"/>
                        </a:rPr>
                        <m:t> = </m:t>
                      </m:r>
                      <m:r>
                        <a:rPr lang="en-US" altLang="en-US" sz="2000" b="1" i="1" dirty="0" smtClean="0">
                          <a:solidFill>
                            <a:srgbClr val="C8553D"/>
                          </a:solidFill>
                          <a:latin typeface="Cambria Math" panose="02040503050406030204" pitchFamily="18" charset="0"/>
                        </a:rPr>
                        <m:t>𝑰</m:t>
                      </m:r>
                      <m:r>
                        <a:rPr lang="en-US" altLang="en-US" sz="2000" b="1" i="1" baseline="-25000" dirty="0">
                          <a:solidFill>
                            <a:srgbClr val="C8553D"/>
                          </a:solidFill>
                          <a:latin typeface="Cambria Math" panose="02040503050406030204" pitchFamily="18" charset="0"/>
                        </a:rPr>
                        <m:t>𝟎</m:t>
                      </m:r>
                      <m:r>
                        <a:rPr lang="en-US" altLang="en-US" sz="2000" b="1" i="1" dirty="0">
                          <a:solidFill>
                            <a:srgbClr val="C8553D"/>
                          </a:solidFill>
                          <a:latin typeface="Cambria Math" panose="02040503050406030204" pitchFamily="18" charset="0"/>
                        </a:rPr>
                        <m:t> </m:t>
                      </m:r>
                      <m:r>
                        <m:rPr>
                          <m:sty m:val="p"/>
                        </m:rPr>
                        <a:rPr lang="en-US" altLang="en-US" sz="2000" b="1" i="1" dirty="0">
                          <a:solidFill>
                            <a:srgbClr val="C8553D"/>
                          </a:solidFill>
                          <a:latin typeface="Cambria Math" panose="02040503050406030204" pitchFamily="18" charset="0"/>
                        </a:rPr>
                        <m:t>sin</m:t>
                      </m:r>
                      <m:r>
                        <a:rPr lang="en-US" altLang="en-US" sz="2000" b="1" i="1" dirty="0">
                          <a:solidFill>
                            <a:srgbClr val="C8553D"/>
                          </a:solidFill>
                          <a:latin typeface="Cambria Math" panose="02040503050406030204" pitchFamily="18" charset="0"/>
                        </a:rPr>
                        <m:t>⁡(</m:t>
                      </m:r>
                      <m:r>
                        <a:rPr lang="en-US" altLang="en-US" sz="2000" b="1" i="1" dirty="0">
                          <a:solidFill>
                            <a:srgbClr val="C8553D"/>
                          </a:solidFill>
                          <a:latin typeface="Cambria Math" panose="02040503050406030204" pitchFamily="18" charset="0"/>
                        </a:rPr>
                        <m:t>𝝎</m:t>
                      </m:r>
                      <m:r>
                        <a:rPr lang="en-US" altLang="en-US" sz="2000" b="1" i="1" dirty="0">
                          <a:solidFill>
                            <a:srgbClr val="C8553D"/>
                          </a:solidFill>
                          <a:latin typeface="Cambria Math" panose="02040503050406030204" pitchFamily="18" charset="0"/>
                        </a:rPr>
                        <m:t>𝒕</m:t>
                      </m:r>
                      <m:r>
                        <a:rPr lang="en-US" altLang="en-US" sz="2000" b="1" i="1" dirty="0">
                          <a:solidFill>
                            <a:srgbClr val="C8553D"/>
                          </a:solidFill>
                          <a:latin typeface="Cambria Math" panose="02040503050406030204" pitchFamily="18" charset="0"/>
                        </a:rPr>
                        <m:t> + </m:t>
                      </m:r>
                      <m:r>
                        <a:rPr lang="en-US" altLang="en-US" sz="2000" b="1" i="1" dirty="0">
                          <a:solidFill>
                            <a:srgbClr val="C8553D"/>
                          </a:solidFill>
                          <a:latin typeface="Cambria Math" panose="02040503050406030204" pitchFamily="18" charset="0"/>
                          <a:cs typeface="Arial" panose="020B0604020202020204" pitchFamily="34" charset="0"/>
                        </a:rPr>
                        <m:t>𝝅</m:t>
                      </m:r>
                      <m:r>
                        <a:rPr lang="en-US" altLang="en-US" sz="2000" b="1" i="1" dirty="0">
                          <a:solidFill>
                            <a:srgbClr val="C8553D"/>
                          </a:solidFill>
                          <a:latin typeface="Cambria Math" panose="02040503050406030204" pitchFamily="18" charset="0"/>
                          <a:cs typeface="Arial" panose="020B0604020202020204" pitchFamily="34" charset="0"/>
                        </a:rPr>
                        <m:t> / </m:t>
                      </m:r>
                      <m:r>
                        <a:rPr lang="en-US" altLang="en-US" sz="2000" b="1" i="1" dirty="0">
                          <a:solidFill>
                            <a:srgbClr val="C8553D"/>
                          </a:solidFill>
                          <a:latin typeface="Cambria Math" panose="02040503050406030204" pitchFamily="18" charset="0"/>
                          <a:cs typeface="Arial" panose="020B0604020202020204" pitchFamily="34" charset="0"/>
                        </a:rPr>
                        <m:t>𝟐</m:t>
                      </m:r>
                      <m:r>
                        <a:rPr lang="en-US" altLang="en-US" sz="2000" b="1" i="1" dirty="0">
                          <a:solidFill>
                            <a:srgbClr val="C8553D"/>
                          </a:solidFill>
                          <a:latin typeface="Cambria Math" panose="02040503050406030204" pitchFamily="18" charset="0"/>
                        </a:rPr>
                        <m:t>)</m:t>
                      </m:r>
                    </m:oMath>
                  </m:oMathPara>
                </a14:m>
                <a:endParaRPr lang="en-US" sz="2000" dirty="0"/>
              </a:p>
            </p:txBody>
          </p:sp>
        </mc:Choice>
        <mc:Fallback>
          <p:sp>
            <p:nvSpPr>
              <p:cNvPr id="8" name="TextBox 7">
                <a:extLst>
                  <a:ext uri="{FF2B5EF4-FFF2-40B4-BE49-F238E27FC236}">
                    <a16:creationId xmlns:a16="http://schemas.microsoft.com/office/drawing/2014/main" id="{91FD989D-BB4D-7AB5-9E4F-609B81A55083}"/>
                  </a:ext>
                </a:extLst>
              </p:cNvPr>
              <p:cNvSpPr txBox="1">
                <a:spLocks noRot="1" noChangeAspect="1" noMove="1" noResize="1" noEditPoints="1" noAdjustHandles="1" noChangeArrowheads="1" noChangeShapeType="1" noTextEdit="1"/>
              </p:cNvSpPr>
              <p:nvPr/>
            </p:nvSpPr>
            <p:spPr>
              <a:xfrm>
                <a:off x="1259205" y="2634300"/>
                <a:ext cx="3589020" cy="431913"/>
              </a:xfrm>
              <a:prstGeom prst="rect">
                <a:avLst/>
              </a:prstGeom>
              <a:blipFill>
                <a:blip r:embed="rId9"/>
                <a:stretch>
                  <a:fillRect b="-5634"/>
                </a:stretch>
              </a:blipFill>
            </p:spPr>
            <p:txBody>
              <a:bodyPr/>
              <a:lstStyle/>
              <a:p>
                <a:r>
                  <a:rPr lang="en-IN">
                    <a:noFill/>
                  </a:rPr>
                  <a:t> </a:t>
                </a:r>
              </a:p>
            </p:txBody>
          </p:sp>
        </mc:Fallback>
      </mc:AlternateContent>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6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8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6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6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66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6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P spid="24583" grpId="0"/>
      <p:bldP spid="24584" grpId="0"/>
      <p:bldP spid="24653" grpId="0"/>
      <p:bldP spid="24661" grpId="0"/>
      <p:bldP spid="24662" grpId="0"/>
      <p:bldP spid="24686" grpId="0"/>
      <p:bldP spid="4"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32772" name="Rectangle 4">
            <a:extLst>
              <a:ext uri="{FF2B5EF4-FFF2-40B4-BE49-F238E27FC236}">
                <a16:creationId xmlns:a16="http://schemas.microsoft.com/office/drawing/2014/main" id="{A1060148-3CAB-43D3-A4F6-6F7B559289EF}"/>
              </a:ext>
            </a:extLst>
          </p:cNvPr>
          <p:cNvSpPr>
            <a:spLocks noChangeArrowheads="1"/>
          </p:cNvSpPr>
          <p:nvPr/>
        </p:nvSpPr>
        <p:spPr bwMode="auto">
          <a:xfrm>
            <a:off x="609599" y="-16665"/>
            <a:ext cx="6789421"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u="sng" dirty="0">
                <a:solidFill>
                  <a:srgbClr val="17324D"/>
                </a:solidFill>
                <a:latin typeface="Times New Roman"/>
              </a:rPr>
              <a:t>Variation of X</a:t>
            </a:r>
            <a:r>
              <a:rPr lang="en-US" altLang="en-US" sz="2700" b="1" u="sng" baseline="-25000" dirty="0">
                <a:solidFill>
                  <a:srgbClr val="17324D"/>
                </a:solidFill>
                <a:latin typeface="Times New Roman"/>
              </a:rPr>
              <a:t>L</a:t>
            </a:r>
            <a:r>
              <a:rPr lang="en-US" altLang="en-US" sz="2700" b="1" u="sng" dirty="0">
                <a:solidFill>
                  <a:srgbClr val="17324D"/>
                </a:solidFill>
                <a:latin typeface="Times New Roman"/>
              </a:rPr>
              <a:t> with Frequency:</a:t>
            </a:r>
            <a:endParaRPr dirty="0"/>
          </a:p>
        </p:txBody>
      </p:sp>
      <p:sp>
        <p:nvSpPr>
          <p:cNvPr id="32773" name="Text Box 5">
            <a:extLst>
              <a:ext uri="{FF2B5EF4-FFF2-40B4-BE49-F238E27FC236}">
                <a16:creationId xmlns:a16="http://schemas.microsoft.com/office/drawing/2014/main" id="{DE7B7F6C-F7F5-475F-8B40-61B592FEC07F}"/>
              </a:ext>
            </a:extLst>
          </p:cNvPr>
          <p:cNvSpPr txBox="1">
            <a:spLocks noChangeArrowheads="1"/>
          </p:cNvSpPr>
          <p:nvPr/>
        </p:nvSpPr>
        <p:spPr bwMode="auto">
          <a:xfrm>
            <a:off x="670560" y="588515"/>
            <a:ext cx="5638799" cy="161896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B3E4B"/>
                </a:solidFill>
                <a:latin typeface="Times New Roman"/>
              </a:rPr>
              <a:t> I</a:t>
            </a:r>
            <a:r>
              <a:rPr lang="en-US" altLang="en-US" b="1" baseline="-25000" dirty="0">
                <a:solidFill>
                  <a:srgbClr val="2B3E4B"/>
                </a:solidFill>
                <a:latin typeface="Times New Roman"/>
              </a:rPr>
              <a:t>0</a:t>
            </a:r>
            <a:r>
              <a:rPr lang="en-US" altLang="en-US" b="1" dirty="0">
                <a:solidFill>
                  <a:srgbClr val="2B3E4B"/>
                </a:solidFill>
                <a:latin typeface="Times New Roman"/>
              </a:rPr>
              <a:t> = </a:t>
            </a:r>
            <a:r>
              <a:rPr lang="en-US" altLang="en-US" b="1" dirty="0">
                <a:solidFill>
                  <a:srgbClr val="2B3E4B"/>
                </a:solidFill>
                <a:latin typeface="Times New Roman" pitchFamily="66" charset="0"/>
              </a:rPr>
              <a:t>E</a:t>
            </a:r>
            <a:r>
              <a:rPr lang="en-US" altLang="en-US" b="1" baseline="-25000" dirty="0">
                <a:solidFill>
                  <a:srgbClr val="2B3E4B"/>
                </a:solidFill>
                <a:latin typeface="Times New Roman"/>
              </a:rPr>
              <a:t>0</a:t>
            </a:r>
            <a:r>
              <a:rPr lang="en-US" altLang="en-US" b="1" dirty="0">
                <a:solidFill>
                  <a:srgbClr val="2B3E4B"/>
                </a:solidFill>
                <a:latin typeface="Times New Roman"/>
              </a:rPr>
              <a:t> / </a:t>
            </a:r>
            <a:r>
              <a:rPr lang="el-GR" altLang="en-US" b="1" dirty="0">
                <a:solidFill>
                  <a:srgbClr val="2B3E4B"/>
                </a:solidFill>
                <a:latin typeface="Times New Roman"/>
              </a:rPr>
              <a:t>ω</a:t>
            </a:r>
            <a:r>
              <a:rPr lang="en-US" altLang="en-US" b="1" dirty="0">
                <a:solidFill>
                  <a:srgbClr val="2B3E4B"/>
                </a:solidFill>
                <a:latin typeface="Times New Roman"/>
              </a:rPr>
              <a:t>L </a:t>
            </a:r>
            <a:r>
              <a:rPr lang="en-US" altLang="en-US" b="1" dirty="0">
                <a:solidFill>
                  <a:srgbClr val="2D6F9F"/>
                </a:solidFill>
                <a:latin typeface="Times New Roman"/>
              </a:rPr>
              <a:t> and   </a:t>
            </a:r>
            <a:r>
              <a:rPr lang="en-US" altLang="en-US" b="1" dirty="0">
                <a:solidFill>
                  <a:srgbClr val="C8553D"/>
                </a:solidFill>
                <a:latin typeface="Times New Roman"/>
              </a:rPr>
              <a:t>X</a:t>
            </a:r>
            <a:r>
              <a:rPr lang="en-US" altLang="en-US" b="1" baseline="-25000" dirty="0">
                <a:solidFill>
                  <a:srgbClr val="C8553D"/>
                </a:solidFill>
                <a:latin typeface="Times New Roman"/>
              </a:rPr>
              <a:t>L</a:t>
            </a:r>
            <a:r>
              <a:rPr lang="en-US" altLang="en-US" b="1" dirty="0">
                <a:solidFill>
                  <a:srgbClr val="C8553D"/>
                </a:solidFill>
                <a:latin typeface="Times New Roman"/>
              </a:rPr>
              <a:t> = </a:t>
            </a:r>
            <a:r>
              <a:rPr lang="el-GR" altLang="en-US" b="1" dirty="0">
                <a:solidFill>
                  <a:srgbClr val="C8553D"/>
                </a:solidFill>
                <a:latin typeface="Times New Roman"/>
              </a:rPr>
              <a:t>ω</a:t>
            </a:r>
            <a:r>
              <a:rPr lang="en-US" altLang="en-US" b="1" dirty="0">
                <a:solidFill>
                  <a:srgbClr val="C8553D"/>
                </a:solidFill>
                <a:latin typeface="Times New Roman"/>
              </a:rPr>
              <a:t>L </a:t>
            </a:r>
            <a:endParaRPr sz="2400" dirty="0"/>
          </a:p>
          <a:p>
            <a:pPr>
              <a:lnSpc>
                <a:spcPct val="102000"/>
              </a:lnSpc>
              <a:spcBef>
                <a:spcPct val="50000"/>
              </a:spcBef>
              <a:spcAft>
                <a:spcPts val="200"/>
              </a:spcAft>
            </a:pPr>
            <a:r>
              <a:rPr lang="en-US" altLang="en-US" b="1" dirty="0">
                <a:solidFill>
                  <a:srgbClr val="C8553D"/>
                </a:solidFill>
                <a:latin typeface="Times New Roman"/>
              </a:rPr>
              <a:t>X</a:t>
            </a:r>
            <a:r>
              <a:rPr lang="en-US" altLang="en-US" b="1" baseline="-25000" dirty="0">
                <a:solidFill>
                  <a:srgbClr val="C8553D"/>
                </a:solidFill>
                <a:latin typeface="Times New Roman"/>
              </a:rPr>
              <a:t>L</a:t>
            </a:r>
            <a:r>
              <a:rPr lang="en-US" altLang="en-US" b="1" dirty="0">
                <a:solidFill>
                  <a:srgbClr val="C8553D"/>
                </a:solidFill>
                <a:latin typeface="Times New Roman"/>
              </a:rPr>
              <a:t> is Inductive Reactance and  </a:t>
            </a:r>
            <a:r>
              <a:rPr lang="el-GR" altLang="en-US" b="1" dirty="0">
                <a:solidFill>
                  <a:srgbClr val="C8553D"/>
                </a:solidFill>
                <a:latin typeface="Times New Roman"/>
              </a:rPr>
              <a:t>ω</a:t>
            </a:r>
            <a:r>
              <a:rPr lang="en-US" altLang="en-US" b="1" dirty="0">
                <a:solidFill>
                  <a:srgbClr val="C8553D"/>
                </a:solidFill>
                <a:latin typeface="Times New Roman"/>
              </a:rPr>
              <a:t> = 2</a:t>
            </a:r>
            <a:r>
              <a:rPr lang="el-GR" altLang="en-US" b="1" dirty="0">
                <a:solidFill>
                  <a:srgbClr val="C8553D"/>
                </a:solidFill>
                <a:latin typeface="Times New Roman"/>
              </a:rPr>
              <a:t>π</a:t>
            </a:r>
            <a:r>
              <a:rPr lang="en-US" altLang="en-US" b="1" dirty="0">
                <a:solidFill>
                  <a:srgbClr val="C8553D"/>
                </a:solidFill>
                <a:latin typeface="Times New Roman"/>
              </a:rPr>
              <a:t> f</a:t>
            </a:r>
            <a:r>
              <a:rPr lang="en-US" altLang="en-US" b="1" dirty="0">
                <a:solidFill>
                  <a:srgbClr val="2B3E4B"/>
                </a:solidFill>
                <a:latin typeface="Times New Roman"/>
              </a:rPr>
              <a:t> </a:t>
            </a:r>
            <a:endParaRPr sz="2400" dirty="0"/>
          </a:p>
          <a:p>
            <a:pPr>
              <a:lnSpc>
                <a:spcPct val="102000"/>
              </a:lnSpc>
              <a:spcBef>
                <a:spcPct val="50000"/>
              </a:spcBef>
              <a:spcAft>
                <a:spcPts val="200"/>
              </a:spcAft>
            </a:pPr>
            <a:r>
              <a:rPr lang="en-US" altLang="en-US" b="1" dirty="0">
                <a:solidFill>
                  <a:srgbClr val="C8553D"/>
                </a:solidFill>
                <a:latin typeface="Times New Roman"/>
              </a:rPr>
              <a:t> X</a:t>
            </a:r>
            <a:r>
              <a:rPr lang="en-US" altLang="en-US" b="1" baseline="-25000" dirty="0">
                <a:solidFill>
                  <a:srgbClr val="C8553D"/>
                </a:solidFill>
                <a:latin typeface="Times New Roman"/>
              </a:rPr>
              <a:t>L</a:t>
            </a:r>
            <a:r>
              <a:rPr lang="en-US" altLang="en-US" b="1" dirty="0">
                <a:solidFill>
                  <a:srgbClr val="C8553D"/>
                </a:solidFill>
                <a:latin typeface="Times New Roman"/>
              </a:rPr>
              <a:t>  = 2</a:t>
            </a:r>
            <a:r>
              <a:rPr lang="el-GR" altLang="en-US" b="1" dirty="0">
                <a:solidFill>
                  <a:srgbClr val="C8553D"/>
                </a:solidFill>
                <a:latin typeface="Times New Roman"/>
                <a:cs typeface="Arial" panose="020B0604020202020204" pitchFamily="34" charset="0"/>
              </a:rPr>
              <a:t>π</a:t>
            </a:r>
            <a:r>
              <a:rPr lang="en-US" altLang="en-US" b="1" dirty="0">
                <a:solidFill>
                  <a:srgbClr val="C8553D"/>
                </a:solidFill>
                <a:latin typeface="Times New Roman"/>
                <a:cs typeface="Arial" panose="020B0604020202020204" pitchFamily="34" charset="0"/>
              </a:rPr>
              <a:t> f L        i.e.     X</a:t>
            </a:r>
            <a:r>
              <a:rPr lang="en-US" altLang="en-US" b="1" baseline="-25000" dirty="0">
                <a:solidFill>
                  <a:srgbClr val="C8553D"/>
                </a:solidFill>
                <a:latin typeface="Times New Roman"/>
                <a:cs typeface="Arial" panose="020B0604020202020204" pitchFamily="34" charset="0"/>
              </a:rPr>
              <a:t>L</a:t>
            </a:r>
            <a:r>
              <a:rPr lang="en-US" altLang="en-US" b="1" dirty="0">
                <a:solidFill>
                  <a:srgbClr val="C8553D"/>
                </a:solidFill>
                <a:latin typeface="Times New Roman"/>
                <a:cs typeface="Arial" panose="020B0604020202020204" pitchFamily="34" charset="0"/>
              </a:rPr>
              <a:t> </a:t>
            </a:r>
            <a:r>
              <a:rPr lang="el-GR" altLang="en-US" b="1" dirty="0">
                <a:solidFill>
                  <a:srgbClr val="C8553D"/>
                </a:solidFill>
                <a:latin typeface="Times New Roman"/>
                <a:cs typeface="Arial" panose="020B0604020202020204" pitchFamily="34" charset="0"/>
              </a:rPr>
              <a:t>α</a:t>
            </a:r>
            <a:r>
              <a:rPr lang="en-US" altLang="en-US" b="1" dirty="0">
                <a:solidFill>
                  <a:srgbClr val="C8553D"/>
                </a:solidFill>
                <a:latin typeface="Times New Roman"/>
                <a:cs typeface="Arial" panose="020B0604020202020204" pitchFamily="34" charset="0"/>
              </a:rPr>
              <a:t> f</a:t>
            </a:r>
            <a:endParaRPr lang="el-GR" altLang="en-US" sz="2400" b="1" dirty="0">
              <a:solidFill>
                <a:srgbClr val="CC0000"/>
              </a:solidFill>
              <a:cs typeface="Arial" panose="020B0604020202020204" pitchFamily="34" charset="0"/>
            </a:endParaRPr>
          </a:p>
        </p:txBody>
      </p:sp>
      <p:grpSp>
        <p:nvGrpSpPr>
          <p:cNvPr id="2" name="Group 1">
            <a:extLst>
              <a:ext uri="{FF2B5EF4-FFF2-40B4-BE49-F238E27FC236}">
                <a16:creationId xmlns:a16="http://schemas.microsoft.com/office/drawing/2014/main" id="{78B26A70-873A-F660-BD4E-F08998A16BC4}"/>
              </a:ext>
            </a:extLst>
          </p:cNvPr>
          <p:cNvGrpSpPr/>
          <p:nvPr/>
        </p:nvGrpSpPr>
        <p:grpSpPr>
          <a:xfrm>
            <a:off x="7475219" y="107157"/>
            <a:ext cx="2819400" cy="2057400"/>
            <a:chOff x="7315199" y="228600"/>
            <a:chExt cx="2819400" cy="2057400"/>
          </a:xfrm>
        </p:grpSpPr>
        <p:sp>
          <p:nvSpPr>
            <p:cNvPr id="32776" name="Line 8">
              <a:extLst>
                <a:ext uri="{FF2B5EF4-FFF2-40B4-BE49-F238E27FC236}">
                  <a16:creationId xmlns:a16="http://schemas.microsoft.com/office/drawing/2014/main" id="{E55D2CBC-7DE1-46EE-9891-69F4BEE518B2}"/>
                </a:ext>
              </a:extLst>
            </p:cNvPr>
            <p:cNvSpPr>
              <a:spLocks noChangeShapeType="1"/>
            </p:cNvSpPr>
            <p:nvPr/>
          </p:nvSpPr>
          <p:spPr bwMode="auto">
            <a:xfrm flipV="1">
              <a:off x="7772399" y="838200"/>
              <a:ext cx="1371600" cy="1066800"/>
            </a:xfrm>
            <a:prstGeom prst="line">
              <a:avLst/>
            </a:prstGeom>
            <a:noFill/>
            <a:ln w="38100">
              <a:solidFill>
                <a:srgbClr val="2F7D5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2792" name="Group 24">
              <a:extLst>
                <a:ext uri="{FF2B5EF4-FFF2-40B4-BE49-F238E27FC236}">
                  <a16:creationId xmlns:a16="http://schemas.microsoft.com/office/drawing/2014/main" id="{8FBC3411-5194-4C94-A7CB-03545AED9A1F}"/>
                </a:ext>
              </a:extLst>
            </p:cNvPr>
            <p:cNvGrpSpPr>
              <a:grpSpLocks/>
            </p:cNvGrpSpPr>
            <p:nvPr/>
          </p:nvGrpSpPr>
          <p:grpSpPr bwMode="auto">
            <a:xfrm>
              <a:off x="7334249" y="381000"/>
              <a:ext cx="438150" cy="1524000"/>
              <a:chOff x="3660" y="240"/>
              <a:chExt cx="276" cy="960"/>
            </a:xfrm>
          </p:grpSpPr>
          <p:sp>
            <p:nvSpPr>
              <p:cNvPr id="32775" name="Line 7">
                <a:extLst>
                  <a:ext uri="{FF2B5EF4-FFF2-40B4-BE49-F238E27FC236}">
                    <a16:creationId xmlns:a16="http://schemas.microsoft.com/office/drawing/2014/main" id="{10E221A5-88C3-44AD-8D76-5152673C9F8A}"/>
                  </a:ext>
                </a:extLst>
              </p:cNvPr>
              <p:cNvSpPr>
                <a:spLocks noChangeShapeType="1"/>
              </p:cNvSpPr>
              <p:nvPr/>
            </p:nvSpPr>
            <p:spPr bwMode="auto">
              <a:xfrm flipV="1">
                <a:off x="3936" y="240"/>
                <a:ext cx="0" cy="96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7" name="Rectangle 9">
                <a:extLst>
                  <a:ext uri="{FF2B5EF4-FFF2-40B4-BE49-F238E27FC236}">
                    <a16:creationId xmlns:a16="http://schemas.microsoft.com/office/drawing/2014/main" id="{EEA066A1-931A-4DDE-9F72-44021DDCB757}"/>
                  </a:ext>
                </a:extLst>
              </p:cNvPr>
              <p:cNvSpPr>
                <a:spLocks noChangeArrowheads="1"/>
              </p:cNvSpPr>
              <p:nvPr/>
            </p:nvSpPr>
            <p:spPr bwMode="auto">
              <a:xfrm>
                <a:off x="3660" y="240"/>
                <a:ext cx="2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CC0000"/>
                    </a:solidFill>
                    <a:latin typeface="Times New Roman"/>
                  </a:rPr>
                  <a:t>X</a:t>
                </a:r>
                <a:r>
                  <a:rPr lang="en-US" altLang="en-US" sz="2000" b="1" baseline="-25000">
                    <a:solidFill>
                      <a:srgbClr val="CC0000"/>
                    </a:solidFill>
                    <a:latin typeface="Times New Roman"/>
                  </a:rPr>
                  <a:t>L</a:t>
                </a:r>
                <a:endParaRPr/>
              </a:p>
            </p:txBody>
          </p:sp>
        </p:grpSp>
        <p:sp>
          <p:nvSpPr>
            <p:cNvPr id="32779" name="Rectangle 11">
              <a:extLst>
                <a:ext uri="{FF2B5EF4-FFF2-40B4-BE49-F238E27FC236}">
                  <a16:creationId xmlns:a16="http://schemas.microsoft.com/office/drawing/2014/main" id="{E08E8EE2-1C3D-4E84-8C98-0085C839E119}"/>
                </a:ext>
              </a:extLst>
            </p:cNvPr>
            <p:cNvSpPr>
              <a:spLocks noChangeArrowheads="1"/>
            </p:cNvSpPr>
            <p:nvPr/>
          </p:nvSpPr>
          <p:spPr bwMode="auto">
            <a:xfrm>
              <a:off x="7315199" y="228600"/>
              <a:ext cx="2819400" cy="2057400"/>
            </a:xfrm>
            <a:prstGeom prst="rect">
              <a:avLst/>
            </a:prstGeom>
            <a:noFill/>
            <a:ln w="28575">
              <a:solidFill>
                <a:srgbClr val="C8553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2791" name="Group 23">
              <a:extLst>
                <a:ext uri="{FF2B5EF4-FFF2-40B4-BE49-F238E27FC236}">
                  <a16:creationId xmlns:a16="http://schemas.microsoft.com/office/drawing/2014/main" id="{8951C597-B5B6-4610-93F8-63FA1C77D471}"/>
                </a:ext>
              </a:extLst>
            </p:cNvPr>
            <p:cNvGrpSpPr>
              <a:grpSpLocks/>
            </p:cNvGrpSpPr>
            <p:nvPr/>
          </p:nvGrpSpPr>
          <p:grpSpPr bwMode="auto">
            <a:xfrm>
              <a:off x="7543799" y="1828800"/>
              <a:ext cx="2514600" cy="442913"/>
              <a:chOff x="3792" y="1152"/>
              <a:chExt cx="1584" cy="279"/>
            </a:xfrm>
          </p:grpSpPr>
          <p:sp>
            <p:nvSpPr>
              <p:cNvPr id="32774" name="Line 6">
                <a:extLst>
                  <a:ext uri="{FF2B5EF4-FFF2-40B4-BE49-F238E27FC236}">
                    <a16:creationId xmlns:a16="http://schemas.microsoft.com/office/drawing/2014/main" id="{A2302BF3-3C08-40AE-8807-64891B636CA3}"/>
                  </a:ext>
                </a:extLst>
              </p:cNvPr>
              <p:cNvSpPr>
                <a:spLocks noChangeShapeType="1"/>
              </p:cNvSpPr>
              <p:nvPr/>
            </p:nvSpPr>
            <p:spPr bwMode="auto">
              <a:xfrm>
                <a:off x="3936" y="1200"/>
                <a:ext cx="1392" cy="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8" name="Rectangle 10">
                <a:extLst>
                  <a:ext uri="{FF2B5EF4-FFF2-40B4-BE49-F238E27FC236}">
                    <a16:creationId xmlns:a16="http://schemas.microsoft.com/office/drawing/2014/main" id="{63D7C2F2-9463-4ADB-BADF-42A434A33475}"/>
                  </a:ext>
                </a:extLst>
              </p:cNvPr>
              <p:cNvSpPr>
                <a:spLocks noChangeArrowheads="1"/>
              </p:cNvSpPr>
              <p:nvPr/>
            </p:nvSpPr>
            <p:spPr bwMode="auto">
              <a:xfrm>
                <a:off x="5212" y="1200"/>
                <a:ext cx="1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b="1">
                    <a:solidFill>
                      <a:srgbClr val="CC0000"/>
                    </a:solidFill>
                    <a:latin typeface="Times New Roman"/>
                  </a:rPr>
                  <a:t>f</a:t>
                </a:r>
                <a:endParaRPr lang="el-GR" altLang="en-US" b="1">
                  <a:solidFill>
                    <a:srgbClr val="CC0000"/>
                  </a:solidFill>
                </a:endParaRPr>
              </a:p>
            </p:txBody>
          </p:sp>
          <p:sp>
            <p:nvSpPr>
              <p:cNvPr id="32780" name="Text Box 12">
                <a:extLst>
                  <a:ext uri="{FF2B5EF4-FFF2-40B4-BE49-F238E27FC236}">
                    <a16:creationId xmlns:a16="http://schemas.microsoft.com/office/drawing/2014/main" id="{CC6EDAA6-A5E2-4162-99FE-5C4799DEB5CB}"/>
                  </a:ext>
                </a:extLst>
              </p:cNvPr>
              <p:cNvSpPr txBox="1">
                <a:spLocks noChangeArrowheads="1"/>
              </p:cNvSpPr>
              <p:nvPr/>
            </p:nvSpPr>
            <p:spPr bwMode="auto">
              <a:xfrm>
                <a:off x="3792" y="1152"/>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0</a:t>
                </a:r>
                <a:endParaRPr/>
              </a:p>
            </p:txBody>
          </p:sp>
        </p:grpSp>
      </p:grpSp>
      <p:sp>
        <p:nvSpPr>
          <p:cNvPr id="32781" name="Rectangle 13">
            <a:extLst>
              <a:ext uri="{FF2B5EF4-FFF2-40B4-BE49-F238E27FC236}">
                <a16:creationId xmlns:a16="http://schemas.microsoft.com/office/drawing/2014/main" id="{E165290B-C18A-4564-9BE7-9F5960708402}"/>
              </a:ext>
            </a:extLst>
          </p:cNvPr>
          <p:cNvSpPr>
            <a:spLocks noChangeArrowheads="1"/>
          </p:cNvSpPr>
          <p:nvPr/>
        </p:nvSpPr>
        <p:spPr bwMode="auto">
          <a:xfrm>
            <a:off x="457200" y="2300826"/>
            <a:ext cx="4114800"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1" u="sng" dirty="0">
                <a:solidFill>
                  <a:srgbClr val="0E7C86"/>
                </a:solidFill>
                <a:latin typeface="Times New Roman"/>
              </a:rPr>
              <a:t>Variation of X</a:t>
            </a:r>
            <a:r>
              <a:rPr lang="en-US" altLang="en-US" sz="2000" b="1" u="sng" baseline="-25000" dirty="0">
                <a:solidFill>
                  <a:srgbClr val="0E7C86"/>
                </a:solidFill>
                <a:latin typeface="Times New Roman"/>
              </a:rPr>
              <a:t>C</a:t>
            </a:r>
            <a:r>
              <a:rPr lang="en-US" altLang="en-US" sz="2000" b="1" u="sng" dirty="0">
                <a:solidFill>
                  <a:srgbClr val="0E7C86"/>
                </a:solidFill>
                <a:latin typeface="Times New Roman"/>
              </a:rPr>
              <a:t> with Frequency:</a:t>
            </a:r>
            <a:endParaRPr dirty="0"/>
          </a:p>
        </p:txBody>
      </p:sp>
      <p:sp>
        <p:nvSpPr>
          <p:cNvPr id="32782" name="Text Box 14">
            <a:extLst>
              <a:ext uri="{FF2B5EF4-FFF2-40B4-BE49-F238E27FC236}">
                <a16:creationId xmlns:a16="http://schemas.microsoft.com/office/drawing/2014/main" id="{EE409181-CAD8-45AE-9297-A4509870D845}"/>
              </a:ext>
            </a:extLst>
          </p:cNvPr>
          <p:cNvSpPr txBox="1">
            <a:spLocks noChangeArrowheads="1"/>
          </p:cNvSpPr>
          <p:nvPr/>
        </p:nvSpPr>
        <p:spPr bwMode="auto">
          <a:xfrm>
            <a:off x="487680" y="3025395"/>
            <a:ext cx="4572000" cy="161896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B3E4B"/>
                </a:solidFill>
                <a:latin typeface="Times New Roman"/>
              </a:rPr>
              <a:t> I</a:t>
            </a:r>
            <a:r>
              <a:rPr lang="en-US" altLang="en-US" b="1" baseline="-25000" dirty="0">
                <a:solidFill>
                  <a:srgbClr val="2B3E4B"/>
                </a:solidFill>
                <a:latin typeface="Times New Roman"/>
              </a:rPr>
              <a:t>0</a:t>
            </a:r>
            <a:r>
              <a:rPr lang="en-US" altLang="en-US" b="1" dirty="0">
                <a:solidFill>
                  <a:srgbClr val="2B3E4B"/>
                </a:solidFill>
                <a:latin typeface="Times New Roman"/>
              </a:rPr>
              <a:t> = </a:t>
            </a:r>
            <a:r>
              <a:rPr lang="en-US" altLang="en-US" b="1" dirty="0">
                <a:solidFill>
                  <a:srgbClr val="2B3E4B"/>
                </a:solidFill>
                <a:latin typeface="Times New Roman" pitchFamily="66" charset="0"/>
              </a:rPr>
              <a:t>E</a:t>
            </a:r>
            <a:r>
              <a:rPr lang="en-US" altLang="en-US" b="1" baseline="-25000" dirty="0">
                <a:solidFill>
                  <a:srgbClr val="2B3E4B"/>
                </a:solidFill>
                <a:latin typeface="Times New Roman"/>
              </a:rPr>
              <a:t>0</a:t>
            </a:r>
            <a:r>
              <a:rPr lang="en-US" altLang="en-US" b="1" dirty="0">
                <a:solidFill>
                  <a:srgbClr val="2B3E4B"/>
                </a:solidFill>
                <a:latin typeface="Times New Roman"/>
              </a:rPr>
              <a:t> / (1/</a:t>
            </a:r>
            <a:r>
              <a:rPr lang="el-GR" altLang="en-US" b="1" dirty="0">
                <a:solidFill>
                  <a:srgbClr val="2B3E4B"/>
                </a:solidFill>
                <a:latin typeface="Times New Roman"/>
              </a:rPr>
              <a:t>ω</a:t>
            </a:r>
            <a:r>
              <a:rPr lang="en-US" altLang="en-US" b="1" dirty="0">
                <a:solidFill>
                  <a:srgbClr val="2B3E4B"/>
                </a:solidFill>
                <a:latin typeface="Times New Roman"/>
              </a:rPr>
              <a:t>C) </a:t>
            </a:r>
            <a:r>
              <a:rPr lang="en-US" altLang="en-US" b="1" dirty="0">
                <a:solidFill>
                  <a:srgbClr val="2D6F9F"/>
                </a:solidFill>
                <a:latin typeface="Times New Roman"/>
              </a:rPr>
              <a:t> and   </a:t>
            </a:r>
            <a:r>
              <a:rPr lang="en-US" altLang="en-US" b="1" dirty="0">
                <a:solidFill>
                  <a:srgbClr val="C8553D"/>
                </a:solidFill>
                <a:latin typeface="Times New Roman"/>
              </a:rPr>
              <a:t>X</a:t>
            </a:r>
            <a:r>
              <a:rPr lang="en-US" altLang="en-US" b="1" baseline="-25000" dirty="0">
                <a:solidFill>
                  <a:srgbClr val="C8553D"/>
                </a:solidFill>
                <a:latin typeface="Times New Roman"/>
              </a:rPr>
              <a:t>C</a:t>
            </a:r>
            <a:r>
              <a:rPr lang="en-US" altLang="en-US" b="1" dirty="0">
                <a:solidFill>
                  <a:srgbClr val="C8553D"/>
                </a:solidFill>
                <a:latin typeface="Times New Roman"/>
              </a:rPr>
              <a:t> = 1 / </a:t>
            </a:r>
            <a:r>
              <a:rPr lang="el-GR" altLang="en-US" b="1" dirty="0">
                <a:solidFill>
                  <a:srgbClr val="C8553D"/>
                </a:solidFill>
                <a:latin typeface="Times New Roman"/>
              </a:rPr>
              <a:t>ω</a:t>
            </a:r>
            <a:r>
              <a:rPr lang="en-US" altLang="en-US" b="1" dirty="0">
                <a:solidFill>
                  <a:srgbClr val="C8553D"/>
                </a:solidFill>
                <a:latin typeface="Times New Roman"/>
              </a:rPr>
              <a:t>C </a:t>
            </a:r>
            <a:endParaRPr sz="2400" dirty="0"/>
          </a:p>
          <a:p>
            <a:pPr>
              <a:lnSpc>
                <a:spcPct val="102000"/>
              </a:lnSpc>
              <a:spcBef>
                <a:spcPct val="50000"/>
              </a:spcBef>
              <a:spcAft>
                <a:spcPts val="200"/>
              </a:spcAft>
            </a:pPr>
            <a:r>
              <a:rPr lang="en-US" altLang="en-US" b="1" dirty="0">
                <a:solidFill>
                  <a:srgbClr val="C8553D"/>
                </a:solidFill>
                <a:latin typeface="Times New Roman"/>
              </a:rPr>
              <a:t>X</a:t>
            </a:r>
            <a:r>
              <a:rPr lang="en-US" altLang="en-US" b="1" baseline="-25000" dirty="0">
                <a:solidFill>
                  <a:srgbClr val="C8553D"/>
                </a:solidFill>
                <a:latin typeface="Times New Roman"/>
              </a:rPr>
              <a:t>C</a:t>
            </a:r>
            <a:r>
              <a:rPr lang="en-US" altLang="en-US" b="1" dirty="0">
                <a:solidFill>
                  <a:srgbClr val="C8553D"/>
                </a:solidFill>
                <a:latin typeface="Times New Roman"/>
              </a:rPr>
              <a:t> is Capacitive  Reactance and  </a:t>
            </a:r>
            <a:r>
              <a:rPr lang="el-GR" altLang="en-US" b="1" dirty="0">
                <a:solidFill>
                  <a:srgbClr val="C8553D"/>
                </a:solidFill>
                <a:latin typeface="Times New Roman"/>
              </a:rPr>
              <a:t>ω</a:t>
            </a:r>
            <a:r>
              <a:rPr lang="en-US" altLang="en-US" b="1" dirty="0">
                <a:solidFill>
                  <a:srgbClr val="C8553D"/>
                </a:solidFill>
                <a:latin typeface="Times New Roman"/>
              </a:rPr>
              <a:t> = 2</a:t>
            </a:r>
            <a:r>
              <a:rPr lang="el-GR" altLang="en-US" b="1" dirty="0">
                <a:solidFill>
                  <a:srgbClr val="C8553D"/>
                </a:solidFill>
                <a:latin typeface="Times New Roman"/>
              </a:rPr>
              <a:t>π</a:t>
            </a:r>
            <a:r>
              <a:rPr lang="en-US" altLang="en-US" b="1" dirty="0">
                <a:solidFill>
                  <a:srgbClr val="C8553D"/>
                </a:solidFill>
                <a:latin typeface="Times New Roman"/>
              </a:rPr>
              <a:t> f</a:t>
            </a:r>
            <a:r>
              <a:rPr lang="en-US" altLang="en-US" b="1" dirty="0">
                <a:solidFill>
                  <a:srgbClr val="2B3E4B"/>
                </a:solidFill>
                <a:latin typeface="Times New Roman"/>
              </a:rPr>
              <a:t> </a:t>
            </a:r>
            <a:endParaRPr sz="2400" dirty="0"/>
          </a:p>
          <a:p>
            <a:pPr>
              <a:lnSpc>
                <a:spcPct val="102000"/>
              </a:lnSpc>
              <a:spcBef>
                <a:spcPct val="50000"/>
              </a:spcBef>
              <a:spcAft>
                <a:spcPts val="200"/>
              </a:spcAft>
            </a:pPr>
            <a:r>
              <a:rPr lang="en-US" altLang="en-US" b="1" dirty="0">
                <a:solidFill>
                  <a:srgbClr val="C8553D"/>
                </a:solidFill>
                <a:latin typeface="Times New Roman"/>
              </a:rPr>
              <a:t> X</a:t>
            </a:r>
            <a:r>
              <a:rPr lang="en-US" altLang="en-US" b="1" baseline="-25000" dirty="0">
                <a:solidFill>
                  <a:srgbClr val="C8553D"/>
                </a:solidFill>
                <a:latin typeface="Times New Roman"/>
              </a:rPr>
              <a:t>C</a:t>
            </a:r>
            <a:r>
              <a:rPr lang="en-US" altLang="en-US" b="1" dirty="0">
                <a:solidFill>
                  <a:srgbClr val="C8553D"/>
                </a:solidFill>
                <a:latin typeface="Times New Roman"/>
              </a:rPr>
              <a:t>  = 1 / 2</a:t>
            </a:r>
            <a:r>
              <a:rPr lang="el-GR" altLang="en-US" b="1" dirty="0">
                <a:solidFill>
                  <a:srgbClr val="C8553D"/>
                </a:solidFill>
                <a:latin typeface="Times New Roman"/>
                <a:cs typeface="Arial" panose="020B0604020202020204" pitchFamily="34" charset="0"/>
              </a:rPr>
              <a:t>π</a:t>
            </a:r>
            <a:r>
              <a:rPr lang="en-US" altLang="en-US" b="1" dirty="0">
                <a:solidFill>
                  <a:srgbClr val="C8553D"/>
                </a:solidFill>
                <a:latin typeface="Times New Roman"/>
                <a:cs typeface="Arial" panose="020B0604020202020204" pitchFamily="34" charset="0"/>
              </a:rPr>
              <a:t> f C        i.e.      X</a:t>
            </a:r>
            <a:r>
              <a:rPr lang="en-US" altLang="en-US" b="1" baseline="-25000" dirty="0">
                <a:solidFill>
                  <a:srgbClr val="C8553D"/>
                </a:solidFill>
                <a:latin typeface="Times New Roman"/>
                <a:cs typeface="Arial" panose="020B0604020202020204" pitchFamily="34" charset="0"/>
              </a:rPr>
              <a:t>C</a:t>
            </a:r>
            <a:r>
              <a:rPr lang="en-US" altLang="en-US" b="1" dirty="0">
                <a:solidFill>
                  <a:srgbClr val="C8553D"/>
                </a:solidFill>
                <a:latin typeface="Times New Roman"/>
                <a:cs typeface="Arial" panose="020B0604020202020204" pitchFamily="34" charset="0"/>
              </a:rPr>
              <a:t> </a:t>
            </a:r>
            <a:r>
              <a:rPr lang="el-GR" altLang="en-US" b="1" dirty="0">
                <a:solidFill>
                  <a:srgbClr val="C8553D"/>
                </a:solidFill>
                <a:latin typeface="Times New Roman"/>
                <a:cs typeface="Arial" panose="020B0604020202020204" pitchFamily="34" charset="0"/>
              </a:rPr>
              <a:t>α</a:t>
            </a:r>
            <a:r>
              <a:rPr lang="en-US" altLang="en-US" b="1" dirty="0">
                <a:solidFill>
                  <a:srgbClr val="C8553D"/>
                </a:solidFill>
                <a:latin typeface="Times New Roman"/>
                <a:cs typeface="Arial" panose="020B0604020202020204" pitchFamily="34" charset="0"/>
              </a:rPr>
              <a:t> 1 / f</a:t>
            </a:r>
            <a:endParaRPr lang="el-GR" altLang="en-US" sz="2400" b="1" dirty="0">
              <a:solidFill>
                <a:srgbClr val="CC0000"/>
              </a:solidFill>
              <a:cs typeface="Arial" panose="020B0604020202020204" pitchFamily="34" charset="0"/>
            </a:endParaRPr>
          </a:p>
        </p:txBody>
      </p:sp>
      <p:grpSp>
        <p:nvGrpSpPr>
          <p:cNvPr id="3" name="Group 2">
            <a:extLst>
              <a:ext uri="{FF2B5EF4-FFF2-40B4-BE49-F238E27FC236}">
                <a16:creationId xmlns:a16="http://schemas.microsoft.com/office/drawing/2014/main" id="{3D80813A-C6C2-CF16-268F-942D56105025}"/>
              </a:ext>
            </a:extLst>
          </p:cNvPr>
          <p:cNvGrpSpPr/>
          <p:nvPr/>
        </p:nvGrpSpPr>
        <p:grpSpPr>
          <a:xfrm>
            <a:off x="7268844" y="2695578"/>
            <a:ext cx="2819400" cy="2057400"/>
            <a:chOff x="7315199" y="2667000"/>
            <a:chExt cx="2819400" cy="2057400"/>
          </a:xfrm>
        </p:grpSpPr>
        <p:grpSp>
          <p:nvGrpSpPr>
            <p:cNvPr id="32794" name="Group 26">
              <a:extLst>
                <a:ext uri="{FF2B5EF4-FFF2-40B4-BE49-F238E27FC236}">
                  <a16:creationId xmlns:a16="http://schemas.microsoft.com/office/drawing/2014/main" id="{53C61ACA-4022-4C04-8F5C-3DA7CCCBF008}"/>
                </a:ext>
              </a:extLst>
            </p:cNvPr>
            <p:cNvGrpSpPr>
              <a:grpSpLocks/>
            </p:cNvGrpSpPr>
            <p:nvPr/>
          </p:nvGrpSpPr>
          <p:grpSpPr bwMode="auto">
            <a:xfrm>
              <a:off x="7315199" y="2743200"/>
              <a:ext cx="457200" cy="1600200"/>
              <a:chOff x="3648" y="1728"/>
              <a:chExt cx="288" cy="1008"/>
            </a:xfrm>
          </p:grpSpPr>
          <p:sp>
            <p:nvSpPr>
              <p:cNvPr id="32784" name="Line 16">
                <a:extLst>
                  <a:ext uri="{FF2B5EF4-FFF2-40B4-BE49-F238E27FC236}">
                    <a16:creationId xmlns:a16="http://schemas.microsoft.com/office/drawing/2014/main" id="{D9968792-6AFE-42B3-92FB-E3E9E7B64F0B}"/>
                  </a:ext>
                </a:extLst>
              </p:cNvPr>
              <p:cNvSpPr>
                <a:spLocks noChangeShapeType="1"/>
              </p:cNvSpPr>
              <p:nvPr/>
            </p:nvSpPr>
            <p:spPr bwMode="auto">
              <a:xfrm flipV="1">
                <a:off x="3936" y="1776"/>
                <a:ext cx="0" cy="96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5" name="Rectangle 17">
                <a:extLst>
                  <a:ext uri="{FF2B5EF4-FFF2-40B4-BE49-F238E27FC236}">
                    <a16:creationId xmlns:a16="http://schemas.microsoft.com/office/drawing/2014/main" id="{9CCBDDD3-90D9-4DBA-9FFA-472B0C4BD875}"/>
                  </a:ext>
                </a:extLst>
              </p:cNvPr>
              <p:cNvSpPr>
                <a:spLocks noChangeArrowheads="1"/>
              </p:cNvSpPr>
              <p:nvPr/>
            </p:nvSpPr>
            <p:spPr bwMode="auto">
              <a:xfrm>
                <a:off x="3648" y="1728"/>
                <a:ext cx="28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CC0000"/>
                    </a:solidFill>
                    <a:latin typeface="Times New Roman"/>
                  </a:rPr>
                  <a:t>X</a:t>
                </a:r>
                <a:r>
                  <a:rPr lang="en-US" altLang="en-US" sz="2000" b="1" baseline="-25000">
                    <a:solidFill>
                      <a:srgbClr val="CC0000"/>
                    </a:solidFill>
                    <a:latin typeface="Times New Roman"/>
                  </a:rPr>
                  <a:t>C</a:t>
                </a:r>
                <a:endParaRPr/>
              </a:p>
            </p:txBody>
          </p:sp>
        </p:grpSp>
        <p:sp>
          <p:nvSpPr>
            <p:cNvPr id="32787" name="Rectangle 19">
              <a:extLst>
                <a:ext uri="{FF2B5EF4-FFF2-40B4-BE49-F238E27FC236}">
                  <a16:creationId xmlns:a16="http://schemas.microsoft.com/office/drawing/2014/main" id="{4B499F7D-208C-458E-81B0-83B767D3F60F}"/>
                </a:ext>
              </a:extLst>
            </p:cNvPr>
            <p:cNvSpPr>
              <a:spLocks noChangeArrowheads="1"/>
            </p:cNvSpPr>
            <p:nvPr/>
          </p:nvSpPr>
          <p:spPr bwMode="auto">
            <a:xfrm>
              <a:off x="7315199" y="2667000"/>
              <a:ext cx="2819400" cy="2057400"/>
            </a:xfrm>
            <a:prstGeom prst="rect">
              <a:avLst/>
            </a:prstGeom>
            <a:noFill/>
            <a:ln w="28575">
              <a:solidFill>
                <a:srgbClr val="C8553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2793" name="Group 25">
              <a:extLst>
                <a:ext uri="{FF2B5EF4-FFF2-40B4-BE49-F238E27FC236}">
                  <a16:creationId xmlns:a16="http://schemas.microsoft.com/office/drawing/2014/main" id="{59D1EBA8-EF76-4E27-A838-9A9BB1C7E60E}"/>
                </a:ext>
              </a:extLst>
            </p:cNvPr>
            <p:cNvGrpSpPr>
              <a:grpSpLocks/>
            </p:cNvGrpSpPr>
            <p:nvPr/>
          </p:nvGrpSpPr>
          <p:grpSpPr bwMode="auto">
            <a:xfrm>
              <a:off x="7543799" y="4267200"/>
              <a:ext cx="2514600" cy="442913"/>
              <a:chOff x="3792" y="2688"/>
              <a:chExt cx="1584" cy="279"/>
            </a:xfrm>
          </p:grpSpPr>
          <p:sp>
            <p:nvSpPr>
              <p:cNvPr id="32783" name="Line 15">
                <a:extLst>
                  <a:ext uri="{FF2B5EF4-FFF2-40B4-BE49-F238E27FC236}">
                    <a16:creationId xmlns:a16="http://schemas.microsoft.com/office/drawing/2014/main" id="{F08748E1-E15A-4759-A729-035A0CB91B1E}"/>
                  </a:ext>
                </a:extLst>
              </p:cNvPr>
              <p:cNvSpPr>
                <a:spLocks noChangeShapeType="1"/>
              </p:cNvSpPr>
              <p:nvPr/>
            </p:nvSpPr>
            <p:spPr bwMode="auto">
              <a:xfrm>
                <a:off x="3936" y="2736"/>
                <a:ext cx="1392" cy="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6" name="Rectangle 18">
                <a:extLst>
                  <a:ext uri="{FF2B5EF4-FFF2-40B4-BE49-F238E27FC236}">
                    <a16:creationId xmlns:a16="http://schemas.microsoft.com/office/drawing/2014/main" id="{E1D5EB83-EE5C-4407-8080-02CD38B6BBFB}"/>
                  </a:ext>
                </a:extLst>
              </p:cNvPr>
              <p:cNvSpPr>
                <a:spLocks noChangeArrowheads="1"/>
              </p:cNvSpPr>
              <p:nvPr/>
            </p:nvSpPr>
            <p:spPr bwMode="auto">
              <a:xfrm>
                <a:off x="5212" y="2736"/>
                <a:ext cx="1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b="1">
                    <a:solidFill>
                      <a:srgbClr val="CC0000"/>
                    </a:solidFill>
                    <a:latin typeface="Times New Roman"/>
                  </a:rPr>
                  <a:t>f</a:t>
                </a:r>
                <a:endParaRPr lang="el-GR" altLang="en-US" b="1">
                  <a:solidFill>
                    <a:srgbClr val="CC0000"/>
                  </a:solidFill>
                </a:endParaRPr>
              </a:p>
            </p:txBody>
          </p:sp>
          <p:sp>
            <p:nvSpPr>
              <p:cNvPr id="32788" name="Text Box 20">
                <a:extLst>
                  <a:ext uri="{FF2B5EF4-FFF2-40B4-BE49-F238E27FC236}">
                    <a16:creationId xmlns:a16="http://schemas.microsoft.com/office/drawing/2014/main" id="{E5193E70-0ECF-4DC8-9307-885DBFACE50A}"/>
                  </a:ext>
                </a:extLst>
              </p:cNvPr>
              <p:cNvSpPr txBox="1">
                <a:spLocks noChangeArrowheads="1"/>
              </p:cNvSpPr>
              <p:nvPr/>
            </p:nvSpPr>
            <p:spPr bwMode="auto">
              <a:xfrm>
                <a:off x="3792" y="2688"/>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0</a:t>
                </a:r>
                <a:endParaRPr/>
              </a:p>
            </p:txBody>
          </p:sp>
        </p:grpSp>
        <p:sp>
          <p:nvSpPr>
            <p:cNvPr id="32789" name="Arc 21">
              <a:extLst>
                <a:ext uri="{FF2B5EF4-FFF2-40B4-BE49-F238E27FC236}">
                  <a16:creationId xmlns:a16="http://schemas.microsoft.com/office/drawing/2014/main" id="{5689F630-2F50-4240-A7AF-549AAF6F93FE}"/>
                </a:ext>
              </a:extLst>
            </p:cNvPr>
            <p:cNvSpPr>
              <a:spLocks/>
            </p:cNvSpPr>
            <p:nvPr/>
          </p:nvSpPr>
          <p:spPr bwMode="auto">
            <a:xfrm rot="10800000">
              <a:off x="7924799" y="3048000"/>
              <a:ext cx="1198563" cy="1143000"/>
            </a:xfrm>
            <a:custGeom>
              <a:avLst/>
              <a:gdLst>
                <a:gd name="G0" fmla="+- 476 0 0"/>
                <a:gd name="G1" fmla="+- 21600 0 0"/>
                <a:gd name="G2" fmla="+- 21600 0 0"/>
                <a:gd name="T0" fmla="*/ 0 w 21977"/>
                <a:gd name="T1" fmla="*/ 5 h 21600"/>
                <a:gd name="T2" fmla="*/ 21977 w 21977"/>
                <a:gd name="T3" fmla="*/ 19540 h 21600"/>
                <a:gd name="T4" fmla="*/ 476 w 21977"/>
                <a:gd name="T5" fmla="*/ 21600 h 21600"/>
              </a:gdLst>
              <a:ahLst/>
              <a:cxnLst>
                <a:cxn ang="0">
                  <a:pos x="T0" y="T1"/>
                </a:cxn>
                <a:cxn ang="0">
                  <a:pos x="T2" y="T3"/>
                </a:cxn>
                <a:cxn ang="0">
                  <a:pos x="T4" y="T5"/>
                </a:cxn>
              </a:cxnLst>
              <a:rect l="0" t="0" r="r" b="b"/>
              <a:pathLst>
                <a:path w="21977" h="21600" fill="none" extrusionOk="0">
                  <a:moveTo>
                    <a:pt x="0" y="5"/>
                  </a:moveTo>
                  <a:cubicBezTo>
                    <a:pt x="158" y="1"/>
                    <a:pt x="317" y="0"/>
                    <a:pt x="476" y="0"/>
                  </a:cubicBezTo>
                  <a:cubicBezTo>
                    <a:pt x="11607" y="0"/>
                    <a:pt x="20915" y="8459"/>
                    <a:pt x="21977" y="19539"/>
                  </a:cubicBezTo>
                </a:path>
                <a:path w="21977" h="21600" stroke="0" extrusionOk="0">
                  <a:moveTo>
                    <a:pt x="0" y="5"/>
                  </a:moveTo>
                  <a:cubicBezTo>
                    <a:pt x="158" y="1"/>
                    <a:pt x="317" y="0"/>
                    <a:pt x="476" y="0"/>
                  </a:cubicBezTo>
                  <a:cubicBezTo>
                    <a:pt x="11607" y="0"/>
                    <a:pt x="20915" y="8459"/>
                    <a:pt x="21977" y="19539"/>
                  </a:cubicBezTo>
                  <a:lnTo>
                    <a:pt x="476" y="21600"/>
                  </a:lnTo>
                  <a:close/>
                </a:path>
              </a:pathLst>
            </a:custGeom>
            <a:noFill/>
            <a:ln w="38100">
              <a:solidFill>
                <a:srgbClr val="2D6F9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 name="Group 3">
            <a:extLst>
              <a:ext uri="{FF2B5EF4-FFF2-40B4-BE49-F238E27FC236}">
                <a16:creationId xmlns:a16="http://schemas.microsoft.com/office/drawing/2014/main" id="{26B7990B-7A89-A8A6-FA8D-0A7B5B84F7FE}"/>
              </a:ext>
            </a:extLst>
          </p:cNvPr>
          <p:cNvGrpSpPr/>
          <p:nvPr/>
        </p:nvGrpSpPr>
        <p:grpSpPr>
          <a:xfrm>
            <a:off x="868680" y="4905378"/>
            <a:ext cx="10044682" cy="1600200"/>
            <a:chOff x="1828799" y="4876800"/>
            <a:chExt cx="8659209" cy="1600200"/>
          </a:xfrm>
        </p:grpSpPr>
        <p:sp>
          <p:nvSpPr>
            <p:cNvPr id="32790" name="Text Box 22">
              <a:extLst>
                <a:ext uri="{FF2B5EF4-FFF2-40B4-BE49-F238E27FC236}">
                  <a16:creationId xmlns:a16="http://schemas.microsoft.com/office/drawing/2014/main" id="{8C53D6DE-AE40-43C5-B490-DD30AEE4747D}"/>
                </a:ext>
              </a:extLst>
            </p:cNvPr>
            <p:cNvSpPr txBox="1">
              <a:spLocks noChangeArrowheads="1"/>
            </p:cNvSpPr>
            <p:nvPr/>
          </p:nvSpPr>
          <p:spPr bwMode="auto">
            <a:xfrm>
              <a:off x="2182208" y="5028767"/>
              <a:ext cx="8305800" cy="128310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pPr>
              <a:r>
                <a:rPr lang="en-US" altLang="en-US" sz="2000" b="1" dirty="0">
                  <a:solidFill>
                    <a:srgbClr val="0E7C86"/>
                  </a:solidFill>
                  <a:latin typeface="Times New Roman"/>
                </a:rPr>
                <a:t>TIPS:</a:t>
              </a:r>
              <a:endParaRPr dirty="0"/>
            </a:p>
            <a:p>
              <a:pPr>
                <a:lnSpc>
                  <a:spcPct val="102000"/>
                </a:lnSpc>
                <a:spcBef>
                  <a:spcPct val="50000"/>
                </a:spcBef>
                <a:spcAft>
                  <a:spcPts val="200"/>
                </a:spcAft>
                <a:buFontTx/>
                <a:buAutoNum type="arabicParenR"/>
              </a:pPr>
              <a:r>
                <a:rPr lang="en-US" altLang="en-US" b="0" dirty="0">
                  <a:solidFill>
                    <a:srgbClr val="2B3E4B"/>
                  </a:solidFill>
                  <a:latin typeface="Times New Roman"/>
                </a:rPr>
                <a:t>Inductance (L) can not decrease Direct Current.  It can only decrease Alternating Current.</a:t>
              </a:r>
              <a:endParaRPr dirty="0"/>
            </a:p>
            <a:p>
              <a:pPr>
                <a:lnSpc>
                  <a:spcPct val="102000"/>
                </a:lnSpc>
                <a:spcBef>
                  <a:spcPct val="50000"/>
                </a:spcBef>
                <a:spcAft>
                  <a:spcPts val="200"/>
                </a:spcAft>
                <a:buFontTx/>
                <a:buAutoNum type="arabicParenR"/>
              </a:pPr>
              <a:r>
                <a:rPr lang="en-US" altLang="en-US" b="0" dirty="0">
                  <a:solidFill>
                    <a:srgbClr val="2B3E4B"/>
                  </a:solidFill>
                  <a:latin typeface="Times New Roman"/>
                </a:rPr>
                <a:t>Capacitance (C) allows AC to flow through it but blocks DC</a:t>
              </a:r>
              <a:r>
                <a:rPr lang="en-US" altLang="en-US" sz="1350" b="0" dirty="0">
                  <a:solidFill>
                    <a:srgbClr val="2B3E4B"/>
                  </a:solidFill>
                  <a:latin typeface="Times New Roman"/>
                </a:rPr>
                <a:t>.</a:t>
              </a:r>
              <a:endParaRPr dirty="0"/>
            </a:p>
          </p:txBody>
        </p:sp>
        <p:sp>
          <p:nvSpPr>
            <p:cNvPr id="32795" name="Rectangle 27">
              <a:extLst>
                <a:ext uri="{FF2B5EF4-FFF2-40B4-BE49-F238E27FC236}">
                  <a16:creationId xmlns:a16="http://schemas.microsoft.com/office/drawing/2014/main" id="{B32116CB-C249-49D2-8861-611A68D538F7}"/>
                </a:ext>
              </a:extLst>
            </p:cNvPr>
            <p:cNvSpPr>
              <a:spLocks noChangeArrowheads="1"/>
            </p:cNvSpPr>
            <p:nvPr/>
          </p:nvSpPr>
          <p:spPr bwMode="auto">
            <a:xfrm>
              <a:off x="1828799" y="4876800"/>
              <a:ext cx="8305800" cy="1600200"/>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2796" name="Classroom Accent Rule"/>
          <p:cNvSpPr/>
          <p:nvPr/>
        </p:nvSpPr>
        <p:spPr>
          <a:xfrm>
            <a:off x="0" y="-76101"/>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P spid="32781" grpId="0"/>
      <p:bldP spid="3278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22543" name="Rectangle 15">
            <a:extLst>
              <a:ext uri="{FF2B5EF4-FFF2-40B4-BE49-F238E27FC236}">
                <a16:creationId xmlns:a16="http://schemas.microsoft.com/office/drawing/2014/main" id="{86589A0C-7DAE-43A3-A7DB-077EBD82DDE9}"/>
              </a:ext>
            </a:extLst>
          </p:cNvPr>
          <p:cNvSpPr>
            <a:spLocks noChangeArrowheads="1"/>
          </p:cNvSpPr>
          <p:nvPr/>
        </p:nvSpPr>
        <p:spPr bwMode="auto">
          <a:xfrm>
            <a:off x="629566" y="181181"/>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dirty="0">
                <a:solidFill>
                  <a:srgbClr val="17324D"/>
                </a:solidFill>
                <a:latin typeface="Times New Roman"/>
              </a:rPr>
              <a:t>AC Circuit with L, C, R in Series Combination:</a:t>
            </a:r>
            <a:endParaRPr lang="en-US" altLang="en-US" b="1" dirty="0">
              <a:solidFill>
                <a:srgbClr val="0000FF"/>
              </a:solidFill>
            </a:endParaRPr>
          </a:p>
        </p:txBody>
      </p:sp>
      <p:sp>
        <p:nvSpPr>
          <p:cNvPr id="22700" name="Rectangle 172">
            <a:extLst>
              <a:ext uri="{FF2B5EF4-FFF2-40B4-BE49-F238E27FC236}">
                <a16:creationId xmlns:a16="http://schemas.microsoft.com/office/drawing/2014/main" id="{45288CDD-C3FF-46CB-AB60-5FB0A98EAFCE}"/>
              </a:ext>
            </a:extLst>
          </p:cNvPr>
          <p:cNvSpPr>
            <a:spLocks noChangeArrowheads="1"/>
          </p:cNvSpPr>
          <p:nvPr/>
        </p:nvSpPr>
        <p:spPr bwMode="auto">
          <a:xfrm>
            <a:off x="9157315" y="1323365"/>
            <a:ext cx="1566863"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dirty="0">
                <a:solidFill>
                  <a:srgbClr val="2D6F9F"/>
                </a:solidFill>
                <a:latin typeface="Times New Roman" pitchFamily="66" charset="0"/>
              </a:rPr>
              <a:t>E</a:t>
            </a:r>
            <a:r>
              <a:rPr lang="en-US" altLang="en-US" sz="1500" b="1" dirty="0">
                <a:solidFill>
                  <a:srgbClr val="2D6F9F"/>
                </a:solidFill>
                <a:latin typeface="Times New Roman"/>
              </a:rPr>
              <a:t>  = </a:t>
            </a:r>
            <a:r>
              <a:rPr lang="en-US" altLang="en-US" sz="1500" b="1" dirty="0">
                <a:solidFill>
                  <a:srgbClr val="2D6F9F"/>
                </a:solidFill>
                <a:latin typeface="Times New Roman" pitchFamily="66" charset="0"/>
              </a:rPr>
              <a:t>E</a:t>
            </a:r>
            <a:r>
              <a:rPr lang="en-US" altLang="en-US" sz="1500" b="1" baseline="-25000" dirty="0">
                <a:solidFill>
                  <a:srgbClr val="2D6F9F"/>
                </a:solidFill>
                <a:latin typeface="Times New Roman"/>
              </a:rPr>
              <a:t>0</a:t>
            </a:r>
            <a:r>
              <a:rPr lang="en-US" altLang="en-US" sz="1500" b="1" dirty="0">
                <a:solidFill>
                  <a:srgbClr val="2D6F9F"/>
                </a:solidFill>
                <a:latin typeface="Times New Roman"/>
              </a:rPr>
              <a:t> sin </a:t>
            </a:r>
            <a:r>
              <a:rPr lang="el-GR" altLang="en-US" sz="1500" b="1" dirty="0">
                <a:solidFill>
                  <a:srgbClr val="2D6F9F"/>
                </a:solidFill>
                <a:latin typeface="Times New Roman"/>
              </a:rPr>
              <a:t>ω</a:t>
            </a:r>
            <a:r>
              <a:rPr lang="en-US" altLang="en-US" sz="1500" b="1" dirty="0">
                <a:solidFill>
                  <a:srgbClr val="2D6F9F"/>
                </a:solidFill>
                <a:latin typeface="Times New Roman"/>
              </a:rPr>
              <a:t>t</a:t>
            </a:r>
            <a:endParaRPr dirty="0"/>
          </a:p>
        </p:txBody>
      </p:sp>
      <p:grpSp>
        <p:nvGrpSpPr>
          <p:cNvPr id="8" name="Group 7">
            <a:extLst>
              <a:ext uri="{FF2B5EF4-FFF2-40B4-BE49-F238E27FC236}">
                <a16:creationId xmlns:a16="http://schemas.microsoft.com/office/drawing/2014/main" id="{71AA42B3-524E-388F-5741-5788F46EE6F2}"/>
              </a:ext>
            </a:extLst>
          </p:cNvPr>
          <p:cNvGrpSpPr/>
          <p:nvPr/>
        </p:nvGrpSpPr>
        <p:grpSpPr>
          <a:xfrm>
            <a:off x="8063489" y="163119"/>
            <a:ext cx="3657600" cy="1676400"/>
            <a:chOff x="6553199" y="696913"/>
            <a:chExt cx="3657600" cy="1676400"/>
          </a:xfrm>
        </p:grpSpPr>
        <p:grpSp>
          <p:nvGrpSpPr>
            <p:cNvPr id="22705" name="Group 177">
              <a:extLst>
                <a:ext uri="{FF2B5EF4-FFF2-40B4-BE49-F238E27FC236}">
                  <a16:creationId xmlns:a16="http://schemas.microsoft.com/office/drawing/2014/main" id="{B482DF4F-6E84-41FC-B5DE-7DF4B618AC6A}"/>
                </a:ext>
              </a:extLst>
            </p:cNvPr>
            <p:cNvGrpSpPr>
              <a:grpSpLocks/>
            </p:cNvGrpSpPr>
            <p:nvPr/>
          </p:nvGrpSpPr>
          <p:grpSpPr bwMode="auto">
            <a:xfrm>
              <a:off x="6553199" y="696913"/>
              <a:ext cx="3657600" cy="1676400"/>
              <a:chOff x="2976" y="384"/>
              <a:chExt cx="2304" cy="1056"/>
            </a:xfrm>
          </p:grpSpPr>
          <p:sp>
            <p:nvSpPr>
              <p:cNvPr id="22576" name="Oval 48">
                <a:extLst>
                  <a:ext uri="{FF2B5EF4-FFF2-40B4-BE49-F238E27FC236}">
                    <a16:creationId xmlns:a16="http://schemas.microsoft.com/office/drawing/2014/main" id="{33B2F40C-E5E9-4318-9443-15D31982261A}"/>
                  </a:ext>
                </a:extLst>
              </p:cNvPr>
              <p:cNvSpPr>
                <a:spLocks noChangeArrowheads="1"/>
              </p:cNvSpPr>
              <p:nvPr/>
            </p:nvSpPr>
            <p:spPr bwMode="auto">
              <a:xfrm>
                <a:off x="3984" y="1248"/>
                <a:ext cx="192" cy="192"/>
              </a:xfrm>
              <a:prstGeom prst="ellipse">
                <a:avLst/>
              </a:prstGeom>
              <a:noFill/>
              <a:ln w="28575">
                <a:solidFill>
                  <a:srgbClr val="9900FF"/>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78" name="Freeform 50">
                <a:extLst>
                  <a:ext uri="{FF2B5EF4-FFF2-40B4-BE49-F238E27FC236}">
                    <a16:creationId xmlns:a16="http://schemas.microsoft.com/office/drawing/2014/main" id="{E89A124A-5772-4629-BAEF-D96D9AB8C8BE}"/>
                  </a:ext>
                </a:extLst>
              </p:cNvPr>
              <p:cNvSpPr>
                <a:spLocks/>
              </p:cNvSpPr>
              <p:nvPr/>
            </p:nvSpPr>
            <p:spPr bwMode="auto">
              <a:xfrm>
                <a:off x="4032" y="1296"/>
                <a:ext cx="48" cy="48"/>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79" name="Freeform 51">
                <a:extLst>
                  <a:ext uri="{FF2B5EF4-FFF2-40B4-BE49-F238E27FC236}">
                    <a16:creationId xmlns:a16="http://schemas.microsoft.com/office/drawing/2014/main" id="{A0E58EEC-3746-4ECC-8AE8-B66DBF7BFCFF}"/>
                  </a:ext>
                </a:extLst>
              </p:cNvPr>
              <p:cNvSpPr>
                <a:spLocks/>
              </p:cNvSpPr>
              <p:nvPr/>
            </p:nvSpPr>
            <p:spPr bwMode="auto">
              <a:xfrm flipV="1">
                <a:off x="4080" y="1344"/>
                <a:ext cx="48" cy="48"/>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noFill/>
              <a:ln w="28575" cmpd="sng">
                <a:solidFill>
                  <a:srgbClr val="0066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80" name="Line 52">
                <a:extLst>
                  <a:ext uri="{FF2B5EF4-FFF2-40B4-BE49-F238E27FC236}">
                    <a16:creationId xmlns:a16="http://schemas.microsoft.com/office/drawing/2014/main" id="{A55B9A4A-E74A-4781-B8A6-C69CB0DBE920}"/>
                  </a:ext>
                </a:extLst>
              </p:cNvPr>
              <p:cNvSpPr>
                <a:spLocks noChangeShapeType="1"/>
              </p:cNvSpPr>
              <p:nvPr/>
            </p:nvSpPr>
            <p:spPr bwMode="auto">
              <a:xfrm>
                <a:off x="2976" y="1344"/>
                <a:ext cx="1008"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81" name="Line 53">
                <a:extLst>
                  <a:ext uri="{FF2B5EF4-FFF2-40B4-BE49-F238E27FC236}">
                    <a16:creationId xmlns:a16="http://schemas.microsoft.com/office/drawing/2014/main" id="{2BA7066A-F9A4-4924-BF28-718119BCDAD6}"/>
                  </a:ext>
                </a:extLst>
              </p:cNvPr>
              <p:cNvSpPr>
                <a:spLocks noChangeShapeType="1"/>
              </p:cNvSpPr>
              <p:nvPr/>
            </p:nvSpPr>
            <p:spPr bwMode="auto">
              <a:xfrm>
                <a:off x="4176" y="1344"/>
                <a:ext cx="1104"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08" name="Text Box 80">
                <a:extLst>
                  <a:ext uri="{FF2B5EF4-FFF2-40B4-BE49-F238E27FC236}">
                    <a16:creationId xmlns:a16="http://schemas.microsoft.com/office/drawing/2014/main" id="{DFAA9698-0B3D-4E9C-9633-F367A0A89A25}"/>
                  </a:ext>
                </a:extLst>
              </p:cNvPr>
              <p:cNvSpPr txBox="1">
                <a:spLocks noChangeArrowheads="1"/>
              </p:cNvSpPr>
              <p:nvPr/>
            </p:nvSpPr>
            <p:spPr bwMode="auto">
              <a:xfrm>
                <a:off x="3984" y="489"/>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99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C</a:t>
                </a:r>
                <a:endParaRPr/>
              </a:p>
            </p:txBody>
          </p:sp>
          <p:grpSp>
            <p:nvGrpSpPr>
              <p:cNvPr id="22625" name="Group 97">
                <a:extLst>
                  <a:ext uri="{FF2B5EF4-FFF2-40B4-BE49-F238E27FC236}">
                    <a16:creationId xmlns:a16="http://schemas.microsoft.com/office/drawing/2014/main" id="{81D03AEE-9ADB-485A-9B9C-78F9EF8FA0FA}"/>
                  </a:ext>
                </a:extLst>
              </p:cNvPr>
              <p:cNvGrpSpPr>
                <a:grpSpLocks/>
              </p:cNvGrpSpPr>
              <p:nvPr/>
            </p:nvGrpSpPr>
            <p:grpSpPr bwMode="auto">
              <a:xfrm>
                <a:off x="2976" y="624"/>
                <a:ext cx="720" cy="240"/>
                <a:chOff x="672" y="864"/>
                <a:chExt cx="816" cy="432"/>
              </a:xfrm>
            </p:grpSpPr>
            <p:grpSp>
              <p:nvGrpSpPr>
                <p:cNvPr id="22622" name="Group 94">
                  <a:extLst>
                    <a:ext uri="{FF2B5EF4-FFF2-40B4-BE49-F238E27FC236}">
                      <a16:creationId xmlns:a16="http://schemas.microsoft.com/office/drawing/2014/main" id="{433CD586-8143-4359-B0C2-3A708D40750C}"/>
                    </a:ext>
                  </a:extLst>
                </p:cNvPr>
                <p:cNvGrpSpPr>
                  <a:grpSpLocks/>
                </p:cNvGrpSpPr>
                <p:nvPr/>
              </p:nvGrpSpPr>
              <p:grpSpPr bwMode="auto">
                <a:xfrm>
                  <a:off x="672" y="864"/>
                  <a:ext cx="816" cy="338"/>
                  <a:chOff x="3120" y="1200"/>
                  <a:chExt cx="816" cy="338"/>
                </a:xfrm>
              </p:grpSpPr>
              <p:graphicFrame>
                <p:nvGraphicFramePr>
                  <p:cNvPr id="22595" name="Object 67">
                    <a:extLst>
                      <a:ext uri="{FF2B5EF4-FFF2-40B4-BE49-F238E27FC236}">
                        <a16:creationId xmlns:a16="http://schemas.microsoft.com/office/drawing/2014/main" id="{8FE78121-80F8-4886-A773-F147EB7885AC}"/>
                      </a:ext>
                    </a:extLst>
                  </p:cNvPr>
                  <p:cNvGraphicFramePr>
                    <a:graphicFrameLocks noChangeAspect="1"/>
                  </p:cNvGraphicFramePr>
                  <p:nvPr/>
                </p:nvGraphicFramePr>
                <p:xfrm>
                  <a:off x="3120" y="1200"/>
                  <a:ext cx="438" cy="338"/>
                </p:xfrm>
                <a:graphic>
                  <a:graphicData uri="http://schemas.openxmlformats.org/presentationml/2006/ole">
                    <mc:AlternateContent xmlns:mc="http://schemas.openxmlformats.org/markup-compatibility/2006">
                      <mc:Choice xmlns:v="urn:schemas-microsoft-com:vml" Requires="v">
                        <p:oleObj name="Bitmap Image" r:id="rId3" imgW="390580" imgH="237969" progId="Paint.Picture">
                          <p:embed/>
                        </p:oleObj>
                      </mc:Choice>
                      <mc:Fallback>
                        <p:oleObj name="Bitmap Image" r:id="rId3" imgW="390580" imgH="237969" progId="Paint.Picture">
                          <p:embed/>
                          <p:pic>
                            <p:nvPicPr>
                              <p:cNvPr id="22595" name="Object 67">
                                <a:extLst>
                                  <a:ext uri="{FF2B5EF4-FFF2-40B4-BE49-F238E27FC236}">
                                    <a16:creationId xmlns:a16="http://schemas.microsoft.com/office/drawing/2014/main" id="{8FE78121-80F8-4886-A773-F147EB7885A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20" y="1200"/>
                                <a:ext cx="438"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00" name="Object 72">
                    <a:extLst>
                      <a:ext uri="{FF2B5EF4-FFF2-40B4-BE49-F238E27FC236}">
                        <a16:creationId xmlns:a16="http://schemas.microsoft.com/office/drawing/2014/main" id="{E2BEB67C-9420-449F-9C27-C6E973B956A9}"/>
                      </a:ext>
                    </a:extLst>
                  </p:cNvPr>
                  <p:cNvGraphicFramePr>
                    <a:graphicFrameLocks noChangeAspect="1"/>
                  </p:cNvGraphicFramePr>
                  <p:nvPr/>
                </p:nvGraphicFramePr>
                <p:xfrm>
                  <a:off x="3498" y="1200"/>
                  <a:ext cx="438" cy="338"/>
                </p:xfrm>
                <a:graphic>
                  <a:graphicData uri="http://schemas.openxmlformats.org/presentationml/2006/ole">
                    <mc:AlternateContent xmlns:mc="http://schemas.openxmlformats.org/markup-compatibility/2006">
                      <mc:Choice xmlns:v="urn:schemas-microsoft-com:vml" Requires="v">
                        <p:oleObj name="Bitmap Image" r:id="rId5" imgW="390580" imgH="237969" progId="Paint.Picture">
                          <p:embed/>
                        </p:oleObj>
                      </mc:Choice>
                      <mc:Fallback>
                        <p:oleObj name="Bitmap Image" r:id="rId5" imgW="390580" imgH="237969" progId="Paint.Picture">
                          <p:embed/>
                          <p:pic>
                            <p:nvPicPr>
                              <p:cNvPr id="22600" name="Object 72">
                                <a:extLst>
                                  <a:ext uri="{FF2B5EF4-FFF2-40B4-BE49-F238E27FC236}">
                                    <a16:creationId xmlns:a16="http://schemas.microsoft.com/office/drawing/2014/main" id="{E2BEB67C-9420-449F-9C27-C6E973B956A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498" y="1200"/>
                                <a:ext cx="438"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2601" name="Group 73">
                  <a:extLst>
                    <a:ext uri="{FF2B5EF4-FFF2-40B4-BE49-F238E27FC236}">
                      <a16:creationId xmlns:a16="http://schemas.microsoft.com/office/drawing/2014/main" id="{83DE1EBE-C9F4-4827-BB24-5960F04FD40B}"/>
                    </a:ext>
                  </a:extLst>
                </p:cNvPr>
                <p:cNvGrpSpPr>
                  <a:grpSpLocks/>
                </p:cNvGrpSpPr>
                <p:nvPr/>
              </p:nvGrpSpPr>
              <p:grpSpPr bwMode="auto">
                <a:xfrm>
                  <a:off x="1440" y="912"/>
                  <a:ext cx="48" cy="384"/>
                  <a:chOff x="1296" y="1296"/>
                  <a:chExt cx="48" cy="768"/>
                </a:xfrm>
              </p:grpSpPr>
              <p:sp>
                <p:nvSpPr>
                  <p:cNvPr id="22602" name="Line 74">
                    <a:extLst>
                      <a:ext uri="{FF2B5EF4-FFF2-40B4-BE49-F238E27FC236}">
                        <a16:creationId xmlns:a16="http://schemas.microsoft.com/office/drawing/2014/main" id="{7474449C-A4ED-48AD-B375-3FFC1FD86835}"/>
                      </a:ext>
                    </a:extLst>
                  </p:cNvPr>
                  <p:cNvSpPr>
                    <a:spLocks noChangeShapeType="1"/>
                  </p:cNvSpPr>
                  <p:nvPr/>
                </p:nvSpPr>
                <p:spPr bwMode="auto">
                  <a:xfrm>
                    <a:off x="1344" y="1344"/>
                    <a:ext cx="0" cy="720"/>
                  </a:xfrm>
                  <a:prstGeom prst="line">
                    <a:avLst/>
                  </a:prstGeom>
                  <a:noFill/>
                  <a:ln w="381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03" name="Arc 75">
                    <a:extLst>
                      <a:ext uri="{FF2B5EF4-FFF2-40B4-BE49-F238E27FC236}">
                        <a16:creationId xmlns:a16="http://schemas.microsoft.com/office/drawing/2014/main" id="{62712B9E-57B2-4924-A8B1-40C53271547F}"/>
                      </a:ext>
                    </a:extLst>
                  </p:cNvPr>
                  <p:cNvSpPr>
                    <a:spLocks/>
                  </p:cNvSpPr>
                  <p:nvPr/>
                </p:nvSpPr>
                <p:spPr bwMode="auto">
                  <a:xfrm>
                    <a:off x="1296" y="1296"/>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2596" name="Group 68">
                  <a:extLst>
                    <a:ext uri="{FF2B5EF4-FFF2-40B4-BE49-F238E27FC236}">
                      <a16:creationId xmlns:a16="http://schemas.microsoft.com/office/drawing/2014/main" id="{49D319CB-0D23-4549-9001-828A3B99810B}"/>
                    </a:ext>
                  </a:extLst>
                </p:cNvPr>
                <p:cNvGrpSpPr>
                  <a:grpSpLocks/>
                </p:cNvGrpSpPr>
                <p:nvPr/>
              </p:nvGrpSpPr>
              <p:grpSpPr bwMode="auto">
                <a:xfrm flipH="1">
                  <a:off x="672" y="912"/>
                  <a:ext cx="48" cy="384"/>
                  <a:chOff x="1296" y="1296"/>
                  <a:chExt cx="48" cy="768"/>
                </a:xfrm>
              </p:grpSpPr>
              <p:sp>
                <p:nvSpPr>
                  <p:cNvPr id="22597" name="Line 69">
                    <a:extLst>
                      <a:ext uri="{FF2B5EF4-FFF2-40B4-BE49-F238E27FC236}">
                        <a16:creationId xmlns:a16="http://schemas.microsoft.com/office/drawing/2014/main" id="{08492161-BA62-496F-A4C8-C4D809644E30}"/>
                      </a:ext>
                    </a:extLst>
                  </p:cNvPr>
                  <p:cNvSpPr>
                    <a:spLocks noChangeShapeType="1"/>
                  </p:cNvSpPr>
                  <p:nvPr/>
                </p:nvSpPr>
                <p:spPr bwMode="auto">
                  <a:xfrm>
                    <a:off x="1344" y="1344"/>
                    <a:ext cx="0" cy="720"/>
                  </a:xfrm>
                  <a:prstGeom prst="line">
                    <a:avLst/>
                  </a:prstGeom>
                  <a:noFill/>
                  <a:ln w="381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98" name="Arc 70">
                    <a:extLst>
                      <a:ext uri="{FF2B5EF4-FFF2-40B4-BE49-F238E27FC236}">
                        <a16:creationId xmlns:a16="http://schemas.microsoft.com/office/drawing/2014/main" id="{5E4E49BB-BACF-4603-B585-4C50711040F9}"/>
                      </a:ext>
                    </a:extLst>
                  </p:cNvPr>
                  <p:cNvSpPr>
                    <a:spLocks/>
                  </p:cNvSpPr>
                  <p:nvPr/>
                </p:nvSpPr>
                <p:spPr bwMode="auto">
                  <a:xfrm>
                    <a:off x="1296" y="1296"/>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22629" name="Group 101">
                <a:extLst>
                  <a:ext uri="{FF2B5EF4-FFF2-40B4-BE49-F238E27FC236}">
                    <a16:creationId xmlns:a16="http://schemas.microsoft.com/office/drawing/2014/main" id="{DC59B419-EE8A-410F-83E7-48C355E628F6}"/>
                  </a:ext>
                </a:extLst>
              </p:cNvPr>
              <p:cNvGrpSpPr>
                <a:grpSpLocks/>
              </p:cNvGrpSpPr>
              <p:nvPr/>
            </p:nvGrpSpPr>
            <p:grpSpPr bwMode="auto">
              <a:xfrm>
                <a:off x="3696" y="768"/>
                <a:ext cx="768" cy="192"/>
                <a:chOff x="1728" y="1008"/>
                <a:chExt cx="768" cy="192"/>
              </a:xfrm>
            </p:grpSpPr>
            <p:grpSp>
              <p:nvGrpSpPr>
                <p:cNvPr id="22623" name="Group 95">
                  <a:extLst>
                    <a:ext uri="{FF2B5EF4-FFF2-40B4-BE49-F238E27FC236}">
                      <a16:creationId xmlns:a16="http://schemas.microsoft.com/office/drawing/2014/main" id="{85E95212-F800-4D6D-BD5A-2C10C4149AD5}"/>
                    </a:ext>
                  </a:extLst>
                </p:cNvPr>
                <p:cNvGrpSpPr>
                  <a:grpSpLocks/>
                </p:cNvGrpSpPr>
                <p:nvPr/>
              </p:nvGrpSpPr>
              <p:grpSpPr bwMode="auto">
                <a:xfrm>
                  <a:off x="2064" y="1008"/>
                  <a:ext cx="96" cy="192"/>
                  <a:chOff x="4656" y="2640"/>
                  <a:chExt cx="96" cy="192"/>
                </a:xfrm>
              </p:grpSpPr>
              <p:sp>
                <p:nvSpPr>
                  <p:cNvPr id="22609" name="Line 81">
                    <a:extLst>
                      <a:ext uri="{FF2B5EF4-FFF2-40B4-BE49-F238E27FC236}">
                        <a16:creationId xmlns:a16="http://schemas.microsoft.com/office/drawing/2014/main" id="{2AA2D21B-22D0-43C4-8BDC-7294C4993C19}"/>
                      </a:ext>
                    </a:extLst>
                  </p:cNvPr>
                  <p:cNvSpPr>
                    <a:spLocks noChangeShapeType="1"/>
                  </p:cNvSpPr>
                  <p:nvPr/>
                </p:nvSpPr>
                <p:spPr bwMode="auto">
                  <a:xfrm>
                    <a:off x="4656" y="2640"/>
                    <a:ext cx="0" cy="192"/>
                  </a:xfrm>
                  <a:prstGeom prst="line">
                    <a:avLst/>
                  </a:prstGeom>
                  <a:noFill/>
                  <a:ln w="38100">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10" name="Line 82">
                    <a:extLst>
                      <a:ext uri="{FF2B5EF4-FFF2-40B4-BE49-F238E27FC236}">
                        <a16:creationId xmlns:a16="http://schemas.microsoft.com/office/drawing/2014/main" id="{541C39A5-6878-4271-93C7-DCF0EEC5EEB6}"/>
                      </a:ext>
                    </a:extLst>
                  </p:cNvPr>
                  <p:cNvSpPr>
                    <a:spLocks noChangeShapeType="1"/>
                  </p:cNvSpPr>
                  <p:nvPr/>
                </p:nvSpPr>
                <p:spPr bwMode="auto">
                  <a:xfrm>
                    <a:off x="4752" y="2640"/>
                    <a:ext cx="0" cy="192"/>
                  </a:xfrm>
                  <a:prstGeom prst="line">
                    <a:avLst/>
                  </a:prstGeom>
                  <a:noFill/>
                  <a:ln w="38100">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626" name="Line 98">
                  <a:extLst>
                    <a:ext uri="{FF2B5EF4-FFF2-40B4-BE49-F238E27FC236}">
                      <a16:creationId xmlns:a16="http://schemas.microsoft.com/office/drawing/2014/main" id="{34D49658-C855-49C9-A3C2-9D57FFDB6688}"/>
                    </a:ext>
                  </a:extLst>
                </p:cNvPr>
                <p:cNvSpPr>
                  <a:spLocks noChangeShapeType="1"/>
                </p:cNvSpPr>
                <p:nvPr/>
              </p:nvSpPr>
              <p:spPr bwMode="auto">
                <a:xfrm>
                  <a:off x="1728" y="1104"/>
                  <a:ext cx="336"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28" name="Line 100">
                  <a:extLst>
                    <a:ext uri="{FF2B5EF4-FFF2-40B4-BE49-F238E27FC236}">
                      <a16:creationId xmlns:a16="http://schemas.microsoft.com/office/drawing/2014/main" id="{4A7B1C8D-783D-47D9-984D-4B1BEA9C01E6}"/>
                    </a:ext>
                  </a:extLst>
                </p:cNvPr>
                <p:cNvSpPr>
                  <a:spLocks noChangeShapeType="1"/>
                </p:cNvSpPr>
                <p:nvPr/>
              </p:nvSpPr>
              <p:spPr bwMode="auto">
                <a:xfrm>
                  <a:off x="2160" y="1104"/>
                  <a:ext cx="336"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630" name="Line 102">
                <a:extLst>
                  <a:ext uri="{FF2B5EF4-FFF2-40B4-BE49-F238E27FC236}">
                    <a16:creationId xmlns:a16="http://schemas.microsoft.com/office/drawing/2014/main" id="{F05619D9-3AA2-48C1-9DFF-AF336628FE88}"/>
                  </a:ext>
                </a:extLst>
              </p:cNvPr>
              <p:cNvSpPr>
                <a:spLocks noChangeShapeType="1"/>
              </p:cNvSpPr>
              <p:nvPr/>
            </p:nvSpPr>
            <p:spPr bwMode="auto">
              <a:xfrm>
                <a:off x="4464" y="672"/>
                <a:ext cx="0" cy="192"/>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31" name="Line 103">
                <a:extLst>
                  <a:ext uri="{FF2B5EF4-FFF2-40B4-BE49-F238E27FC236}">
                    <a16:creationId xmlns:a16="http://schemas.microsoft.com/office/drawing/2014/main" id="{2E6F70FD-8921-4D75-B23C-8C7A365F5CE3}"/>
                  </a:ext>
                </a:extLst>
              </p:cNvPr>
              <p:cNvSpPr>
                <a:spLocks noChangeShapeType="1"/>
              </p:cNvSpPr>
              <p:nvPr/>
            </p:nvSpPr>
            <p:spPr bwMode="auto">
              <a:xfrm>
                <a:off x="5280" y="672"/>
                <a:ext cx="0" cy="672"/>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32" name="Line 104">
                <a:extLst>
                  <a:ext uri="{FF2B5EF4-FFF2-40B4-BE49-F238E27FC236}">
                    <a16:creationId xmlns:a16="http://schemas.microsoft.com/office/drawing/2014/main" id="{41B681BD-6D65-466F-B542-24029901DC0F}"/>
                  </a:ext>
                </a:extLst>
              </p:cNvPr>
              <p:cNvSpPr>
                <a:spLocks noChangeShapeType="1"/>
              </p:cNvSpPr>
              <p:nvPr/>
            </p:nvSpPr>
            <p:spPr bwMode="auto">
              <a:xfrm>
                <a:off x="2976" y="864"/>
                <a:ext cx="0" cy="48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676" name="Text Box 148">
                <a:extLst>
                  <a:ext uri="{FF2B5EF4-FFF2-40B4-BE49-F238E27FC236}">
                    <a16:creationId xmlns:a16="http://schemas.microsoft.com/office/drawing/2014/main" id="{F607A726-60D9-4B77-B264-5F850CA0B25A}"/>
                  </a:ext>
                </a:extLst>
              </p:cNvPr>
              <p:cNvSpPr txBox="1">
                <a:spLocks noChangeArrowheads="1"/>
              </p:cNvSpPr>
              <p:nvPr/>
            </p:nvSpPr>
            <p:spPr bwMode="auto">
              <a:xfrm>
                <a:off x="3264" y="384"/>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L</a:t>
                </a:r>
                <a:endParaRPr/>
              </a:p>
            </p:txBody>
          </p:sp>
          <p:sp>
            <p:nvSpPr>
              <p:cNvPr id="22677" name="Text Box 149">
                <a:extLst>
                  <a:ext uri="{FF2B5EF4-FFF2-40B4-BE49-F238E27FC236}">
                    <a16:creationId xmlns:a16="http://schemas.microsoft.com/office/drawing/2014/main" id="{CD62891F-D2D6-49BC-BF38-F95C3CC7B7FA}"/>
                  </a:ext>
                </a:extLst>
              </p:cNvPr>
              <p:cNvSpPr txBox="1">
                <a:spLocks noChangeArrowheads="1"/>
              </p:cNvSpPr>
              <p:nvPr/>
            </p:nvSpPr>
            <p:spPr bwMode="auto">
              <a:xfrm>
                <a:off x="4752" y="393"/>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R</a:t>
                </a:r>
                <a:endParaRPr/>
              </a:p>
            </p:txBody>
          </p:sp>
          <p:grpSp>
            <p:nvGrpSpPr>
              <p:cNvPr id="22704" name="Group 176">
                <a:extLst>
                  <a:ext uri="{FF2B5EF4-FFF2-40B4-BE49-F238E27FC236}">
                    <a16:creationId xmlns:a16="http://schemas.microsoft.com/office/drawing/2014/main" id="{A477AD29-595A-49E1-A740-EE5CC59DC462}"/>
                  </a:ext>
                </a:extLst>
              </p:cNvPr>
              <p:cNvGrpSpPr>
                <a:grpSpLocks/>
              </p:cNvGrpSpPr>
              <p:nvPr/>
            </p:nvGrpSpPr>
            <p:grpSpPr bwMode="auto">
              <a:xfrm>
                <a:off x="4464" y="624"/>
                <a:ext cx="816" cy="96"/>
                <a:chOff x="4512" y="624"/>
                <a:chExt cx="816" cy="96"/>
              </a:xfrm>
            </p:grpSpPr>
            <p:grpSp>
              <p:nvGrpSpPr>
                <p:cNvPr id="22702" name="Group 174">
                  <a:extLst>
                    <a:ext uri="{FF2B5EF4-FFF2-40B4-BE49-F238E27FC236}">
                      <a16:creationId xmlns:a16="http://schemas.microsoft.com/office/drawing/2014/main" id="{97A01E53-5A13-4091-84DB-3D6F4DE174A3}"/>
                    </a:ext>
                  </a:extLst>
                </p:cNvPr>
                <p:cNvGrpSpPr>
                  <a:grpSpLocks/>
                </p:cNvGrpSpPr>
                <p:nvPr/>
              </p:nvGrpSpPr>
              <p:grpSpPr bwMode="auto">
                <a:xfrm>
                  <a:off x="4630" y="624"/>
                  <a:ext cx="554" cy="96"/>
                  <a:chOff x="4715" y="624"/>
                  <a:chExt cx="554" cy="96"/>
                </a:xfrm>
              </p:grpSpPr>
              <p:sp>
                <p:nvSpPr>
                  <p:cNvPr id="22546" name="Line 18">
                    <a:extLst>
                      <a:ext uri="{FF2B5EF4-FFF2-40B4-BE49-F238E27FC236}">
                        <a16:creationId xmlns:a16="http://schemas.microsoft.com/office/drawing/2014/main" id="{31011934-3216-433B-820F-616D27E4033A}"/>
                      </a:ext>
                    </a:extLst>
                  </p:cNvPr>
                  <p:cNvSpPr>
                    <a:spLocks noChangeShapeType="1"/>
                  </p:cNvSpPr>
                  <p:nvPr/>
                </p:nvSpPr>
                <p:spPr bwMode="auto">
                  <a:xfrm flipV="1">
                    <a:off x="5239" y="656"/>
                    <a:ext cx="30"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47" name="Line 19">
                    <a:extLst>
                      <a:ext uri="{FF2B5EF4-FFF2-40B4-BE49-F238E27FC236}">
                        <a16:creationId xmlns:a16="http://schemas.microsoft.com/office/drawing/2014/main" id="{3C44789C-0E92-43EF-9323-FF37D9A1CF34}"/>
                      </a:ext>
                    </a:extLst>
                  </p:cNvPr>
                  <p:cNvSpPr>
                    <a:spLocks noChangeShapeType="1"/>
                  </p:cNvSpPr>
                  <p:nvPr/>
                </p:nvSpPr>
                <p:spPr bwMode="auto">
                  <a:xfrm>
                    <a:off x="4715" y="656"/>
                    <a:ext cx="30"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48" name="Line 20">
                    <a:extLst>
                      <a:ext uri="{FF2B5EF4-FFF2-40B4-BE49-F238E27FC236}">
                        <a16:creationId xmlns:a16="http://schemas.microsoft.com/office/drawing/2014/main" id="{139B304E-2D68-4C98-8977-281A7F4F0EE3}"/>
                      </a:ext>
                    </a:extLst>
                  </p:cNvPr>
                  <p:cNvSpPr>
                    <a:spLocks noChangeShapeType="1"/>
                  </p:cNvSpPr>
                  <p:nvPr/>
                </p:nvSpPr>
                <p:spPr bwMode="auto">
                  <a:xfrm>
                    <a:off x="5208" y="624"/>
                    <a:ext cx="31"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2701" name="Group 173">
                    <a:extLst>
                      <a:ext uri="{FF2B5EF4-FFF2-40B4-BE49-F238E27FC236}">
                        <a16:creationId xmlns:a16="http://schemas.microsoft.com/office/drawing/2014/main" id="{D6DA4D7A-3C89-464F-802A-9CDA2D94C30F}"/>
                      </a:ext>
                    </a:extLst>
                  </p:cNvPr>
                  <p:cNvGrpSpPr>
                    <a:grpSpLocks/>
                  </p:cNvGrpSpPr>
                  <p:nvPr/>
                </p:nvGrpSpPr>
                <p:grpSpPr bwMode="auto">
                  <a:xfrm>
                    <a:off x="4745" y="624"/>
                    <a:ext cx="463" cy="96"/>
                    <a:chOff x="4745" y="624"/>
                    <a:chExt cx="463" cy="96"/>
                  </a:xfrm>
                </p:grpSpPr>
                <p:sp>
                  <p:nvSpPr>
                    <p:cNvPr id="22550" name="Line 22">
                      <a:extLst>
                        <a:ext uri="{FF2B5EF4-FFF2-40B4-BE49-F238E27FC236}">
                          <a16:creationId xmlns:a16="http://schemas.microsoft.com/office/drawing/2014/main" id="{92040227-C762-43D4-BB51-E68FE104FF42}"/>
                        </a:ext>
                      </a:extLst>
                    </p:cNvPr>
                    <p:cNvSpPr>
                      <a:spLocks noChangeShapeType="1"/>
                    </p:cNvSpPr>
                    <p:nvPr/>
                  </p:nvSpPr>
                  <p:spPr bwMode="auto">
                    <a:xfrm flipV="1">
                      <a:off x="4745" y="624"/>
                      <a:ext cx="31"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2551" name="Group 23">
                      <a:extLst>
                        <a:ext uri="{FF2B5EF4-FFF2-40B4-BE49-F238E27FC236}">
                          <a16:creationId xmlns:a16="http://schemas.microsoft.com/office/drawing/2014/main" id="{7EB2397F-8FC7-4CFD-AADA-EAA5862A8000}"/>
                        </a:ext>
                      </a:extLst>
                    </p:cNvPr>
                    <p:cNvGrpSpPr>
                      <a:grpSpLocks/>
                    </p:cNvGrpSpPr>
                    <p:nvPr/>
                  </p:nvGrpSpPr>
                  <p:grpSpPr bwMode="auto">
                    <a:xfrm>
                      <a:off x="4776" y="624"/>
                      <a:ext cx="62" cy="96"/>
                      <a:chOff x="1872" y="1008"/>
                      <a:chExt cx="96" cy="144"/>
                    </a:xfrm>
                  </p:grpSpPr>
                  <p:sp>
                    <p:nvSpPr>
                      <p:cNvPr id="22552" name="Line 24">
                        <a:extLst>
                          <a:ext uri="{FF2B5EF4-FFF2-40B4-BE49-F238E27FC236}">
                            <a16:creationId xmlns:a16="http://schemas.microsoft.com/office/drawing/2014/main" id="{A8A7E945-E7B6-4E44-84B8-54FFB7C786CA}"/>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53" name="Line 25">
                        <a:extLst>
                          <a:ext uri="{FF2B5EF4-FFF2-40B4-BE49-F238E27FC236}">
                            <a16:creationId xmlns:a16="http://schemas.microsoft.com/office/drawing/2014/main" id="{3A7193D2-ACC6-486F-96D7-8F22E24B0850}"/>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54" name="Group 26">
                      <a:extLst>
                        <a:ext uri="{FF2B5EF4-FFF2-40B4-BE49-F238E27FC236}">
                          <a16:creationId xmlns:a16="http://schemas.microsoft.com/office/drawing/2014/main" id="{6E57CC8A-9E58-4238-8F90-942317E7FA77}"/>
                        </a:ext>
                      </a:extLst>
                    </p:cNvPr>
                    <p:cNvGrpSpPr>
                      <a:grpSpLocks/>
                    </p:cNvGrpSpPr>
                    <p:nvPr/>
                  </p:nvGrpSpPr>
                  <p:grpSpPr bwMode="auto">
                    <a:xfrm>
                      <a:off x="4838" y="624"/>
                      <a:ext cx="61" cy="96"/>
                      <a:chOff x="1872" y="1008"/>
                      <a:chExt cx="96" cy="144"/>
                    </a:xfrm>
                  </p:grpSpPr>
                  <p:sp>
                    <p:nvSpPr>
                      <p:cNvPr id="22555" name="Line 27">
                        <a:extLst>
                          <a:ext uri="{FF2B5EF4-FFF2-40B4-BE49-F238E27FC236}">
                            <a16:creationId xmlns:a16="http://schemas.microsoft.com/office/drawing/2014/main" id="{BE81FA44-F26B-4A87-AEA9-BC025F69FC8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56" name="Line 28">
                        <a:extLst>
                          <a:ext uri="{FF2B5EF4-FFF2-40B4-BE49-F238E27FC236}">
                            <a16:creationId xmlns:a16="http://schemas.microsoft.com/office/drawing/2014/main" id="{3EAD6B11-C38B-4038-9BAD-E9F69B5005F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57" name="Group 29">
                      <a:extLst>
                        <a:ext uri="{FF2B5EF4-FFF2-40B4-BE49-F238E27FC236}">
                          <a16:creationId xmlns:a16="http://schemas.microsoft.com/office/drawing/2014/main" id="{44A351EF-537E-45BC-9E55-676967E94DD7}"/>
                        </a:ext>
                      </a:extLst>
                    </p:cNvPr>
                    <p:cNvGrpSpPr>
                      <a:grpSpLocks/>
                    </p:cNvGrpSpPr>
                    <p:nvPr/>
                  </p:nvGrpSpPr>
                  <p:grpSpPr bwMode="auto">
                    <a:xfrm>
                      <a:off x="4899" y="624"/>
                      <a:ext cx="62" cy="96"/>
                      <a:chOff x="1872" y="1008"/>
                      <a:chExt cx="96" cy="144"/>
                    </a:xfrm>
                  </p:grpSpPr>
                  <p:sp>
                    <p:nvSpPr>
                      <p:cNvPr id="22558" name="Line 30">
                        <a:extLst>
                          <a:ext uri="{FF2B5EF4-FFF2-40B4-BE49-F238E27FC236}">
                            <a16:creationId xmlns:a16="http://schemas.microsoft.com/office/drawing/2014/main" id="{32CC5868-559C-412D-957A-5EAD602977DC}"/>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59" name="Line 31">
                        <a:extLst>
                          <a:ext uri="{FF2B5EF4-FFF2-40B4-BE49-F238E27FC236}">
                            <a16:creationId xmlns:a16="http://schemas.microsoft.com/office/drawing/2014/main" id="{43F018A8-7719-4EAB-9E98-21A01934880C}"/>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60" name="Group 32">
                      <a:extLst>
                        <a:ext uri="{FF2B5EF4-FFF2-40B4-BE49-F238E27FC236}">
                          <a16:creationId xmlns:a16="http://schemas.microsoft.com/office/drawing/2014/main" id="{07D308CA-ED12-45F3-8C71-40D8B51D5192}"/>
                        </a:ext>
                      </a:extLst>
                    </p:cNvPr>
                    <p:cNvGrpSpPr>
                      <a:grpSpLocks/>
                    </p:cNvGrpSpPr>
                    <p:nvPr/>
                  </p:nvGrpSpPr>
                  <p:grpSpPr bwMode="auto">
                    <a:xfrm>
                      <a:off x="4961" y="624"/>
                      <a:ext cx="62" cy="96"/>
                      <a:chOff x="1872" y="1008"/>
                      <a:chExt cx="96" cy="144"/>
                    </a:xfrm>
                  </p:grpSpPr>
                  <p:sp>
                    <p:nvSpPr>
                      <p:cNvPr id="22561" name="Line 33">
                        <a:extLst>
                          <a:ext uri="{FF2B5EF4-FFF2-40B4-BE49-F238E27FC236}">
                            <a16:creationId xmlns:a16="http://schemas.microsoft.com/office/drawing/2014/main" id="{8513489E-B674-4758-A6B8-CD407A082B29}"/>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62" name="Line 34">
                        <a:extLst>
                          <a:ext uri="{FF2B5EF4-FFF2-40B4-BE49-F238E27FC236}">
                            <a16:creationId xmlns:a16="http://schemas.microsoft.com/office/drawing/2014/main" id="{18AC5245-EBD4-4F5E-8971-6D33F28590E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63" name="Group 35">
                      <a:extLst>
                        <a:ext uri="{FF2B5EF4-FFF2-40B4-BE49-F238E27FC236}">
                          <a16:creationId xmlns:a16="http://schemas.microsoft.com/office/drawing/2014/main" id="{63866D4D-3997-49B2-B0A7-08331FCCBC20}"/>
                        </a:ext>
                      </a:extLst>
                    </p:cNvPr>
                    <p:cNvGrpSpPr>
                      <a:grpSpLocks/>
                    </p:cNvGrpSpPr>
                    <p:nvPr/>
                  </p:nvGrpSpPr>
                  <p:grpSpPr bwMode="auto">
                    <a:xfrm>
                      <a:off x="5023" y="624"/>
                      <a:ext cx="62" cy="96"/>
                      <a:chOff x="1872" y="1008"/>
                      <a:chExt cx="96" cy="144"/>
                    </a:xfrm>
                  </p:grpSpPr>
                  <p:sp>
                    <p:nvSpPr>
                      <p:cNvPr id="22564" name="Line 36">
                        <a:extLst>
                          <a:ext uri="{FF2B5EF4-FFF2-40B4-BE49-F238E27FC236}">
                            <a16:creationId xmlns:a16="http://schemas.microsoft.com/office/drawing/2014/main" id="{E1F4BD7B-C484-41EC-8F19-D6B1F3950FB0}"/>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65" name="Line 37">
                        <a:extLst>
                          <a:ext uri="{FF2B5EF4-FFF2-40B4-BE49-F238E27FC236}">
                            <a16:creationId xmlns:a16="http://schemas.microsoft.com/office/drawing/2014/main" id="{AA5E3D80-C139-4A09-A940-D3587BB92CC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66" name="Group 38">
                      <a:extLst>
                        <a:ext uri="{FF2B5EF4-FFF2-40B4-BE49-F238E27FC236}">
                          <a16:creationId xmlns:a16="http://schemas.microsoft.com/office/drawing/2014/main" id="{14BA794D-F764-42B9-91E3-19ECE0F6E009}"/>
                        </a:ext>
                      </a:extLst>
                    </p:cNvPr>
                    <p:cNvGrpSpPr>
                      <a:grpSpLocks/>
                    </p:cNvGrpSpPr>
                    <p:nvPr/>
                  </p:nvGrpSpPr>
                  <p:grpSpPr bwMode="auto">
                    <a:xfrm>
                      <a:off x="5085" y="624"/>
                      <a:ext cx="61" cy="96"/>
                      <a:chOff x="1872" y="1008"/>
                      <a:chExt cx="96" cy="144"/>
                    </a:xfrm>
                  </p:grpSpPr>
                  <p:sp>
                    <p:nvSpPr>
                      <p:cNvPr id="22567" name="Line 39">
                        <a:extLst>
                          <a:ext uri="{FF2B5EF4-FFF2-40B4-BE49-F238E27FC236}">
                            <a16:creationId xmlns:a16="http://schemas.microsoft.com/office/drawing/2014/main" id="{A78E91CC-13F7-419B-B524-776B2EFCFE78}"/>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68" name="Line 40">
                        <a:extLst>
                          <a:ext uri="{FF2B5EF4-FFF2-40B4-BE49-F238E27FC236}">
                            <a16:creationId xmlns:a16="http://schemas.microsoft.com/office/drawing/2014/main" id="{3AE4A712-AF2F-4828-9E4A-EFEF075BBB7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2569" name="Group 41">
                      <a:extLst>
                        <a:ext uri="{FF2B5EF4-FFF2-40B4-BE49-F238E27FC236}">
                          <a16:creationId xmlns:a16="http://schemas.microsoft.com/office/drawing/2014/main" id="{CD172792-0A30-439D-B8B7-EB69DEED47B2}"/>
                        </a:ext>
                      </a:extLst>
                    </p:cNvPr>
                    <p:cNvGrpSpPr>
                      <a:grpSpLocks/>
                    </p:cNvGrpSpPr>
                    <p:nvPr/>
                  </p:nvGrpSpPr>
                  <p:grpSpPr bwMode="auto">
                    <a:xfrm>
                      <a:off x="5146" y="624"/>
                      <a:ext cx="62" cy="96"/>
                      <a:chOff x="1872" y="1008"/>
                      <a:chExt cx="96" cy="144"/>
                    </a:xfrm>
                  </p:grpSpPr>
                  <p:sp>
                    <p:nvSpPr>
                      <p:cNvPr id="22570" name="Line 42">
                        <a:extLst>
                          <a:ext uri="{FF2B5EF4-FFF2-40B4-BE49-F238E27FC236}">
                            <a16:creationId xmlns:a16="http://schemas.microsoft.com/office/drawing/2014/main" id="{2DD385E6-64F5-492A-B4C9-656D3ED5642E}"/>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71" name="Line 43">
                        <a:extLst>
                          <a:ext uri="{FF2B5EF4-FFF2-40B4-BE49-F238E27FC236}">
                            <a16:creationId xmlns:a16="http://schemas.microsoft.com/office/drawing/2014/main" id="{2F3DEB56-9F6D-46D6-AF78-85201D03EB9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22573" name="Line 45">
                  <a:extLst>
                    <a:ext uri="{FF2B5EF4-FFF2-40B4-BE49-F238E27FC236}">
                      <a16:creationId xmlns:a16="http://schemas.microsoft.com/office/drawing/2014/main" id="{5979D555-D1BA-4D3B-9120-65AB667BA25F}"/>
                    </a:ext>
                  </a:extLst>
                </p:cNvPr>
                <p:cNvSpPr>
                  <a:spLocks noChangeShapeType="1"/>
                </p:cNvSpPr>
                <p:nvPr/>
              </p:nvSpPr>
              <p:spPr bwMode="auto">
                <a:xfrm>
                  <a:off x="4512" y="672"/>
                  <a:ext cx="144"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03" name="Line 175">
                  <a:extLst>
                    <a:ext uri="{FF2B5EF4-FFF2-40B4-BE49-F238E27FC236}">
                      <a16:creationId xmlns:a16="http://schemas.microsoft.com/office/drawing/2014/main" id="{DEB644C6-BA20-45AA-A9E7-53F62A797D3B}"/>
                    </a:ext>
                  </a:extLst>
                </p:cNvPr>
                <p:cNvSpPr>
                  <a:spLocks noChangeShapeType="1"/>
                </p:cNvSpPr>
                <p:nvPr/>
              </p:nvSpPr>
              <p:spPr bwMode="auto">
                <a:xfrm>
                  <a:off x="5184" y="672"/>
                  <a:ext cx="144" cy="0"/>
                </a:xfrm>
                <a:prstGeom prst="line">
                  <a:avLst/>
                </a:prstGeom>
                <a:noFill/>
                <a:ln w="28575">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22821" name="Group 293">
              <a:extLst>
                <a:ext uri="{FF2B5EF4-FFF2-40B4-BE49-F238E27FC236}">
                  <a16:creationId xmlns:a16="http://schemas.microsoft.com/office/drawing/2014/main" id="{4AD37AA2-ECFE-4DB3-8A48-BC1460E87F1C}"/>
                </a:ext>
              </a:extLst>
            </p:cNvPr>
            <p:cNvGrpSpPr>
              <a:grpSpLocks/>
            </p:cNvGrpSpPr>
            <p:nvPr/>
          </p:nvGrpSpPr>
          <p:grpSpPr bwMode="auto">
            <a:xfrm>
              <a:off x="7010399" y="1230313"/>
              <a:ext cx="2895600" cy="671513"/>
              <a:chOff x="3456" y="336"/>
              <a:chExt cx="1824" cy="423"/>
            </a:xfrm>
          </p:grpSpPr>
          <p:sp>
            <p:nvSpPr>
              <p:cNvPr id="22706" name="Text Box 178">
                <a:extLst>
                  <a:ext uri="{FF2B5EF4-FFF2-40B4-BE49-F238E27FC236}">
                    <a16:creationId xmlns:a16="http://schemas.microsoft.com/office/drawing/2014/main" id="{F379C533-067C-417C-9145-BB324AB7E908}"/>
                  </a:ext>
                </a:extLst>
              </p:cNvPr>
              <p:cNvSpPr txBox="1">
                <a:spLocks noChangeArrowheads="1"/>
              </p:cNvSpPr>
              <p:nvPr/>
            </p:nvSpPr>
            <p:spPr bwMode="auto">
              <a:xfrm>
                <a:off x="3456" y="393"/>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9900FF"/>
                    </a:solidFill>
                    <a:latin typeface="Times New Roman"/>
                  </a:rPr>
                  <a:t>V</a:t>
                </a:r>
                <a:r>
                  <a:rPr lang="en-US" altLang="en-US" b="1" baseline="-25000">
                    <a:solidFill>
                      <a:srgbClr val="9900FF"/>
                    </a:solidFill>
                    <a:latin typeface="Times New Roman"/>
                  </a:rPr>
                  <a:t>L</a:t>
                </a:r>
                <a:endParaRPr/>
              </a:p>
            </p:txBody>
          </p:sp>
          <p:sp>
            <p:nvSpPr>
              <p:cNvPr id="22707" name="Text Box 179">
                <a:extLst>
                  <a:ext uri="{FF2B5EF4-FFF2-40B4-BE49-F238E27FC236}">
                    <a16:creationId xmlns:a16="http://schemas.microsoft.com/office/drawing/2014/main" id="{2D1CCF23-88EF-4C88-B725-74B3E7B1C4D8}"/>
                  </a:ext>
                </a:extLst>
              </p:cNvPr>
              <p:cNvSpPr txBox="1">
                <a:spLocks noChangeArrowheads="1"/>
              </p:cNvSpPr>
              <p:nvPr/>
            </p:nvSpPr>
            <p:spPr bwMode="auto">
              <a:xfrm>
                <a:off x="4176" y="528"/>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9900FF"/>
                    </a:solidFill>
                    <a:latin typeface="Times New Roman"/>
                  </a:rPr>
                  <a:t>V</a:t>
                </a:r>
                <a:r>
                  <a:rPr lang="en-US" altLang="en-US" b="1" baseline="-25000">
                    <a:solidFill>
                      <a:srgbClr val="9900FF"/>
                    </a:solidFill>
                    <a:latin typeface="Times New Roman"/>
                  </a:rPr>
                  <a:t>C</a:t>
                </a:r>
                <a:endParaRPr/>
              </a:p>
            </p:txBody>
          </p:sp>
          <p:sp>
            <p:nvSpPr>
              <p:cNvPr id="22708" name="Text Box 180">
                <a:extLst>
                  <a:ext uri="{FF2B5EF4-FFF2-40B4-BE49-F238E27FC236}">
                    <a16:creationId xmlns:a16="http://schemas.microsoft.com/office/drawing/2014/main" id="{E2E3ADAE-3928-45A3-9C16-991AC46F0CD3}"/>
                  </a:ext>
                </a:extLst>
              </p:cNvPr>
              <p:cNvSpPr txBox="1">
                <a:spLocks noChangeArrowheads="1"/>
              </p:cNvSpPr>
              <p:nvPr/>
            </p:nvSpPr>
            <p:spPr bwMode="auto">
              <a:xfrm>
                <a:off x="4944" y="336"/>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9900FF"/>
                    </a:solidFill>
                    <a:latin typeface="Times New Roman"/>
                  </a:rPr>
                  <a:t>V</a:t>
                </a:r>
                <a:r>
                  <a:rPr lang="en-US" altLang="en-US" b="1" baseline="-25000">
                    <a:solidFill>
                      <a:srgbClr val="9900FF"/>
                    </a:solidFill>
                    <a:latin typeface="Times New Roman"/>
                  </a:rPr>
                  <a:t>R</a:t>
                </a:r>
                <a:endParaRPr/>
              </a:p>
            </p:txBody>
          </p:sp>
        </p:grpSp>
      </p:grpSp>
      <p:sp>
        <p:nvSpPr>
          <p:cNvPr id="22709" name="Text Box 181">
            <a:extLst>
              <a:ext uri="{FF2B5EF4-FFF2-40B4-BE49-F238E27FC236}">
                <a16:creationId xmlns:a16="http://schemas.microsoft.com/office/drawing/2014/main" id="{5B406105-2076-4497-96D1-7C1235982E93}"/>
              </a:ext>
            </a:extLst>
          </p:cNvPr>
          <p:cNvSpPr txBox="1">
            <a:spLocks noChangeArrowheads="1"/>
          </p:cNvSpPr>
          <p:nvPr/>
        </p:nvSpPr>
        <p:spPr bwMode="auto">
          <a:xfrm>
            <a:off x="644805" y="1625358"/>
            <a:ext cx="5591175" cy="161896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buFontTx/>
              <a:buAutoNum type="arabicParenR"/>
            </a:pPr>
            <a:r>
              <a:rPr lang="en-US" altLang="en-US" b="0" dirty="0">
                <a:solidFill>
                  <a:srgbClr val="2B3E4B"/>
                </a:solidFill>
                <a:latin typeface="Times New Roman"/>
              </a:rPr>
              <a:t>In R, current and voltage are in phase.</a:t>
            </a:r>
            <a:endParaRPr sz="2400" dirty="0"/>
          </a:p>
          <a:p>
            <a:pPr>
              <a:lnSpc>
                <a:spcPct val="102000"/>
              </a:lnSpc>
              <a:spcBef>
                <a:spcPct val="50000"/>
              </a:spcBef>
              <a:spcAft>
                <a:spcPts val="200"/>
              </a:spcAft>
              <a:buFontTx/>
              <a:buAutoNum type="arabicParenR"/>
            </a:pPr>
            <a:r>
              <a:rPr lang="en-US" altLang="en-US" b="1" dirty="0">
                <a:solidFill>
                  <a:srgbClr val="2D6F9F"/>
                </a:solidFill>
                <a:latin typeface="Times New Roman"/>
              </a:rPr>
              <a:t>In L, current lags behind voltage by </a:t>
            </a:r>
            <a:r>
              <a:rPr lang="el-GR" altLang="en-US" b="1" dirty="0">
                <a:solidFill>
                  <a:srgbClr val="2D6F9F"/>
                </a:solidFill>
                <a:latin typeface="Times New Roman"/>
              </a:rPr>
              <a:t>π</a:t>
            </a:r>
            <a:r>
              <a:rPr lang="en-US" altLang="en-US" b="1" dirty="0">
                <a:solidFill>
                  <a:srgbClr val="2D6F9F"/>
                </a:solidFill>
                <a:latin typeface="Times New Roman"/>
              </a:rPr>
              <a:t>/2</a:t>
            </a:r>
            <a:endParaRPr sz="2400" dirty="0"/>
          </a:p>
          <a:p>
            <a:pPr>
              <a:lnSpc>
                <a:spcPct val="102000"/>
              </a:lnSpc>
              <a:spcBef>
                <a:spcPct val="50000"/>
              </a:spcBef>
              <a:spcAft>
                <a:spcPts val="200"/>
              </a:spcAft>
              <a:buFontTx/>
              <a:buAutoNum type="arabicParenR"/>
            </a:pPr>
            <a:r>
              <a:rPr lang="en-US" altLang="en-US" b="1" dirty="0">
                <a:solidFill>
                  <a:srgbClr val="2F7D5A"/>
                </a:solidFill>
                <a:latin typeface="Times New Roman"/>
              </a:rPr>
              <a:t>In C, current leads the voltage by </a:t>
            </a:r>
            <a:r>
              <a:rPr lang="el-GR" altLang="en-US" b="1" dirty="0">
                <a:solidFill>
                  <a:srgbClr val="2F7D5A"/>
                </a:solidFill>
                <a:latin typeface="Times New Roman"/>
              </a:rPr>
              <a:t>π</a:t>
            </a:r>
            <a:r>
              <a:rPr lang="en-US" altLang="en-US" b="1" dirty="0">
                <a:solidFill>
                  <a:srgbClr val="2F7D5A"/>
                </a:solidFill>
                <a:latin typeface="Times New Roman"/>
              </a:rPr>
              <a:t>/2</a:t>
            </a:r>
            <a:endParaRPr sz="2400" dirty="0"/>
          </a:p>
        </p:txBody>
      </p:sp>
      <p:grpSp>
        <p:nvGrpSpPr>
          <p:cNvPr id="22797" name="Group 269">
            <a:extLst>
              <a:ext uri="{FF2B5EF4-FFF2-40B4-BE49-F238E27FC236}">
                <a16:creationId xmlns:a16="http://schemas.microsoft.com/office/drawing/2014/main" id="{8C9D53D4-46F1-477F-99F7-15C66BDA83A0}"/>
              </a:ext>
            </a:extLst>
          </p:cNvPr>
          <p:cNvGrpSpPr>
            <a:grpSpLocks/>
          </p:cNvGrpSpPr>
          <p:nvPr/>
        </p:nvGrpSpPr>
        <p:grpSpPr bwMode="auto">
          <a:xfrm>
            <a:off x="7686702" y="3920811"/>
            <a:ext cx="2667000" cy="2917491"/>
            <a:chOff x="3840" y="3072"/>
            <a:chExt cx="1680" cy="809"/>
          </a:xfrm>
        </p:grpSpPr>
        <p:sp>
          <p:nvSpPr>
            <p:cNvPr id="22743" name="Line 215">
              <a:extLst>
                <a:ext uri="{FF2B5EF4-FFF2-40B4-BE49-F238E27FC236}">
                  <a16:creationId xmlns:a16="http://schemas.microsoft.com/office/drawing/2014/main" id="{59943198-947A-46FC-8694-2D73DB01C69E}"/>
                </a:ext>
              </a:extLst>
            </p:cNvPr>
            <p:cNvSpPr>
              <a:spLocks noChangeShapeType="1"/>
            </p:cNvSpPr>
            <p:nvPr/>
          </p:nvSpPr>
          <p:spPr bwMode="auto">
            <a:xfrm>
              <a:off x="4368" y="3408"/>
              <a:ext cx="816"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44" name="Line 216">
              <a:extLst>
                <a:ext uri="{FF2B5EF4-FFF2-40B4-BE49-F238E27FC236}">
                  <a16:creationId xmlns:a16="http://schemas.microsoft.com/office/drawing/2014/main" id="{C98FC9FB-FA76-4B58-BF2B-7BCD20FCFD30}"/>
                </a:ext>
              </a:extLst>
            </p:cNvPr>
            <p:cNvSpPr>
              <a:spLocks noChangeShapeType="1"/>
            </p:cNvSpPr>
            <p:nvPr/>
          </p:nvSpPr>
          <p:spPr bwMode="auto">
            <a:xfrm>
              <a:off x="4368" y="3408"/>
              <a:ext cx="576"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47" name="Text Box 219">
              <a:extLst>
                <a:ext uri="{FF2B5EF4-FFF2-40B4-BE49-F238E27FC236}">
                  <a16:creationId xmlns:a16="http://schemas.microsoft.com/office/drawing/2014/main" id="{B3229A72-E050-49E5-A14E-CD45D774E560}"/>
                </a:ext>
              </a:extLst>
            </p:cNvPr>
            <p:cNvSpPr txBox="1">
              <a:spLocks noChangeArrowheads="1"/>
            </p:cNvSpPr>
            <p:nvPr/>
          </p:nvSpPr>
          <p:spPr bwMode="auto">
            <a:xfrm>
              <a:off x="3840" y="3197"/>
              <a:ext cx="5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00FF"/>
                  </a:solidFill>
                  <a:latin typeface="Times New Roman"/>
                </a:rPr>
                <a:t>V</a:t>
              </a:r>
              <a:r>
                <a:rPr lang="en-US" altLang="en-US" b="1" baseline="-25000">
                  <a:solidFill>
                    <a:srgbClr val="9900FF"/>
                  </a:solidFill>
                  <a:latin typeface="Times New Roman"/>
                </a:rPr>
                <a:t>L </a:t>
              </a:r>
              <a:r>
                <a:rPr lang="en-US" altLang="en-US" b="1">
                  <a:solidFill>
                    <a:srgbClr val="008000"/>
                  </a:solidFill>
                  <a:latin typeface="Times New Roman"/>
                </a:rPr>
                <a:t>- V</a:t>
              </a:r>
              <a:r>
                <a:rPr lang="en-US" altLang="en-US" b="1" baseline="-25000">
                  <a:solidFill>
                    <a:srgbClr val="008000"/>
                  </a:solidFill>
                  <a:latin typeface="Times New Roman"/>
                </a:rPr>
                <a:t>C</a:t>
              </a:r>
              <a:endParaRPr/>
            </a:p>
          </p:txBody>
        </p:sp>
        <p:sp>
          <p:nvSpPr>
            <p:cNvPr id="22749" name="Text Box 221">
              <a:extLst>
                <a:ext uri="{FF2B5EF4-FFF2-40B4-BE49-F238E27FC236}">
                  <a16:creationId xmlns:a16="http://schemas.microsoft.com/office/drawing/2014/main" id="{30B0D17B-D912-434C-BAF6-FB6128B8763C}"/>
                </a:ext>
              </a:extLst>
            </p:cNvPr>
            <p:cNvSpPr txBox="1">
              <a:spLocks noChangeArrowheads="1"/>
            </p:cNvSpPr>
            <p:nvPr/>
          </p:nvSpPr>
          <p:spPr bwMode="auto">
            <a:xfrm>
              <a:off x="5040" y="3417"/>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0000FF"/>
                  </a:solidFill>
                  <a:latin typeface="Times New Roman"/>
                </a:rPr>
                <a:t>V</a:t>
              </a:r>
              <a:r>
                <a:rPr lang="en-US" altLang="en-US" b="1" baseline="-25000">
                  <a:solidFill>
                    <a:srgbClr val="0000FF"/>
                  </a:solidFill>
                  <a:latin typeface="Times New Roman"/>
                </a:rPr>
                <a:t>R</a:t>
              </a:r>
              <a:endParaRPr lang="en-US" altLang="en-US">
                <a:solidFill>
                  <a:srgbClr val="0000FF"/>
                </a:solidFill>
              </a:endParaRPr>
            </a:p>
          </p:txBody>
        </p:sp>
        <p:sp>
          <p:nvSpPr>
            <p:cNvPr id="22750" name="Text Box 222">
              <a:extLst>
                <a:ext uri="{FF2B5EF4-FFF2-40B4-BE49-F238E27FC236}">
                  <a16:creationId xmlns:a16="http://schemas.microsoft.com/office/drawing/2014/main" id="{68F95341-B9A6-458D-8DF3-169515F86041}"/>
                </a:ext>
              </a:extLst>
            </p:cNvPr>
            <p:cNvSpPr txBox="1">
              <a:spLocks noChangeArrowheads="1"/>
            </p:cNvSpPr>
            <p:nvPr/>
          </p:nvSpPr>
          <p:spPr bwMode="auto">
            <a:xfrm>
              <a:off x="4800" y="3417"/>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FF0000"/>
                  </a:solidFill>
                  <a:latin typeface="Times New Roman"/>
                </a:rPr>
                <a:t>I</a:t>
              </a:r>
              <a:endParaRPr lang="en-US" altLang="en-US">
                <a:solidFill>
                  <a:srgbClr val="FF0000"/>
                </a:solidFill>
              </a:endParaRPr>
            </a:p>
          </p:txBody>
        </p:sp>
        <p:sp>
          <p:nvSpPr>
            <p:cNvPr id="22759" name="Line 231">
              <a:extLst>
                <a:ext uri="{FF2B5EF4-FFF2-40B4-BE49-F238E27FC236}">
                  <a16:creationId xmlns:a16="http://schemas.microsoft.com/office/drawing/2014/main" id="{E621DB1B-E3DE-4BCA-960A-39C35B65E3E5}"/>
                </a:ext>
              </a:extLst>
            </p:cNvPr>
            <p:cNvSpPr>
              <a:spLocks noChangeShapeType="1"/>
            </p:cNvSpPr>
            <p:nvPr/>
          </p:nvSpPr>
          <p:spPr bwMode="auto">
            <a:xfrm flipV="1">
              <a:off x="4368" y="3168"/>
              <a:ext cx="0" cy="240"/>
            </a:xfrm>
            <a:prstGeom prst="line">
              <a:avLst/>
            </a:prstGeom>
            <a:noFill/>
            <a:ln w="3810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60" name="Line 232">
              <a:extLst>
                <a:ext uri="{FF2B5EF4-FFF2-40B4-BE49-F238E27FC236}">
                  <a16:creationId xmlns:a16="http://schemas.microsoft.com/office/drawing/2014/main" id="{A22FE2BD-98AD-44A1-803F-3560DD39FFEC}"/>
                </a:ext>
              </a:extLst>
            </p:cNvPr>
            <p:cNvSpPr>
              <a:spLocks noChangeShapeType="1"/>
            </p:cNvSpPr>
            <p:nvPr/>
          </p:nvSpPr>
          <p:spPr bwMode="auto">
            <a:xfrm>
              <a:off x="4368" y="3168"/>
              <a:ext cx="816" cy="0"/>
            </a:xfrm>
            <a:prstGeom prst="line">
              <a:avLst/>
            </a:prstGeom>
            <a:noFill/>
            <a:ln w="28575">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61" name="Line 233">
              <a:extLst>
                <a:ext uri="{FF2B5EF4-FFF2-40B4-BE49-F238E27FC236}">
                  <a16:creationId xmlns:a16="http://schemas.microsoft.com/office/drawing/2014/main" id="{8D1A6A28-6F61-4CF3-BBBE-29B1F672A787}"/>
                </a:ext>
              </a:extLst>
            </p:cNvPr>
            <p:cNvSpPr>
              <a:spLocks noChangeShapeType="1"/>
            </p:cNvSpPr>
            <p:nvPr/>
          </p:nvSpPr>
          <p:spPr bwMode="auto">
            <a:xfrm flipV="1">
              <a:off x="5184" y="3168"/>
              <a:ext cx="0" cy="240"/>
            </a:xfrm>
            <a:prstGeom prst="line">
              <a:avLst/>
            </a:prstGeom>
            <a:noFill/>
            <a:ln w="28575">
              <a:solidFill>
                <a:srgbClr val="0066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65" name="Line 237">
              <a:extLst>
                <a:ext uri="{FF2B5EF4-FFF2-40B4-BE49-F238E27FC236}">
                  <a16:creationId xmlns:a16="http://schemas.microsoft.com/office/drawing/2014/main" id="{5C0B0BD4-F7CE-4D5D-8FB2-BE95C1C2EC39}"/>
                </a:ext>
              </a:extLst>
            </p:cNvPr>
            <p:cNvSpPr>
              <a:spLocks noChangeShapeType="1"/>
            </p:cNvSpPr>
            <p:nvPr/>
          </p:nvSpPr>
          <p:spPr bwMode="auto">
            <a:xfrm flipV="1">
              <a:off x="4368" y="3168"/>
              <a:ext cx="816" cy="240"/>
            </a:xfrm>
            <a:prstGeom prst="line">
              <a:avLst/>
            </a:prstGeom>
            <a:noFill/>
            <a:ln w="38100">
              <a:solidFill>
                <a:srgbClr val="CC00C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68" name="Text Box 240">
              <a:extLst>
                <a:ext uri="{FF2B5EF4-FFF2-40B4-BE49-F238E27FC236}">
                  <a16:creationId xmlns:a16="http://schemas.microsoft.com/office/drawing/2014/main" id="{354A1B7A-C09F-441E-B419-60C4146BD5BA}"/>
                </a:ext>
              </a:extLst>
            </p:cNvPr>
            <p:cNvSpPr txBox="1">
              <a:spLocks noChangeArrowheads="1"/>
            </p:cNvSpPr>
            <p:nvPr/>
          </p:nvSpPr>
          <p:spPr bwMode="auto">
            <a:xfrm>
              <a:off x="4512" y="3120"/>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CC00CC"/>
                  </a:solidFill>
                  <a:latin typeface="Times New Roman" pitchFamily="66" charset="0"/>
                </a:rPr>
                <a:t>E</a:t>
              </a:r>
              <a:endParaRPr lang="en-US" altLang="en-US">
                <a:solidFill>
                  <a:srgbClr val="CC00CC"/>
                </a:solidFill>
                <a:latin typeface="CommercialScript BT" pitchFamily="66" charset="0"/>
              </a:endParaRPr>
            </a:p>
          </p:txBody>
        </p:sp>
        <p:sp>
          <p:nvSpPr>
            <p:cNvPr id="22769" name="Arc 241">
              <a:extLst>
                <a:ext uri="{FF2B5EF4-FFF2-40B4-BE49-F238E27FC236}">
                  <a16:creationId xmlns:a16="http://schemas.microsoft.com/office/drawing/2014/main" id="{52DD0D65-4F40-46DA-930E-C761EE8A5951}"/>
                </a:ext>
              </a:extLst>
            </p:cNvPr>
            <p:cNvSpPr>
              <a:spLocks/>
            </p:cNvSpPr>
            <p:nvPr/>
          </p:nvSpPr>
          <p:spPr bwMode="auto">
            <a:xfrm>
              <a:off x="4704" y="3312"/>
              <a:ext cx="96" cy="96"/>
            </a:xfrm>
            <a:custGeom>
              <a:avLst/>
              <a:gdLst>
                <a:gd name="G0" fmla="+- 0 0 0"/>
                <a:gd name="G1" fmla="+- 21600 0 0"/>
                <a:gd name="G2" fmla="+- 21600 0 0"/>
                <a:gd name="T0" fmla="*/ 0 w 21598"/>
                <a:gd name="T1" fmla="*/ 0 h 21600"/>
                <a:gd name="T2" fmla="*/ 21598 w 21598"/>
                <a:gd name="T3" fmla="*/ 21301 h 21600"/>
                <a:gd name="T4" fmla="*/ 0 w 21598"/>
                <a:gd name="T5" fmla="*/ 21600 h 21600"/>
              </a:gdLst>
              <a:ahLst/>
              <a:cxnLst>
                <a:cxn ang="0">
                  <a:pos x="T0" y="T1"/>
                </a:cxn>
                <a:cxn ang="0">
                  <a:pos x="T2" y="T3"/>
                </a:cxn>
                <a:cxn ang="0">
                  <a:pos x="T4" y="T5"/>
                </a:cxn>
              </a:cxnLst>
              <a:rect l="0" t="0" r="r" b="b"/>
              <a:pathLst>
                <a:path w="21598" h="21600" fill="none" extrusionOk="0">
                  <a:moveTo>
                    <a:pt x="0" y="0"/>
                  </a:moveTo>
                  <a:cubicBezTo>
                    <a:pt x="11812" y="0"/>
                    <a:pt x="21434" y="9489"/>
                    <a:pt x="21597" y="21301"/>
                  </a:cubicBezTo>
                </a:path>
                <a:path w="21598" h="21600" stroke="0" extrusionOk="0">
                  <a:moveTo>
                    <a:pt x="0" y="0"/>
                  </a:moveTo>
                  <a:cubicBezTo>
                    <a:pt x="11812" y="0"/>
                    <a:pt x="21434" y="9489"/>
                    <a:pt x="21597" y="21301"/>
                  </a:cubicBezTo>
                  <a:lnTo>
                    <a:pt x="0" y="21600"/>
                  </a:lnTo>
                  <a:close/>
                </a:path>
              </a:pathLst>
            </a:custGeom>
            <a:noFill/>
            <a:ln w="28575">
              <a:solidFill>
                <a:srgbClr val="99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770" name="Text Box 242">
              <a:extLst>
                <a:ext uri="{FF2B5EF4-FFF2-40B4-BE49-F238E27FC236}">
                  <a16:creationId xmlns:a16="http://schemas.microsoft.com/office/drawing/2014/main" id="{3B14376B-09DA-4E76-9B5A-6F3FCCAE1629}"/>
                </a:ext>
              </a:extLst>
            </p:cNvPr>
            <p:cNvSpPr txBox="1">
              <a:spLocks noChangeArrowheads="1"/>
            </p:cNvSpPr>
            <p:nvPr/>
          </p:nvSpPr>
          <p:spPr bwMode="auto">
            <a:xfrm>
              <a:off x="4800" y="3297"/>
              <a:ext cx="1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sz="1600" b="1" dirty="0">
                  <a:solidFill>
                    <a:srgbClr val="CC00CC"/>
                  </a:solidFill>
                  <a:latin typeface="Times New Roman"/>
                  <a:cs typeface="Arial" panose="020B0604020202020204" pitchFamily="34" charset="0"/>
                </a:rPr>
                <a:t>Φ</a:t>
              </a:r>
              <a:endParaRPr dirty="0"/>
            </a:p>
          </p:txBody>
        </p:sp>
        <p:sp>
          <p:nvSpPr>
            <p:cNvPr id="22771" name="Text Box 243">
              <a:extLst>
                <a:ext uri="{FF2B5EF4-FFF2-40B4-BE49-F238E27FC236}">
                  <a16:creationId xmlns:a16="http://schemas.microsoft.com/office/drawing/2014/main" id="{38528E3C-80DB-45AF-A468-7ADA76071F50}"/>
                </a:ext>
              </a:extLst>
            </p:cNvPr>
            <p:cNvSpPr txBox="1">
              <a:spLocks noChangeArrowheads="1"/>
            </p:cNvSpPr>
            <p:nvPr/>
          </p:nvSpPr>
          <p:spPr bwMode="auto">
            <a:xfrm>
              <a:off x="3888" y="3648"/>
              <a:ext cx="163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dirty="0"/>
            </a:p>
          </p:txBody>
        </p:sp>
        <p:sp>
          <p:nvSpPr>
            <p:cNvPr id="22796" name="Rectangle 268">
              <a:extLst>
                <a:ext uri="{FF2B5EF4-FFF2-40B4-BE49-F238E27FC236}">
                  <a16:creationId xmlns:a16="http://schemas.microsoft.com/office/drawing/2014/main" id="{7F547617-245D-4748-906D-FF785C81C30B}"/>
                </a:ext>
              </a:extLst>
            </p:cNvPr>
            <p:cNvSpPr>
              <a:spLocks noChangeArrowheads="1"/>
            </p:cNvSpPr>
            <p:nvPr/>
          </p:nvSpPr>
          <p:spPr bwMode="auto">
            <a:xfrm>
              <a:off x="3840" y="3072"/>
              <a:ext cx="1581" cy="661"/>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2798" name="Text Box 270">
            <a:extLst>
              <a:ext uri="{FF2B5EF4-FFF2-40B4-BE49-F238E27FC236}">
                <a16:creationId xmlns:a16="http://schemas.microsoft.com/office/drawing/2014/main" id="{D82898B6-1885-473F-B483-D0012C25D914}"/>
              </a:ext>
            </a:extLst>
          </p:cNvPr>
          <p:cNvSpPr txBox="1">
            <a:spLocks noChangeArrowheads="1"/>
          </p:cNvSpPr>
          <p:nvPr/>
        </p:nvSpPr>
        <p:spPr bwMode="auto">
          <a:xfrm>
            <a:off x="545818" y="838200"/>
            <a:ext cx="6985563" cy="72744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C8553D"/>
                </a:solidFill>
                <a:latin typeface="Times New Roman"/>
              </a:rPr>
              <a:t>The applied emf appears as Voltage drops V</a:t>
            </a:r>
            <a:r>
              <a:rPr lang="en-US" altLang="en-US" b="1" baseline="-25000" dirty="0">
                <a:solidFill>
                  <a:srgbClr val="C8553D"/>
                </a:solidFill>
                <a:latin typeface="Times New Roman"/>
              </a:rPr>
              <a:t>R</a:t>
            </a:r>
            <a:r>
              <a:rPr lang="en-US" altLang="en-US" b="1" dirty="0">
                <a:solidFill>
                  <a:srgbClr val="C8553D"/>
                </a:solidFill>
                <a:latin typeface="Times New Roman"/>
              </a:rPr>
              <a:t>, V</a:t>
            </a:r>
            <a:r>
              <a:rPr lang="en-US" altLang="en-US" b="1" baseline="-25000" dirty="0">
                <a:solidFill>
                  <a:srgbClr val="C8553D"/>
                </a:solidFill>
                <a:latin typeface="Times New Roman"/>
              </a:rPr>
              <a:t>L</a:t>
            </a:r>
            <a:r>
              <a:rPr lang="en-US" altLang="en-US" b="1" dirty="0">
                <a:solidFill>
                  <a:srgbClr val="C8553D"/>
                </a:solidFill>
                <a:latin typeface="Times New Roman"/>
              </a:rPr>
              <a:t> and V</a:t>
            </a:r>
            <a:r>
              <a:rPr lang="en-US" altLang="en-US" b="1" baseline="-25000" dirty="0">
                <a:solidFill>
                  <a:srgbClr val="C8553D"/>
                </a:solidFill>
                <a:latin typeface="Times New Roman"/>
              </a:rPr>
              <a:t>C</a:t>
            </a:r>
            <a:r>
              <a:rPr lang="en-US" altLang="en-US" b="1" dirty="0">
                <a:solidFill>
                  <a:srgbClr val="C8553D"/>
                </a:solidFill>
                <a:latin typeface="Times New Roman"/>
              </a:rPr>
              <a:t>  across R, L and C respectively.</a:t>
            </a:r>
            <a:endParaRPr sz="2400" dirty="0"/>
          </a:p>
        </p:txBody>
      </p:sp>
      <mc:AlternateContent xmlns:mc="http://schemas.openxmlformats.org/markup-compatibility/2006" xmlns:a14="http://schemas.microsoft.com/office/drawing/2010/main">
        <mc:Choice Requires="a14">
          <p:sp>
            <p:nvSpPr>
              <p:cNvPr id="22799" name="Rectangle 271">
                <a:extLst>
                  <a:ext uri="{FF2B5EF4-FFF2-40B4-BE49-F238E27FC236}">
                    <a16:creationId xmlns:a16="http://schemas.microsoft.com/office/drawing/2014/main" id="{0C03BFEB-7DDA-4F72-B391-C39EA396FA24}"/>
                  </a:ext>
                </a:extLst>
              </p:cNvPr>
              <p:cNvSpPr>
                <a:spLocks noChangeArrowheads="1"/>
              </p:cNvSpPr>
              <p:nvPr/>
            </p:nvSpPr>
            <p:spPr bwMode="auto">
              <a:xfrm>
                <a:off x="336924" y="3234400"/>
                <a:ext cx="2941290" cy="731162"/>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sz="2000" b="1" i="1" dirty="0" smtClean="0">
                        <a:solidFill>
                          <a:srgbClr val="CC00CC"/>
                        </a:solidFill>
                        <a:latin typeface="Cambria Math" panose="02040503050406030204" pitchFamily="18" charset="0"/>
                      </a:rPr>
                      <m:t>𝑬</m:t>
                    </m:r>
                    <m:r>
                      <a:rPr lang="en-US" altLang="en-US" sz="2000" b="1" i="1" dirty="0" smtClean="0">
                        <a:solidFill>
                          <a:srgbClr val="CC00CC"/>
                        </a:solidFill>
                        <a:latin typeface="Cambria Math" panose="02040503050406030204" pitchFamily="18" charset="0"/>
                      </a:rPr>
                      <m:t> </m:t>
                    </m:r>
                  </m:oMath>
                </a14:m>
                <a:r>
                  <a:rPr lang="en-US" altLang="en-US" sz="1600" b="1" dirty="0">
                    <a:solidFill>
                      <a:srgbClr val="6B5B8E"/>
                    </a:solidFill>
                    <a:latin typeface="Times New Roman"/>
                  </a:rPr>
                  <a:t> = </a:t>
                </a:r>
                <a14:m>
                  <m:oMath xmlns:m="http://schemas.openxmlformats.org/officeDocument/2006/math">
                    <m:rad>
                      <m:radPr>
                        <m:degHide m:val="on"/>
                        <m:ctrlPr>
                          <a:rPr lang="en-US" altLang="en-US" sz="2000" b="1" i="1" smtClean="0">
                            <a:solidFill>
                              <a:srgbClr val="CC00CC"/>
                            </a:solidFill>
                            <a:latin typeface="Cambria Math" panose="02040503050406030204" pitchFamily="18" charset="0"/>
                          </a:rPr>
                        </m:ctrlPr>
                      </m:radPr>
                      <m:deg/>
                      <m:e>
                        <m:sSubSup>
                          <m:sSubSupPr>
                            <m:ctrlPr>
                              <a:rPr lang="en-US" altLang="en-US" sz="2000" b="1" i="1">
                                <a:solidFill>
                                  <a:srgbClr val="CC00CC"/>
                                </a:solidFill>
                                <a:latin typeface="Cambria Math" panose="02040503050406030204" pitchFamily="18" charset="0"/>
                              </a:rPr>
                            </m:ctrlPr>
                          </m:sSubSupPr>
                          <m:e>
                            <m:r>
                              <a:rPr lang="en-US" altLang="en-US" sz="2000" b="1" i="1">
                                <a:solidFill>
                                  <a:srgbClr val="CC00CC"/>
                                </a:solidFill>
                                <a:latin typeface="Cambria Math" panose="02040503050406030204" pitchFamily="18" charset="0"/>
                              </a:rPr>
                              <m:t>𝑽</m:t>
                            </m:r>
                          </m:e>
                          <m:sub>
                            <m:r>
                              <a:rPr lang="en-US" altLang="en-US" sz="2000" b="1" i="1">
                                <a:solidFill>
                                  <a:srgbClr val="CC00CC"/>
                                </a:solidFill>
                                <a:latin typeface="Cambria Math" panose="02040503050406030204" pitchFamily="18" charset="0"/>
                              </a:rPr>
                              <m:t>𝑹</m:t>
                            </m:r>
                          </m:sub>
                          <m:sup>
                            <m:r>
                              <a:rPr lang="en-US" altLang="en-US" sz="2000" b="1" i="1">
                                <a:solidFill>
                                  <a:srgbClr val="CC00CC"/>
                                </a:solidFill>
                                <a:latin typeface="Cambria Math" panose="02040503050406030204" pitchFamily="18" charset="0"/>
                              </a:rPr>
                              <m:t>𝟐</m:t>
                            </m:r>
                          </m:sup>
                        </m:sSubSup>
                        <m:r>
                          <a:rPr lang="en-US" altLang="en-US" sz="2000" b="1" i="1">
                            <a:solidFill>
                              <a:srgbClr val="CC00CC"/>
                            </a:solidFill>
                            <a:latin typeface="Cambria Math" panose="02040503050406030204" pitchFamily="18" charset="0"/>
                          </a:rPr>
                          <m:t>+</m:t>
                        </m:r>
                        <m:sSup>
                          <m:sSupPr>
                            <m:ctrlPr>
                              <a:rPr lang="en-US" altLang="en-US" sz="2000" b="1" i="1">
                                <a:solidFill>
                                  <a:srgbClr val="CC00CC"/>
                                </a:solidFill>
                                <a:latin typeface="Cambria Math" panose="02040503050406030204" pitchFamily="18" charset="0"/>
                              </a:rPr>
                            </m:ctrlPr>
                          </m:sSupPr>
                          <m:e>
                            <m:d>
                              <m:dPr>
                                <m:ctrlPr>
                                  <a:rPr lang="en-US" altLang="en-US" sz="2000" b="1" i="1">
                                    <a:solidFill>
                                      <a:srgbClr val="CC00CC"/>
                                    </a:solidFill>
                                    <a:latin typeface="Cambria Math" panose="02040503050406030204" pitchFamily="18" charset="0"/>
                                  </a:rPr>
                                </m:ctrlPr>
                              </m:dPr>
                              <m:e>
                                <m:sSub>
                                  <m:sSubPr>
                                    <m:ctrlPr>
                                      <a:rPr lang="en-US" altLang="en-US" sz="2000" b="1" i="1">
                                        <a:solidFill>
                                          <a:srgbClr val="CC00CC"/>
                                        </a:solidFill>
                                        <a:latin typeface="Cambria Math" panose="02040503050406030204" pitchFamily="18" charset="0"/>
                                      </a:rPr>
                                    </m:ctrlPr>
                                  </m:sSubPr>
                                  <m:e>
                                    <m:r>
                                      <a:rPr lang="en-US" altLang="en-US" sz="2000" b="1" i="1">
                                        <a:solidFill>
                                          <a:srgbClr val="CC00CC"/>
                                        </a:solidFill>
                                        <a:latin typeface="Cambria Math" panose="02040503050406030204" pitchFamily="18" charset="0"/>
                                      </a:rPr>
                                      <m:t>𝑽</m:t>
                                    </m:r>
                                  </m:e>
                                  <m:sub>
                                    <m:r>
                                      <a:rPr lang="en-US" altLang="en-US" sz="2000" b="1" i="1">
                                        <a:solidFill>
                                          <a:srgbClr val="CC00CC"/>
                                        </a:solidFill>
                                        <a:latin typeface="Cambria Math" panose="02040503050406030204" pitchFamily="18" charset="0"/>
                                      </a:rPr>
                                      <m:t>𝑳</m:t>
                                    </m:r>
                                  </m:sub>
                                </m:sSub>
                                <m:r>
                                  <a:rPr lang="en-US" altLang="en-US" sz="2000" b="1" i="1">
                                    <a:solidFill>
                                      <a:srgbClr val="CC00CC"/>
                                    </a:solidFill>
                                    <a:latin typeface="Cambria Math" panose="02040503050406030204" pitchFamily="18" charset="0"/>
                                  </a:rPr>
                                  <m:t>−</m:t>
                                </m:r>
                                <m:sSub>
                                  <m:sSubPr>
                                    <m:ctrlPr>
                                      <a:rPr lang="en-US" altLang="en-US" sz="2000" b="1" i="1">
                                        <a:solidFill>
                                          <a:srgbClr val="CC00CC"/>
                                        </a:solidFill>
                                        <a:latin typeface="Cambria Math" panose="02040503050406030204" pitchFamily="18" charset="0"/>
                                      </a:rPr>
                                    </m:ctrlPr>
                                  </m:sSubPr>
                                  <m:e>
                                    <m:r>
                                      <a:rPr lang="en-US" altLang="en-US" sz="2000" b="1" i="1">
                                        <a:solidFill>
                                          <a:srgbClr val="CC00CC"/>
                                        </a:solidFill>
                                        <a:latin typeface="Cambria Math" panose="02040503050406030204" pitchFamily="18" charset="0"/>
                                      </a:rPr>
                                      <m:t>𝑽</m:t>
                                    </m:r>
                                  </m:e>
                                  <m:sub>
                                    <m:r>
                                      <a:rPr lang="en-US" altLang="en-US" sz="2000" b="1" i="1">
                                        <a:solidFill>
                                          <a:srgbClr val="CC00CC"/>
                                        </a:solidFill>
                                        <a:latin typeface="Cambria Math" panose="02040503050406030204" pitchFamily="18" charset="0"/>
                                      </a:rPr>
                                      <m:t>𝒄</m:t>
                                    </m:r>
                                  </m:sub>
                                </m:sSub>
                              </m:e>
                            </m:d>
                          </m:e>
                          <m:sup>
                            <m:r>
                              <a:rPr lang="en-US" altLang="en-US" sz="2000" b="1" i="1">
                                <a:solidFill>
                                  <a:srgbClr val="CC00CC"/>
                                </a:solidFill>
                                <a:latin typeface="Cambria Math" panose="02040503050406030204" pitchFamily="18" charset="0"/>
                              </a:rPr>
                              <m:t>𝟐</m:t>
                            </m:r>
                          </m:sup>
                        </m:sSup>
                      </m:e>
                    </m:rad>
                  </m:oMath>
                </a14:m>
                <a:endParaRPr lang="en-US" altLang="en-US" sz="2000" b="1" dirty="0">
                  <a:solidFill>
                    <a:srgbClr val="CC00CC"/>
                  </a:solidFill>
                </a:endParaRPr>
              </a:p>
            </p:txBody>
          </p:sp>
        </mc:Choice>
        <mc:Fallback xmlns="">
          <p:sp>
            <p:nvSpPr>
              <p:cNvPr id="22799" name="Rectangle 271">
                <a:extLst>
                  <a:ext uri="{FF2B5EF4-FFF2-40B4-BE49-F238E27FC236}">
                    <a16:creationId xmlns:a16="http://schemas.microsoft.com/office/drawing/2014/main" id="{0C03BFEB-7DDA-4F72-B391-C39EA396FA24}"/>
                  </a:ext>
                </a:extLst>
              </p:cNvPr>
              <p:cNvSpPr>
                <a:spLocks noRot="1" noChangeAspect="1" noMove="1" noResize="1" noEditPoints="1" noAdjustHandles="1" noChangeArrowheads="1" noChangeShapeType="1" noTextEdit="1"/>
              </p:cNvSpPr>
              <p:nvPr/>
            </p:nvSpPr>
            <p:spPr bwMode="auto">
              <a:xfrm>
                <a:off x="336924" y="3234400"/>
                <a:ext cx="2941290" cy="731162"/>
              </a:xfrm>
              <a:prstGeom prst="rect">
                <a:avLst/>
              </a:prstGeom>
              <a:blipFill>
                <a:blip r:embed="rId6"/>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grpSp>
        <p:nvGrpSpPr>
          <p:cNvPr id="9" name="Group 8">
            <a:extLst>
              <a:ext uri="{FF2B5EF4-FFF2-40B4-BE49-F238E27FC236}">
                <a16:creationId xmlns:a16="http://schemas.microsoft.com/office/drawing/2014/main" id="{55A82D11-2BEC-2538-2890-C4CDD6D44317}"/>
              </a:ext>
            </a:extLst>
          </p:cNvPr>
          <p:cNvGrpSpPr/>
          <p:nvPr/>
        </p:nvGrpSpPr>
        <p:grpSpPr>
          <a:xfrm>
            <a:off x="7173789" y="1899310"/>
            <a:ext cx="1866897" cy="1786618"/>
            <a:chOff x="6248399" y="2830513"/>
            <a:chExt cx="1981200" cy="2133600"/>
          </a:xfrm>
        </p:grpSpPr>
        <p:sp>
          <p:nvSpPr>
            <p:cNvPr id="22717" name="Text Box 189">
              <a:extLst>
                <a:ext uri="{FF2B5EF4-FFF2-40B4-BE49-F238E27FC236}">
                  <a16:creationId xmlns:a16="http://schemas.microsoft.com/office/drawing/2014/main" id="{0CDC30B0-C088-40F2-96F3-27F811F20024}"/>
                </a:ext>
              </a:extLst>
            </p:cNvPr>
            <p:cNvSpPr txBox="1">
              <a:spLocks noChangeArrowheads="1"/>
            </p:cNvSpPr>
            <p:nvPr/>
          </p:nvSpPr>
          <p:spPr bwMode="auto">
            <a:xfrm>
              <a:off x="7696199" y="4125913"/>
              <a:ext cx="5334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V</a:t>
              </a:r>
              <a:r>
                <a:rPr lang="en-US" altLang="en-US" sz="1400" b="0" baseline="-25000">
                  <a:solidFill>
                    <a:srgbClr val="2B3E4B"/>
                  </a:solidFill>
                  <a:latin typeface="Times New Roman"/>
                </a:rPr>
                <a:t>R</a:t>
              </a:r>
              <a:endParaRPr lang="en-US" altLang="en-US">
                <a:solidFill>
                  <a:srgbClr val="0000FF"/>
                </a:solidFill>
              </a:endParaRPr>
            </a:p>
          </p:txBody>
        </p:sp>
        <p:sp>
          <p:nvSpPr>
            <p:cNvPr id="22711" name="Line 183">
              <a:extLst>
                <a:ext uri="{FF2B5EF4-FFF2-40B4-BE49-F238E27FC236}">
                  <a16:creationId xmlns:a16="http://schemas.microsoft.com/office/drawing/2014/main" id="{6A228DF7-00B2-453F-945A-1CAFA16B29CD}"/>
                </a:ext>
              </a:extLst>
            </p:cNvPr>
            <p:cNvSpPr>
              <a:spLocks noChangeShapeType="1"/>
            </p:cNvSpPr>
            <p:nvPr/>
          </p:nvSpPr>
          <p:spPr bwMode="auto">
            <a:xfrm>
              <a:off x="6705599" y="4125913"/>
              <a:ext cx="1295400" cy="0"/>
            </a:xfrm>
            <a:prstGeom prst="line">
              <a:avLst/>
            </a:prstGeom>
            <a:noFill/>
            <a:ln w="38100">
              <a:solidFill>
                <a:srgbClr val="2D6F9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12" name="Line 184">
              <a:extLst>
                <a:ext uri="{FF2B5EF4-FFF2-40B4-BE49-F238E27FC236}">
                  <a16:creationId xmlns:a16="http://schemas.microsoft.com/office/drawing/2014/main" id="{59449D1D-4BE8-4C3B-A71E-CB7209BB43D1}"/>
                </a:ext>
              </a:extLst>
            </p:cNvPr>
            <p:cNvSpPr>
              <a:spLocks noChangeShapeType="1"/>
            </p:cNvSpPr>
            <p:nvPr/>
          </p:nvSpPr>
          <p:spPr bwMode="auto">
            <a:xfrm>
              <a:off x="6705599" y="4125913"/>
              <a:ext cx="914400" cy="0"/>
            </a:xfrm>
            <a:prstGeom prst="line">
              <a:avLst/>
            </a:prstGeom>
            <a:noFill/>
            <a:ln w="38100">
              <a:solidFill>
                <a:srgbClr val="C8553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13" name="Line 185">
              <a:extLst>
                <a:ext uri="{FF2B5EF4-FFF2-40B4-BE49-F238E27FC236}">
                  <a16:creationId xmlns:a16="http://schemas.microsoft.com/office/drawing/2014/main" id="{F588BF31-0354-4FC2-B6C4-CF63828FB8C2}"/>
                </a:ext>
              </a:extLst>
            </p:cNvPr>
            <p:cNvSpPr>
              <a:spLocks noChangeShapeType="1"/>
            </p:cNvSpPr>
            <p:nvPr/>
          </p:nvSpPr>
          <p:spPr bwMode="auto">
            <a:xfrm flipV="1">
              <a:off x="6705599" y="2982913"/>
              <a:ext cx="0" cy="1143000"/>
            </a:xfrm>
            <a:prstGeom prst="line">
              <a:avLst/>
            </a:prstGeom>
            <a:noFill/>
            <a:ln w="38100">
              <a:solidFill>
                <a:srgbClr val="2D6F9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14" name="Line 186">
              <a:extLst>
                <a:ext uri="{FF2B5EF4-FFF2-40B4-BE49-F238E27FC236}">
                  <a16:creationId xmlns:a16="http://schemas.microsoft.com/office/drawing/2014/main" id="{2F00E662-A90B-4025-BF2B-E638973C7121}"/>
                </a:ext>
              </a:extLst>
            </p:cNvPr>
            <p:cNvSpPr>
              <a:spLocks noChangeShapeType="1"/>
            </p:cNvSpPr>
            <p:nvPr/>
          </p:nvSpPr>
          <p:spPr bwMode="auto">
            <a:xfrm>
              <a:off x="6705599" y="4125913"/>
              <a:ext cx="0" cy="762000"/>
            </a:xfrm>
            <a:prstGeom prst="line">
              <a:avLst/>
            </a:prstGeom>
            <a:noFill/>
            <a:ln w="38100">
              <a:solidFill>
                <a:srgbClr val="2F7D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15" name="Text Box 187">
              <a:extLst>
                <a:ext uri="{FF2B5EF4-FFF2-40B4-BE49-F238E27FC236}">
                  <a16:creationId xmlns:a16="http://schemas.microsoft.com/office/drawing/2014/main" id="{EC55E833-A298-4530-9DE2-875407668B5A}"/>
                </a:ext>
              </a:extLst>
            </p:cNvPr>
            <p:cNvSpPr txBox="1">
              <a:spLocks noChangeArrowheads="1"/>
            </p:cNvSpPr>
            <p:nvPr/>
          </p:nvSpPr>
          <p:spPr bwMode="auto">
            <a:xfrm>
              <a:off x="6248399" y="2830513"/>
              <a:ext cx="5334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V</a:t>
              </a:r>
              <a:r>
                <a:rPr lang="en-US" altLang="en-US" sz="1400" b="0" baseline="-25000">
                  <a:solidFill>
                    <a:srgbClr val="2B3E4B"/>
                  </a:solidFill>
                  <a:latin typeface="Times New Roman"/>
                </a:rPr>
                <a:t>L</a:t>
              </a:r>
              <a:endParaRPr lang="en-US" altLang="en-US"/>
            </a:p>
          </p:txBody>
        </p:sp>
        <p:sp>
          <p:nvSpPr>
            <p:cNvPr id="22716" name="Text Box 188">
              <a:extLst>
                <a:ext uri="{FF2B5EF4-FFF2-40B4-BE49-F238E27FC236}">
                  <a16:creationId xmlns:a16="http://schemas.microsoft.com/office/drawing/2014/main" id="{69985E10-446B-4EDF-8C3E-720A7E2819A8}"/>
                </a:ext>
              </a:extLst>
            </p:cNvPr>
            <p:cNvSpPr txBox="1">
              <a:spLocks noChangeArrowheads="1"/>
            </p:cNvSpPr>
            <p:nvPr/>
          </p:nvSpPr>
          <p:spPr bwMode="auto">
            <a:xfrm>
              <a:off x="6248399" y="4521201"/>
              <a:ext cx="5334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V</a:t>
              </a:r>
              <a:r>
                <a:rPr lang="en-US" altLang="en-US" sz="1400" b="0" baseline="-25000">
                  <a:solidFill>
                    <a:srgbClr val="2B3E4B"/>
                  </a:solidFill>
                  <a:latin typeface="Times New Roman"/>
                </a:rPr>
                <a:t>C</a:t>
              </a:r>
              <a:endParaRPr lang="en-US" altLang="en-US">
                <a:solidFill>
                  <a:srgbClr val="008000"/>
                </a:solidFill>
              </a:endParaRPr>
            </a:p>
          </p:txBody>
        </p:sp>
        <p:sp>
          <p:nvSpPr>
            <p:cNvPr id="22718" name="Text Box 190">
              <a:extLst>
                <a:ext uri="{FF2B5EF4-FFF2-40B4-BE49-F238E27FC236}">
                  <a16:creationId xmlns:a16="http://schemas.microsoft.com/office/drawing/2014/main" id="{53BC6664-F4A8-44D7-BB5C-45A9A3BFC243}"/>
                </a:ext>
              </a:extLst>
            </p:cNvPr>
            <p:cNvSpPr txBox="1">
              <a:spLocks noChangeArrowheads="1"/>
            </p:cNvSpPr>
            <p:nvPr/>
          </p:nvSpPr>
          <p:spPr bwMode="auto">
            <a:xfrm>
              <a:off x="7391399" y="4125913"/>
              <a:ext cx="3048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I</a:t>
              </a:r>
              <a:endParaRPr lang="en-US" altLang="en-US">
                <a:solidFill>
                  <a:srgbClr val="FF0000"/>
                </a:solidFill>
              </a:endParaRPr>
            </a:p>
          </p:txBody>
        </p:sp>
        <p:grpSp>
          <p:nvGrpSpPr>
            <p:cNvPr id="22822" name="Group 294">
              <a:extLst>
                <a:ext uri="{FF2B5EF4-FFF2-40B4-BE49-F238E27FC236}">
                  <a16:creationId xmlns:a16="http://schemas.microsoft.com/office/drawing/2014/main" id="{5C44D0C2-FAC8-45BF-9D58-DB5E69EF6EB2}"/>
                </a:ext>
              </a:extLst>
            </p:cNvPr>
            <p:cNvGrpSpPr>
              <a:grpSpLocks/>
            </p:cNvGrpSpPr>
            <p:nvPr/>
          </p:nvGrpSpPr>
          <p:grpSpPr bwMode="auto">
            <a:xfrm>
              <a:off x="6705599" y="3713163"/>
              <a:ext cx="609600" cy="412750"/>
              <a:chOff x="3264" y="1900"/>
              <a:chExt cx="384" cy="260"/>
            </a:xfrm>
          </p:grpSpPr>
          <p:grpSp>
            <p:nvGrpSpPr>
              <p:cNvPr id="22721" name="Group 193">
                <a:extLst>
                  <a:ext uri="{FF2B5EF4-FFF2-40B4-BE49-F238E27FC236}">
                    <a16:creationId xmlns:a16="http://schemas.microsoft.com/office/drawing/2014/main" id="{31C8A55D-78C9-42CC-9958-2B59538E2598}"/>
                  </a:ext>
                </a:extLst>
              </p:cNvPr>
              <p:cNvGrpSpPr>
                <a:grpSpLocks/>
              </p:cNvGrpSpPr>
              <p:nvPr/>
            </p:nvGrpSpPr>
            <p:grpSpPr bwMode="auto">
              <a:xfrm>
                <a:off x="3264" y="2064"/>
                <a:ext cx="96" cy="96"/>
                <a:chOff x="4272" y="2400"/>
                <a:chExt cx="96" cy="96"/>
              </a:xfrm>
            </p:grpSpPr>
            <p:sp>
              <p:nvSpPr>
                <p:cNvPr id="22719" name="Line 191">
                  <a:extLst>
                    <a:ext uri="{FF2B5EF4-FFF2-40B4-BE49-F238E27FC236}">
                      <a16:creationId xmlns:a16="http://schemas.microsoft.com/office/drawing/2014/main" id="{CCB23AE0-0BF2-42C9-A69C-5DE2365AE118}"/>
                    </a:ext>
                  </a:extLst>
                </p:cNvPr>
                <p:cNvSpPr>
                  <a:spLocks noChangeShapeType="1"/>
                </p:cNvSpPr>
                <p:nvPr/>
              </p:nvSpPr>
              <p:spPr bwMode="auto">
                <a:xfrm>
                  <a:off x="4272" y="2400"/>
                  <a:ext cx="96" cy="0"/>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20" name="Line 192">
                  <a:extLst>
                    <a:ext uri="{FF2B5EF4-FFF2-40B4-BE49-F238E27FC236}">
                      <a16:creationId xmlns:a16="http://schemas.microsoft.com/office/drawing/2014/main" id="{88A59EB3-52A4-44AA-8DED-2142E59A16D8}"/>
                    </a:ext>
                  </a:extLst>
                </p:cNvPr>
                <p:cNvSpPr>
                  <a:spLocks noChangeShapeType="1"/>
                </p:cNvSpPr>
                <p:nvPr/>
              </p:nvSpPr>
              <p:spPr bwMode="auto">
                <a:xfrm>
                  <a:off x="4368" y="2400"/>
                  <a:ext cx="0" cy="96"/>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725" name="Rectangle 197">
                <a:extLst>
                  <a:ext uri="{FF2B5EF4-FFF2-40B4-BE49-F238E27FC236}">
                    <a16:creationId xmlns:a16="http://schemas.microsoft.com/office/drawing/2014/main" id="{062CBD18-E2F2-4F7C-940D-1432C5867E06}"/>
                  </a:ext>
                </a:extLst>
              </p:cNvPr>
              <p:cNvSpPr>
                <a:spLocks noChangeArrowheads="1"/>
              </p:cNvSpPr>
              <p:nvPr/>
            </p:nvSpPr>
            <p:spPr bwMode="auto">
              <a:xfrm>
                <a:off x="3327" y="1900"/>
                <a:ext cx="3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sz="1600" b="1">
                    <a:solidFill>
                      <a:srgbClr val="0066FF"/>
                    </a:solidFill>
                    <a:latin typeface="Times New Roman"/>
                  </a:rPr>
                  <a:t>π</a:t>
                </a:r>
                <a:r>
                  <a:rPr lang="en-US" altLang="en-US" sz="1600" b="1">
                    <a:solidFill>
                      <a:srgbClr val="0066FF"/>
                    </a:solidFill>
                    <a:latin typeface="Times New Roman"/>
                  </a:rPr>
                  <a:t>/2</a:t>
                </a:r>
                <a:endParaRPr lang="en-US" altLang="en-US" sz="1600">
                  <a:solidFill>
                    <a:srgbClr val="0066FF"/>
                  </a:solidFill>
                </a:endParaRPr>
              </a:p>
            </p:txBody>
          </p:sp>
        </p:grpSp>
        <p:grpSp>
          <p:nvGrpSpPr>
            <p:cNvPr id="22823" name="Group 295">
              <a:extLst>
                <a:ext uri="{FF2B5EF4-FFF2-40B4-BE49-F238E27FC236}">
                  <a16:creationId xmlns:a16="http://schemas.microsoft.com/office/drawing/2014/main" id="{302C3B58-F962-4D2A-AB28-8B48C2DE1B2E}"/>
                </a:ext>
              </a:extLst>
            </p:cNvPr>
            <p:cNvGrpSpPr>
              <a:grpSpLocks/>
            </p:cNvGrpSpPr>
            <p:nvPr/>
          </p:nvGrpSpPr>
          <p:grpSpPr bwMode="auto">
            <a:xfrm>
              <a:off x="6705599" y="4125913"/>
              <a:ext cx="585788" cy="412750"/>
              <a:chOff x="3264" y="2160"/>
              <a:chExt cx="369" cy="260"/>
            </a:xfrm>
          </p:grpSpPr>
          <p:grpSp>
            <p:nvGrpSpPr>
              <p:cNvPr id="22722" name="Group 194">
                <a:extLst>
                  <a:ext uri="{FF2B5EF4-FFF2-40B4-BE49-F238E27FC236}">
                    <a16:creationId xmlns:a16="http://schemas.microsoft.com/office/drawing/2014/main" id="{4C96083D-F75C-46B7-82FE-70445FEE5DC9}"/>
                  </a:ext>
                </a:extLst>
              </p:cNvPr>
              <p:cNvGrpSpPr>
                <a:grpSpLocks/>
              </p:cNvGrpSpPr>
              <p:nvPr/>
            </p:nvGrpSpPr>
            <p:grpSpPr bwMode="auto">
              <a:xfrm rot="5400000">
                <a:off x="3264" y="2160"/>
                <a:ext cx="96" cy="96"/>
                <a:chOff x="4272" y="2400"/>
                <a:chExt cx="96" cy="96"/>
              </a:xfrm>
            </p:grpSpPr>
            <p:sp>
              <p:nvSpPr>
                <p:cNvPr id="22723" name="Line 195">
                  <a:extLst>
                    <a:ext uri="{FF2B5EF4-FFF2-40B4-BE49-F238E27FC236}">
                      <a16:creationId xmlns:a16="http://schemas.microsoft.com/office/drawing/2014/main" id="{F0E5FE30-275D-4B12-B5B2-6A608ACF823E}"/>
                    </a:ext>
                  </a:extLst>
                </p:cNvPr>
                <p:cNvSpPr>
                  <a:spLocks noChangeShapeType="1"/>
                </p:cNvSpPr>
                <p:nvPr/>
              </p:nvSpPr>
              <p:spPr bwMode="auto">
                <a:xfrm>
                  <a:off x="4272" y="2400"/>
                  <a:ext cx="96" cy="0"/>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24" name="Line 196">
                  <a:extLst>
                    <a:ext uri="{FF2B5EF4-FFF2-40B4-BE49-F238E27FC236}">
                      <a16:creationId xmlns:a16="http://schemas.microsoft.com/office/drawing/2014/main" id="{87D56F45-D170-4187-9855-90559C9839B8}"/>
                    </a:ext>
                  </a:extLst>
                </p:cNvPr>
                <p:cNvSpPr>
                  <a:spLocks noChangeShapeType="1"/>
                </p:cNvSpPr>
                <p:nvPr/>
              </p:nvSpPr>
              <p:spPr bwMode="auto">
                <a:xfrm>
                  <a:off x="4368" y="2400"/>
                  <a:ext cx="0" cy="96"/>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726" name="Rectangle 198">
                <a:extLst>
                  <a:ext uri="{FF2B5EF4-FFF2-40B4-BE49-F238E27FC236}">
                    <a16:creationId xmlns:a16="http://schemas.microsoft.com/office/drawing/2014/main" id="{44B40F05-EBDE-40AB-985A-2FE50B5D1D7C}"/>
                  </a:ext>
                </a:extLst>
              </p:cNvPr>
              <p:cNvSpPr>
                <a:spLocks noChangeArrowheads="1"/>
              </p:cNvSpPr>
              <p:nvPr/>
            </p:nvSpPr>
            <p:spPr bwMode="auto">
              <a:xfrm>
                <a:off x="3312" y="2208"/>
                <a:ext cx="3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sz="1600" b="1">
                    <a:solidFill>
                      <a:srgbClr val="0066FF"/>
                    </a:solidFill>
                    <a:latin typeface="Times New Roman"/>
                  </a:rPr>
                  <a:t>π</a:t>
                </a:r>
                <a:r>
                  <a:rPr lang="en-US" altLang="en-US" sz="1600" b="1">
                    <a:solidFill>
                      <a:srgbClr val="0066FF"/>
                    </a:solidFill>
                    <a:latin typeface="Times New Roman"/>
                  </a:rPr>
                  <a:t>/2</a:t>
                </a:r>
                <a:endParaRPr lang="en-US" altLang="en-US" sz="1600">
                  <a:solidFill>
                    <a:srgbClr val="0066FF"/>
                  </a:solidFill>
                </a:endParaRPr>
              </a:p>
            </p:txBody>
          </p:sp>
        </p:grpSp>
        <p:sp>
          <p:nvSpPr>
            <p:cNvPr id="22772" name="Rectangle 244">
              <a:extLst>
                <a:ext uri="{FF2B5EF4-FFF2-40B4-BE49-F238E27FC236}">
                  <a16:creationId xmlns:a16="http://schemas.microsoft.com/office/drawing/2014/main" id="{10C17827-E13F-412F-A0D9-45D6A49F4A9C}"/>
                </a:ext>
              </a:extLst>
            </p:cNvPr>
            <p:cNvSpPr>
              <a:spLocks noChangeArrowheads="1"/>
            </p:cNvSpPr>
            <p:nvPr/>
          </p:nvSpPr>
          <p:spPr bwMode="auto">
            <a:xfrm>
              <a:off x="6248399" y="2830513"/>
              <a:ext cx="1981200" cy="2133600"/>
            </a:xfrm>
            <a:prstGeom prst="rect">
              <a:avLst/>
            </a:prstGeom>
            <a:noFill/>
            <a:ln w="28575">
              <a:solidFill>
                <a:srgbClr val="C8553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820" name="Rectangle 292">
              <a:extLst>
                <a:ext uri="{FF2B5EF4-FFF2-40B4-BE49-F238E27FC236}">
                  <a16:creationId xmlns:a16="http://schemas.microsoft.com/office/drawing/2014/main" id="{F38E12DF-A625-41F0-99CE-084DF3D1F3A4}"/>
                </a:ext>
              </a:extLst>
            </p:cNvPr>
            <p:cNvSpPr>
              <a:spLocks noChangeArrowheads="1"/>
            </p:cNvSpPr>
            <p:nvPr/>
          </p:nvSpPr>
          <p:spPr bwMode="auto">
            <a:xfrm>
              <a:off x="6400799" y="3943351"/>
              <a:ext cx="31115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0</a:t>
              </a:r>
              <a:endParaRPr/>
            </a:p>
          </p:txBody>
        </p:sp>
      </p:grpSp>
      <p:grpSp>
        <p:nvGrpSpPr>
          <p:cNvPr id="10" name="Group 9">
            <a:extLst>
              <a:ext uri="{FF2B5EF4-FFF2-40B4-BE49-F238E27FC236}">
                <a16:creationId xmlns:a16="http://schemas.microsoft.com/office/drawing/2014/main" id="{5D1D45CE-5A69-3391-AF1E-118735053E25}"/>
              </a:ext>
            </a:extLst>
          </p:cNvPr>
          <p:cNvGrpSpPr/>
          <p:nvPr/>
        </p:nvGrpSpPr>
        <p:grpSpPr>
          <a:xfrm>
            <a:off x="9940746" y="1855036"/>
            <a:ext cx="1866897" cy="1786618"/>
            <a:chOff x="8305799" y="2830513"/>
            <a:chExt cx="2057400" cy="2133600"/>
          </a:xfrm>
        </p:grpSpPr>
        <p:sp>
          <p:nvSpPr>
            <p:cNvPr id="22732" name="Text Box 204">
              <a:extLst>
                <a:ext uri="{FF2B5EF4-FFF2-40B4-BE49-F238E27FC236}">
                  <a16:creationId xmlns:a16="http://schemas.microsoft.com/office/drawing/2014/main" id="{0C06B762-2E86-44D6-BFC4-7D92630A9F8D}"/>
                </a:ext>
              </a:extLst>
            </p:cNvPr>
            <p:cNvSpPr txBox="1">
              <a:spLocks noChangeArrowheads="1"/>
            </p:cNvSpPr>
            <p:nvPr/>
          </p:nvSpPr>
          <p:spPr bwMode="auto">
            <a:xfrm>
              <a:off x="8305799" y="3287713"/>
              <a:ext cx="609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 V</a:t>
              </a:r>
              <a:r>
                <a:rPr lang="en-US" altLang="en-US" sz="1400" b="0" baseline="-25000">
                  <a:solidFill>
                    <a:srgbClr val="2B3E4B"/>
                  </a:solidFill>
                  <a:latin typeface="Times New Roman"/>
                </a:rPr>
                <a:t>C</a:t>
              </a:r>
              <a:endParaRPr lang="en-US" altLang="en-US">
                <a:solidFill>
                  <a:srgbClr val="008000"/>
                </a:solidFill>
              </a:endParaRPr>
            </a:p>
          </p:txBody>
        </p:sp>
        <p:grpSp>
          <p:nvGrpSpPr>
            <p:cNvPr id="22831" name="Group 303">
              <a:extLst>
                <a:ext uri="{FF2B5EF4-FFF2-40B4-BE49-F238E27FC236}">
                  <a16:creationId xmlns:a16="http://schemas.microsoft.com/office/drawing/2014/main" id="{1B359D5C-F3B5-4F6E-9727-3D6D6FD35DCB}"/>
                </a:ext>
              </a:extLst>
            </p:cNvPr>
            <p:cNvGrpSpPr>
              <a:grpSpLocks/>
            </p:cNvGrpSpPr>
            <p:nvPr/>
          </p:nvGrpSpPr>
          <p:grpSpPr bwMode="auto">
            <a:xfrm>
              <a:off x="8381999" y="2844801"/>
              <a:ext cx="1981200" cy="1662112"/>
              <a:chOff x="4320" y="1353"/>
              <a:chExt cx="1248" cy="1047"/>
            </a:xfrm>
          </p:grpSpPr>
          <p:grpSp>
            <p:nvGrpSpPr>
              <p:cNvPr id="22826" name="Group 298">
                <a:extLst>
                  <a:ext uri="{FF2B5EF4-FFF2-40B4-BE49-F238E27FC236}">
                    <a16:creationId xmlns:a16="http://schemas.microsoft.com/office/drawing/2014/main" id="{3C29DB47-66C7-4F3E-8A91-370764D2AAB4}"/>
                  </a:ext>
                </a:extLst>
              </p:cNvPr>
              <p:cNvGrpSpPr>
                <a:grpSpLocks/>
              </p:cNvGrpSpPr>
              <p:nvPr/>
            </p:nvGrpSpPr>
            <p:grpSpPr bwMode="auto">
              <a:xfrm>
                <a:off x="4320" y="1353"/>
                <a:ext cx="336" cy="807"/>
                <a:chOff x="4320" y="1353"/>
                <a:chExt cx="336" cy="807"/>
              </a:xfrm>
            </p:grpSpPr>
            <p:sp>
              <p:nvSpPr>
                <p:cNvPr id="22729" name="Line 201">
                  <a:extLst>
                    <a:ext uri="{FF2B5EF4-FFF2-40B4-BE49-F238E27FC236}">
                      <a16:creationId xmlns:a16="http://schemas.microsoft.com/office/drawing/2014/main" id="{518EB84B-7CAC-489C-87BB-55F1AE8C215A}"/>
                    </a:ext>
                  </a:extLst>
                </p:cNvPr>
                <p:cNvSpPr>
                  <a:spLocks noChangeShapeType="1"/>
                </p:cNvSpPr>
                <p:nvPr/>
              </p:nvSpPr>
              <p:spPr bwMode="auto">
                <a:xfrm flipV="1">
                  <a:off x="4608" y="1440"/>
                  <a:ext cx="0" cy="720"/>
                </a:xfrm>
                <a:prstGeom prst="line">
                  <a:avLst/>
                </a:prstGeom>
                <a:noFill/>
                <a:ln w="38100">
                  <a:solidFill>
                    <a:srgbClr val="99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31" name="Text Box 203">
                  <a:extLst>
                    <a:ext uri="{FF2B5EF4-FFF2-40B4-BE49-F238E27FC236}">
                      <a16:creationId xmlns:a16="http://schemas.microsoft.com/office/drawing/2014/main" id="{D2E8CCBD-217F-40AF-B1FE-E48021AA8B92}"/>
                    </a:ext>
                  </a:extLst>
                </p:cNvPr>
                <p:cNvSpPr txBox="1">
                  <a:spLocks noChangeArrowheads="1"/>
                </p:cNvSpPr>
                <p:nvPr/>
              </p:nvSpPr>
              <p:spPr bwMode="auto">
                <a:xfrm>
                  <a:off x="4320" y="1353"/>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00FF"/>
                      </a:solidFill>
                      <a:latin typeface="Times New Roman"/>
                    </a:rPr>
                    <a:t>V</a:t>
                  </a:r>
                  <a:r>
                    <a:rPr lang="en-US" altLang="en-US" b="1" baseline="-25000">
                      <a:solidFill>
                        <a:srgbClr val="9900FF"/>
                      </a:solidFill>
                      <a:latin typeface="Times New Roman"/>
                    </a:rPr>
                    <a:t>L</a:t>
                  </a:r>
                  <a:endParaRPr lang="en-US" altLang="en-US"/>
                </a:p>
              </p:txBody>
            </p:sp>
          </p:grpSp>
          <p:grpSp>
            <p:nvGrpSpPr>
              <p:cNvPr id="22825" name="Group 297">
                <a:extLst>
                  <a:ext uri="{FF2B5EF4-FFF2-40B4-BE49-F238E27FC236}">
                    <a16:creationId xmlns:a16="http://schemas.microsoft.com/office/drawing/2014/main" id="{20684532-4BCD-4060-89A1-D0A0E3FFB6F1}"/>
                  </a:ext>
                </a:extLst>
              </p:cNvPr>
              <p:cNvGrpSpPr>
                <a:grpSpLocks/>
              </p:cNvGrpSpPr>
              <p:nvPr/>
            </p:nvGrpSpPr>
            <p:grpSpPr bwMode="auto">
              <a:xfrm>
                <a:off x="4608" y="2160"/>
                <a:ext cx="960" cy="231"/>
                <a:chOff x="4608" y="2160"/>
                <a:chExt cx="960" cy="231"/>
              </a:xfrm>
            </p:grpSpPr>
            <p:sp>
              <p:nvSpPr>
                <p:cNvPr id="22727" name="Line 199">
                  <a:extLst>
                    <a:ext uri="{FF2B5EF4-FFF2-40B4-BE49-F238E27FC236}">
                      <a16:creationId xmlns:a16="http://schemas.microsoft.com/office/drawing/2014/main" id="{B591E753-0992-4F1E-980A-761AF9A3675B}"/>
                    </a:ext>
                  </a:extLst>
                </p:cNvPr>
                <p:cNvSpPr>
                  <a:spLocks noChangeShapeType="1"/>
                </p:cNvSpPr>
                <p:nvPr/>
              </p:nvSpPr>
              <p:spPr bwMode="auto">
                <a:xfrm>
                  <a:off x="4608" y="2169"/>
                  <a:ext cx="816"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33" name="Text Box 205">
                  <a:extLst>
                    <a:ext uri="{FF2B5EF4-FFF2-40B4-BE49-F238E27FC236}">
                      <a16:creationId xmlns:a16="http://schemas.microsoft.com/office/drawing/2014/main" id="{B5280903-31F9-410B-BD56-79243C134FDE}"/>
                    </a:ext>
                  </a:extLst>
                </p:cNvPr>
                <p:cNvSpPr txBox="1">
                  <a:spLocks noChangeArrowheads="1"/>
                </p:cNvSpPr>
                <p:nvPr/>
              </p:nvSpPr>
              <p:spPr bwMode="auto">
                <a:xfrm>
                  <a:off x="5232" y="2160"/>
                  <a:ext cx="3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0000FF"/>
                      </a:solidFill>
                      <a:latin typeface="Times New Roman"/>
                    </a:rPr>
                    <a:t>V</a:t>
                  </a:r>
                  <a:r>
                    <a:rPr lang="en-US" altLang="en-US" b="1" baseline="-25000">
                      <a:solidFill>
                        <a:srgbClr val="0000FF"/>
                      </a:solidFill>
                      <a:latin typeface="Times New Roman"/>
                    </a:rPr>
                    <a:t>R</a:t>
                  </a:r>
                  <a:endParaRPr lang="en-US" altLang="en-US">
                    <a:solidFill>
                      <a:srgbClr val="0000FF"/>
                    </a:solidFill>
                  </a:endParaRPr>
                </a:p>
              </p:txBody>
            </p:sp>
          </p:grpSp>
          <p:grpSp>
            <p:nvGrpSpPr>
              <p:cNvPr id="22824" name="Group 296">
                <a:extLst>
                  <a:ext uri="{FF2B5EF4-FFF2-40B4-BE49-F238E27FC236}">
                    <a16:creationId xmlns:a16="http://schemas.microsoft.com/office/drawing/2014/main" id="{87D3714C-9593-41CB-88EC-452933E3A9D8}"/>
                  </a:ext>
                </a:extLst>
              </p:cNvPr>
              <p:cNvGrpSpPr>
                <a:grpSpLocks/>
              </p:cNvGrpSpPr>
              <p:nvPr/>
            </p:nvGrpSpPr>
            <p:grpSpPr bwMode="auto">
              <a:xfrm>
                <a:off x="4608" y="2169"/>
                <a:ext cx="624" cy="231"/>
                <a:chOff x="4608" y="2169"/>
                <a:chExt cx="624" cy="231"/>
              </a:xfrm>
            </p:grpSpPr>
            <p:sp>
              <p:nvSpPr>
                <p:cNvPr id="22728" name="Line 200">
                  <a:extLst>
                    <a:ext uri="{FF2B5EF4-FFF2-40B4-BE49-F238E27FC236}">
                      <a16:creationId xmlns:a16="http://schemas.microsoft.com/office/drawing/2014/main" id="{E6D2D681-4BA1-4555-A9F1-CAE2A2C6E247}"/>
                    </a:ext>
                  </a:extLst>
                </p:cNvPr>
                <p:cNvSpPr>
                  <a:spLocks noChangeShapeType="1"/>
                </p:cNvSpPr>
                <p:nvPr/>
              </p:nvSpPr>
              <p:spPr bwMode="auto">
                <a:xfrm>
                  <a:off x="4608" y="2169"/>
                  <a:ext cx="576"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34" name="Text Box 206">
                  <a:extLst>
                    <a:ext uri="{FF2B5EF4-FFF2-40B4-BE49-F238E27FC236}">
                      <a16:creationId xmlns:a16="http://schemas.microsoft.com/office/drawing/2014/main" id="{A5B2E3B1-9BBD-405A-8525-0BEFECC31D82}"/>
                    </a:ext>
                  </a:extLst>
                </p:cNvPr>
                <p:cNvSpPr txBox="1">
                  <a:spLocks noChangeArrowheads="1"/>
                </p:cNvSpPr>
                <p:nvPr/>
              </p:nvSpPr>
              <p:spPr bwMode="auto">
                <a:xfrm>
                  <a:off x="5040" y="2169"/>
                  <a:ext cx="1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FF0000"/>
                      </a:solidFill>
                      <a:latin typeface="Times New Roman"/>
                    </a:rPr>
                    <a:t>I</a:t>
                  </a:r>
                  <a:endParaRPr lang="en-US" altLang="en-US">
                    <a:solidFill>
                      <a:srgbClr val="FF0000"/>
                    </a:solidFill>
                  </a:endParaRPr>
                </a:p>
              </p:txBody>
            </p:sp>
          </p:grpSp>
        </p:grpSp>
        <p:grpSp>
          <p:nvGrpSpPr>
            <p:cNvPr id="22830" name="Group 302">
              <a:extLst>
                <a:ext uri="{FF2B5EF4-FFF2-40B4-BE49-F238E27FC236}">
                  <a16:creationId xmlns:a16="http://schemas.microsoft.com/office/drawing/2014/main" id="{85991F4B-69DF-430E-86C4-48A88995DD8B}"/>
                </a:ext>
              </a:extLst>
            </p:cNvPr>
            <p:cNvGrpSpPr>
              <a:grpSpLocks/>
            </p:cNvGrpSpPr>
            <p:nvPr/>
          </p:nvGrpSpPr>
          <p:grpSpPr bwMode="auto">
            <a:xfrm>
              <a:off x="8839199" y="3744913"/>
              <a:ext cx="585788" cy="395288"/>
              <a:chOff x="4608" y="1920"/>
              <a:chExt cx="369" cy="249"/>
            </a:xfrm>
          </p:grpSpPr>
          <p:grpSp>
            <p:nvGrpSpPr>
              <p:cNvPr id="22735" name="Group 207">
                <a:extLst>
                  <a:ext uri="{FF2B5EF4-FFF2-40B4-BE49-F238E27FC236}">
                    <a16:creationId xmlns:a16="http://schemas.microsoft.com/office/drawing/2014/main" id="{3C17A96D-3ECC-40E4-8CD0-4282A30E022C}"/>
                  </a:ext>
                </a:extLst>
              </p:cNvPr>
              <p:cNvGrpSpPr>
                <a:grpSpLocks/>
              </p:cNvGrpSpPr>
              <p:nvPr/>
            </p:nvGrpSpPr>
            <p:grpSpPr bwMode="auto">
              <a:xfrm>
                <a:off x="4608" y="2073"/>
                <a:ext cx="96" cy="96"/>
                <a:chOff x="4272" y="2400"/>
                <a:chExt cx="96" cy="96"/>
              </a:xfrm>
            </p:grpSpPr>
            <p:sp>
              <p:nvSpPr>
                <p:cNvPr id="22736" name="Line 208">
                  <a:extLst>
                    <a:ext uri="{FF2B5EF4-FFF2-40B4-BE49-F238E27FC236}">
                      <a16:creationId xmlns:a16="http://schemas.microsoft.com/office/drawing/2014/main" id="{DBEFBB4E-3ECD-43EB-8420-2A5138B2F11B}"/>
                    </a:ext>
                  </a:extLst>
                </p:cNvPr>
                <p:cNvSpPr>
                  <a:spLocks noChangeShapeType="1"/>
                </p:cNvSpPr>
                <p:nvPr/>
              </p:nvSpPr>
              <p:spPr bwMode="auto">
                <a:xfrm>
                  <a:off x="4272" y="2400"/>
                  <a:ext cx="96" cy="0"/>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737" name="Line 209">
                  <a:extLst>
                    <a:ext uri="{FF2B5EF4-FFF2-40B4-BE49-F238E27FC236}">
                      <a16:creationId xmlns:a16="http://schemas.microsoft.com/office/drawing/2014/main" id="{2FB78236-D140-4B2B-BD1B-7E7EF46EA6B4}"/>
                    </a:ext>
                  </a:extLst>
                </p:cNvPr>
                <p:cNvSpPr>
                  <a:spLocks noChangeShapeType="1"/>
                </p:cNvSpPr>
                <p:nvPr/>
              </p:nvSpPr>
              <p:spPr bwMode="auto">
                <a:xfrm>
                  <a:off x="4368" y="2400"/>
                  <a:ext cx="0" cy="96"/>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741" name="Rectangle 213">
                <a:extLst>
                  <a:ext uri="{FF2B5EF4-FFF2-40B4-BE49-F238E27FC236}">
                    <a16:creationId xmlns:a16="http://schemas.microsoft.com/office/drawing/2014/main" id="{C34B0243-5FC1-4F94-B599-A85A988500A1}"/>
                  </a:ext>
                </a:extLst>
              </p:cNvPr>
              <p:cNvSpPr>
                <a:spLocks noChangeArrowheads="1"/>
              </p:cNvSpPr>
              <p:nvPr/>
            </p:nvSpPr>
            <p:spPr bwMode="auto">
              <a:xfrm>
                <a:off x="4656" y="1920"/>
                <a:ext cx="3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sz="1600" b="1">
                    <a:solidFill>
                      <a:srgbClr val="0066FF"/>
                    </a:solidFill>
                    <a:latin typeface="Times New Roman"/>
                  </a:rPr>
                  <a:t>π</a:t>
                </a:r>
                <a:r>
                  <a:rPr lang="en-US" altLang="en-US" sz="1600" b="1">
                    <a:solidFill>
                      <a:srgbClr val="0066FF"/>
                    </a:solidFill>
                    <a:latin typeface="Times New Roman"/>
                  </a:rPr>
                  <a:t>/2</a:t>
                </a:r>
                <a:endParaRPr lang="en-US" altLang="en-US" sz="1600">
                  <a:solidFill>
                    <a:srgbClr val="0066FF"/>
                  </a:solidFill>
                </a:endParaRPr>
              </a:p>
            </p:txBody>
          </p:sp>
        </p:grpSp>
        <p:sp>
          <p:nvSpPr>
            <p:cNvPr id="22794" name="Rectangle 266">
              <a:extLst>
                <a:ext uri="{FF2B5EF4-FFF2-40B4-BE49-F238E27FC236}">
                  <a16:creationId xmlns:a16="http://schemas.microsoft.com/office/drawing/2014/main" id="{4DB65A43-742C-49E7-A91B-9E73C00887A3}"/>
                </a:ext>
              </a:extLst>
            </p:cNvPr>
            <p:cNvSpPr>
              <a:spLocks noChangeArrowheads="1"/>
            </p:cNvSpPr>
            <p:nvPr/>
          </p:nvSpPr>
          <p:spPr bwMode="auto">
            <a:xfrm>
              <a:off x="8305799" y="2830513"/>
              <a:ext cx="2057400" cy="2133600"/>
            </a:xfrm>
            <a:prstGeom prst="rect">
              <a:avLst/>
            </a:prstGeom>
            <a:noFill/>
            <a:ln w="28575">
              <a:solidFill>
                <a:srgbClr val="C8553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827" name="Line 299">
              <a:extLst>
                <a:ext uri="{FF2B5EF4-FFF2-40B4-BE49-F238E27FC236}">
                  <a16:creationId xmlns:a16="http://schemas.microsoft.com/office/drawing/2014/main" id="{9DE0691C-540E-4A6C-8135-C595EEF2CDF3}"/>
                </a:ext>
              </a:extLst>
            </p:cNvPr>
            <p:cNvSpPr>
              <a:spLocks noChangeShapeType="1"/>
            </p:cNvSpPr>
            <p:nvPr/>
          </p:nvSpPr>
          <p:spPr bwMode="auto">
            <a:xfrm flipV="1">
              <a:off x="8839199" y="3363913"/>
              <a:ext cx="0" cy="762000"/>
            </a:xfrm>
            <a:prstGeom prst="line">
              <a:avLst/>
            </a:prstGeom>
            <a:noFill/>
            <a:ln w="38100">
              <a:solidFill>
                <a:srgbClr val="2F7D5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2829" name="Group 301">
              <a:extLst>
                <a:ext uri="{FF2B5EF4-FFF2-40B4-BE49-F238E27FC236}">
                  <a16:creationId xmlns:a16="http://schemas.microsoft.com/office/drawing/2014/main" id="{CD9C165F-5F3F-4064-A8AA-667BE55A2458}"/>
                </a:ext>
              </a:extLst>
            </p:cNvPr>
            <p:cNvGrpSpPr>
              <a:grpSpLocks/>
            </p:cNvGrpSpPr>
            <p:nvPr/>
          </p:nvGrpSpPr>
          <p:grpSpPr bwMode="auto">
            <a:xfrm>
              <a:off x="8305799" y="4125913"/>
              <a:ext cx="609600" cy="762000"/>
              <a:chOff x="4272" y="2160"/>
              <a:chExt cx="384" cy="480"/>
            </a:xfrm>
          </p:grpSpPr>
          <p:sp>
            <p:nvSpPr>
              <p:cNvPr id="22730" name="Line 202">
                <a:extLst>
                  <a:ext uri="{FF2B5EF4-FFF2-40B4-BE49-F238E27FC236}">
                    <a16:creationId xmlns:a16="http://schemas.microsoft.com/office/drawing/2014/main" id="{9E174554-7254-453C-BBAA-B9D56C0D6C9C}"/>
                  </a:ext>
                </a:extLst>
              </p:cNvPr>
              <p:cNvSpPr>
                <a:spLocks noChangeShapeType="1"/>
              </p:cNvSpPr>
              <p:nvPr/>
            </p:nvSpPr>
            <p:spPr bwMode="auto">
              <a:xfrm>
                <a:off x="4608" y="2160"/>
                <a:ext cx="0" cy="480"/>
              </a:xfrm>
              <a:prstGeom prst="line">
                <a:avLst/>
              </a:prstGeom>
              <a:noFill/>
              <a:ln w="381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828" name="Text Box 300">
                <a:extLst>
                  <a:ext uri="{FF2B5EF4-FFF2-40B4-BE49-F238E27FC236}">
                    <a16:creationId xmlns:a16="http://schemas.microsoft.com/office/drawing/2014/main" id="{E3F92CAA-21F1-486D-BF3A-FBF78373715C}"/>
                  </a:ext>
                </a:extLst>
              </p:cNvPr>
              <p:cNvSpPr txBox="1">
                <a:spLocks noChangeArrowheads="1"/>
              </p:cNvSpPr>
              <p:nvPr/>
            </p:nvSpPr>
            <p:spPr bwMode="auto">
              <a:xfrm>
                <a:off x="4272" y="2352"/>
                <a:ext cx="3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008000"/>
                    </a:solidFill>
                    <a:latin typeface="Times New Roman"/>
                  </a:rPr>
                  <a:t> V</a:t>
                </a:r>
                <a:r>
                  <a:rPr lang="en-US" altLang="en-US" b="1" baseline="-25000">
                    <a:solidFill>
                      <a:srgbClr val="008000"/>
                    </a:solidFill>
                    <a:latin typeface="Times New Roman"/>
                  </a:rPr>
                  <a:t>C</a:t>
                </a:r>
                <a:endParaRPr lang="en-US" altLang="en-US">
                  <a:solidFill>
                    <a:srgbClr val="008000"/>
                  </a:solidFill>
                </a:endParaRPr>
              </a:p>
            </p:txBody>
          </p:sp>
        </p:grpSp>
      </p:grpSp>
      <mc:AlternateContent xmlns:mc="http://schemas.openxmlformats.org/markup-compatibility/2006" xmlns:a14="http://schemas.microsoft.com/office/drawing/2010/main">
        <mc:Choice Requires="a14">
          <p:sp>
            <p:nvSpPr>
              <p:cNvPr id="2" name="Rectangle 271">
                <a:extLst>
                  <a:ext uri="{FF2B5EF4-FFF2-40B4-BE49-F238E27FC236}">
                    <a16:creationId xmlns:a16="http://schemas.microsoft.com/office/drawing/2014/main" id="{4C6923BA-C94F-6DAB-5F16-8033D7CEB02C}"/>
                  </a:ext>
                </a:extLst>
              </p:cNvPr>
              <p:cNvSpPr>
                <a:spLocks noChangeArrowheads="1"/>
              </p:cNvSpPr>
              <p:nvPr/>
            </p:nvSpPr>
            <p:spPr bwMode="auto">
              <a:xfrm>
                <a:off x="224338" y="4033837"/>
                <a:ext cx="3584046" cy="410049"/>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b="1" i="1" dirty="0" smtClean="0">
                        <a:solidFill>
                          <a:srgbClr val="CC00CC"/>
                        </a:solidFill>
                        <a:latin typeface="Cambria Math" panose="02040503050406030204" pitchFamily="18" charset="0"/>
                      </a:rPr>
                      <m:t>𝑰𝒁</m:t>
                    </m:r>
                  </m:oMath>
                </a14:m>
                <a:r>
                  <a:rPr lang="en-US" altLang="en-US" sz="1500" b="1" dirty="0">
                    <a:solidFill>
                      <a:srgbClr val="6B5B8E"/>
                    </a:solidFill>
                    <a:latin typeface="Times New Roman"/>
                  </a:rPr>
                  <a:t> = </a:t>
                </a:r>
                <a14:m>
                  <m:oMath xmlns:m="http://schemas.openxmlformats.org/officeDocument/2006/math">
                    <m:rad>
                      <m:radPr>
                        <m:degHide m:val="on"/>
                        <m:ctrlPr>
                          <a:rPr lang="en-US" altLang="en-US" b="1" i="1" smtClean="0">
                            <a:solidFill>
                              <a:srgbClr val="CC00CC"/>
                            </a:solidFill>
                            <a:latin typeface="Cambria Math" panose="02040503050406030204" pitchFamily="18" charset="0"/>
                          </a:rPr>
                        </m:ctrlPr>
                      </m:radPr>
                      <m:deg/>
                      <m:e>
                        <m:sSup>
                          <m:sSupPr>
                            <m:ctrlPr>
                              <a:rPr lang="en-US" altLang="en-US" b="1" i="1" smtClean="0">
                                <a:solidFill>
                                  <a:srgbClr val="CC00CC"/>
                                </a:solidFill>
                                <a:latin typeface="Cambria Math" panose="02040503050406030204" pitchFamily="18" charset="0"/>
                              </a:rPr>
                            </m:ctrlPr>
                          </m:sSupPr>
                          <m:e>
                            <m:d>
                              <m:dPr>
                                <m:ctrlPr>
                                  <a:rPr lang="en-US" altLang="en-US" b="1" i="1" smtClean="0">
                                    <a:solidFill>
                                      <a:srgbClr val="CC00CC"/>
                                    </a:solidFill>
                                    <a:latin typeface="Cambria Math" panose="02040503050406030204" pitchFamily="18" charset="0"/>
                                  </a:rPr>
                                </m:ctrlPr>
                              </m:dPr>
                              <m:e>
                                <m:r>
                                  <a:rPr lang="en-US" altLang="en-US" b="1" i="1" smtClean="0">
                                    <a:solidFill>
                                      <a:srgbClr val="CC00CC"/>
                                    </a:solidFill>
                                    <a:latin typeface="Cambria Math" panose="02040503050406030204" pitchFamily="18" charset="0"/>
                                  </a:rPr>
                                  <m:t>𝑰𝑹</m:t>
                                </m:r>
                              </m:e>
                            </m:d>
                          </m:e>
                          <m:sup>
                            <m:r>
                              <a:rPr lang="en-US" altLang="en-US" b="1" i="1" smtClean="0">
                                <a:solidFill>
                                  <a:srgbClr val="CC00CC"/>
                                </a:solidFill>
                                <a:latin typeface="Cambria Math" panose="02040503050406030204" pitchFamily="18" charset="0"/>
                              </a:rPr>
                              <m:t>𝟐</m:t>
                            </m:r>
                          </m:sup>
                        </m:sSup>
                        <m:r>
                          <a:rPr lang="en-US" altLang="en-US" b="1" i="1" smtClean="0">
                            <a:solidFill>
                              <a:srgbClr val="CC00CC"/>
                            </a:solidFill>
                            <a:latin typeface="Cambria Math" panose="02040503050406030204" pitchFamily="18" charset="0"/>
                          </a:rPr>
                          <m:t>+</m:t>
                        </m:r>
                        <m:sSup>
                          <m:sSupPr>
                            <m:ctrlPr>
                              <a:rPr lang="en-US" altLang="en-US" b="1" i="1" smtClean="0">
                                <a:solidFill>
                                  <a:srgbClr val="CC00CC"/>
                                </a:solidFill>
                                <a:latin typeface="Cambria Math" panose="02040503050406030204" pitchFamily="18" charset="0"/>
                              </a:rPr>
                            </m:ctrlPr>
                          </m:sSupPr>
                          <m:e>
                            <m:d>
                              <m:dPr>
                                <m:ctrlPr>
                                  <a:rPr lang="en-US" altLang="en-US" b="1" i="1" smtClean="0">
                                    <a:solidFill>
                                      <a:srgbClr val="CC00CC"/>
                                    </a:solidFill>
                                    <a:latin typeface="Cambria Math" panose="02040503050406030204" pitchFamily="18" charset="0"/>
                                  </a:rPr>
                                </m:ctrlPr>
                              </m:dPr>
                              <m:e>
                                <m:r>
                                  <a:rPr lang="en-US" altLang="en-US" b="1" i="1" smtClean="0">
                                    <a:solidFill>
                                      <a:srgbClr val="CC00CC"/>
                                    </a:solidFill>
                                    <a:latin typeface="Cambria Math" panose="02040503050406030204" pitchFamily="18" charset="0"/>
                                  </a:rPr>
                                  <m:t>𝑰</m:t>
                                </m:r>
                                <m:sSub>
                                  <m:sSubPr>
                                    <m:ctrlPr>
                                      <a:rPr lang="en-US" altLang="en-US" b="1" i="1" smtClean="0">
                                        <a:solidFill>
                                          <a:srgbClr val="CC00CC"/>
                                        </a:solidFill>
                                        <a:latin typeface="Cambria Math" panose="02040503050406030204" pitchFamily="18" charset="0"/>
                                      </a:rPr>
                                    </m:ctrlPr>
                                  </m:sSubPr>
                                  <m:e>
                                    <m:r>
                                      <a:rPr lang="en-US" altLang="en-US" b="1" i="1" smtClean="0">
                                        <a:solidFill>
                                          <a:srgbClr val="CC00CC"/>
                                        </a:solidFill>
                                        <a:latin typeface="Cambria Math" panose="02040503050406030204" pitchFamily="18" charset="0"/>
                                      </a:rPr>
                                      <m:t>𝑿</m:t>
                                    </m:r>
                                  </m:e>
                                  <m:sub>
                                    <m:r>
                                      <a:rPr lang="en-US" altLang="en-US" b="1" i="1" smtClean="0">
                                        <a:solidFill>
                                          <a:srgbClr val="CC00CC"/>
                                        </a:solidFill>
                                        <a:latin typeface="Cambria Math" panose="02040503050406030204" pitchFamily="18" charset="0"/>
                                      </a:rPr>
                                      <m:t>𝑳</m:t>
                                    </m:r>
                                  </m:sub>
                                </m:sSub>
                                <m:r>
                                  <a:rPr lang="en-US" altLang="en-US" b="1" i="1" smtClean="0">
                                    <a:solidFill>
                                      <a:srgbClr val="CC00CC"/>
                                    </a:solidFill>
                                    <a:latin typeface="Cambria Math" panose="02040503050406030204" pitchFamily="18" charset="0"/>
                                  </a:rPr>
                                  <m:t>−</m:t>
                                </m:r>
                                <m:r>
                                  <a:rPr lang="en-US" altLang="en-US" b="1" i="1" smtClean="0">
                                    <a:solidFill>
                                      <a:srgbClr val="CC00CC"/>
                                    </a:solidFill>
                                    <a:latin typeface="Cambria Math" panose="02040503050406030204" pitchFamily="18" charset="0"/>
                                  </a:rPr>
                                  <m:t>𝑰</m:t>
                                </m:r>
                                <m:sSub>
                                  <m:sSubPr>
                                    <m:ctrlPr>
                                      <a:rPr lang="en-US" altLang="en-US" b="1" i="1" smtClean="0">
                                        <a:solidFill>
                                          <a:srgbClr val="CC00CC"/>
                                        </a:solidFill>
                                        <a:latin typeface="Cambria Math" panose="02040503050406030204" pitchFamily="18" charset="0"/>
                                      </a:rPr>
                                    </m:ctrlPr>
                                  </m:sSubPr>
                                  <m:e>
                                    <m:r>
                                      <a:rPr lang="en-US" altLang="en-US" b="1" i="1" smtClean="0">
                                        <a:solidFill>
                                          <a:srgbClr val="CC00CC"/>
                                        </a:solidFill>
                                        <a:latin typeface="Cambria Math" panose="02040503050406030204" pitchFamily="18" charset="0"/>
                                      </a:rPr>
                                      <m:t>𝑿</m:t>
                                    </m:r>
                                  </m:e>
                                  <m:sub>
                                    <m:r>
                                      <a:rPr lang="en-US" altLang="en-US" b="1" i="1" smtClean="0">
                                        <a:solidFill>
                                          <a:srgbClr val="CC00CC"/>
                                        </a:solidFill>
                                        <a:latin typeface="Cambria Math" panose="02040503050406030204" pitchFamily="18" charset="0"/>
                                      </a:rPr>
                                      <m:t>𝑪</m:t>
                                    </m:r>
                                  </m:sub>
                                </m:sSub>
                              </m:e>
                            </m:d>
                          </m:e>
                          <m:sup>
                            <m:r>
                              <a:rPr lang="en-US" altLang="en-US" b="1" i="1" smtClean="0">
                                <a:solidFill>
                                  <a:srgbClr val="CC00CC"/>
                                </a:solidFill>
                                <a:latin typeface="Cambria Math" panose="02040503050406030204" pitchFamily="18" charset="0"/>
                              </a:rPr>
                              <m:t>𝟐</m:t>
                            </m:r>
                          </m:sup>
                        </m:sSup>
                      </m:e>
                    </m:rad>
                  </m:oMath>
                </a14:m>
                <a:endParaRPr lang="en-US" altLang="en-US" b="1" dirty="0">
                  <a:solidFill>
                    <a:srgbClr val="CC00CC"/>
                  </a:solidFill>
                </a:endParaRPr>
              </a:p>
            </p:txBody>
          </p:sp>
        </mc:Choice>
        <mc:Fallback xmlns="">
          <p:sp>
            <p:nvSpPr>
              <p:cNvPr id="2" name="Rectangle 271">
                <a:extLst>
                  <a:ext uri="{FF2B5EF4-FFF2-40B4-BE49-F238E27FC236}">
                    <a16:creationId xmlns:a16="http://schemas.microsoft.com/office/drawing/2014/main" id="{4C6923BA-C94F-6DAB-5F16-8033D7CEB02C}"/>
                  </a:ext>
                </a:extLst>
              </p:cNvPr>
              <p:cNvSpPr>
                <a:spLocks noRot="1" noChangeAspect="1" noMove="1" noResize="1" noEditPoints="1" noAdjustHandles="1" noChangeArrowheads="1" noChangeShapeType="1" noTextEdit="1"/>
              </p:cNvSpPr>
              <p:nvPr/>
            </p:nvSpPr>
            <p:spPr bwMode="auto">
              <a:xfrm>
                <a:off x="224338" y="4033837"/>
                <a:ext cx="3584046" cy="410049"/>
              </a:xfrm>
              <a:prstGeom prst="rect">
                <a:avLst/>
              </a:prstGeom>
              <a:blipFill>
                <a:blip r:embed="rId7"/>
                <a:stretch>
                  <a:fillRect b="-11940"/>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Rectangle 271">
                <a:extLst>
                  <a:ext uri="{FF2B5EF4-FFF2-40B4-BE49-F238E27FC236}">
                    <a16:creationId xmlns:a16="http://schemas.microsoft.com/office/drawing/2014/main" id="{1535774C-B3B5-555B-1432-E2345C2B4BB5}"/>
                  </a:ext>
                </a:extLst>
              </p:cNvPr>
              <p:cNvSpPr>
                <a:spLocks noChangeArrowheads="1"/>
              </p:cNvSpPr>
              <p:nvPr/>
            </p:nvSpPr>
            <p:spPr bwMode="auto">
              <a:xfrm>
                <a:off x="336924" y="4639294"/>
                <a:ext cx="3139373" cy="445315"/>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sz="2000" b="1" i="1" dirty="0" smtClean="0">
                        <a:solidFill>
                          <a:srgbClr val="CC00CC"/>
                        </a:solidFill>
                        <a:latin typeface="Cambria Math" panose="02040503050406030204" pitchFamily="18" charset="0"/>
                      </a:rPr>
                      <m:t>𝑰𝒁</m:t>
                    </m:r>
                  </m:oMath>
                </a14:m>
                <a:r>
                  <a:rPr lang="en-US" altLang="en-US" sz="1600" b="1" dirty="0">
                    <a:solidFill>
                      <a:srgbClr val="6B5B8E"/>
                    </a:solidFill>
                    <a:latin typeface="Times New Roman"/>
                  </a:rPr>
                  <a:t> = </a:t>
                </a:r>
                <a14:m>
                  <m:oMath xmlns:m="http://schemas.openxmlformats.org/officeDocument/2006/math">
                    <m:r>
                      <a:rPr lang="en-US" altLang="en-US" sz="2000" b="1" i="0" smtClean="0">
                        <a:solidFill>
                          <a:srgbClr val="CC00CC"/>
                        </a:solidFill>
                        <a:latin typeface="Cambria Math" panose="02040503050406030204" pitchFamily="18" charset="0"/>
                      </a:rPr>
                      <m:t>𝐈</m:t>
                    </m:r>
                    <m:rad>
                      <m:radPr>
                        <m:degHide m:val="on"/>
                        <m:ctrlPr>
                          <a:rPr lang="en-US" altLang="en-US" sz="2000" b="1" i="1" smtClean="0">
                            <a:solidFill>
                              <a:srgbClr val="CC00CC"/>
                            </a:solidFill>
                            <a:latin typeface="Cambria Math" panose="02040503050406030204" pitchFamily="18" charset="0"/>
                          </a:rPr>
                        </m:ctrlPr>
                      </m:radPr>
                      <m:deg/>
                      <m:e>
                        <m:sSup>
                          <m:sSupPr>
                            <m:ctrlPr>
                              <a:rPr lang="en-US" altLang="en-US" sz="2000" b="1" i="1" smtClean="0">
                                <a:solidFill>
                                  <a:srgbClr val="CC00CC"/>
                                </a:solidFill>
                                <a:latin typeface="Cambria Math" panose="02040503050406030204" pitchFamily="18" charset="0"/>
                              </a:rPr>
                            </m:ctrlPr>
                          </m:sSupPr>
                          <m:e>
                            <m:r>
                              <a:rPr lang="en-US" altLang="en-US" sz="2000" b="1" i="1" smtClean="0">
                                <a:solidFill>
                                  <a:srgbClr val="CC00CC"/>
                                </a:solidFill>
                                <a:latin typeface="Cambria Math" panose="02040503050406030204" pitchFamily="18" charset="0"/>
                              </a:rPr>
                              <m:t>𝑹</m:t>
                            </m:r>
                          </m:e>
                          <m:sup>
                            <m:r>
                              <a:rPr lang="en-US" altLang="en-US" sz="2000" b="1" i="1" smtClean="0">
                                <a:solidFill>
                                  <a:srgbClr val="CC00CC"/>
                                </a:solidFill>
                                <a:latin typeface="Cambria Math" panose="02040503050406030204" pitchFamily="18" charset="0"/>
                              </a:rPr>
                              <m:t>𝟐</m:t>
                            </m:r>
                          </m:sup>
                        </m:sSup>
                        <m:r>
                          <a:rPr lang="en-US" altLang="en-US" sz="2000" b="1" i="1" smtClean="0">
                            <a:solidFill>
                              <a:srgbClr val="CC00CC"/>
                            </a:solidFill>
                            <a:latin typeface="Cambria Math" panose="02040503050406030204" pitchFamily="18" charset="0"/>
                          </a:rPr>
                          <m:t>+</m:t>
                        </m:r>
                        <m:sSup>
                          <m:sSupPr>
                            <m:ctrlPr>
                              <a:rPr lang="en-US" altLang="en-US" sz="2000" b="1" i="1" smtClean="0">
                                <a:solidFill>
                                  <a:srgbClr val="CC00CC"/>
                                </a:solidFill>
                                <a:latin typeface="Cambria Math" panose="02040503050406030204" pitchFamily="18" charset="0"/>
                              </a:rPr>
                            </m:ctrlPr>
                          </m:sSupPr>
                          <m:e>
                            <m:d>
                              <m:dPr>
                                <m:ctrlPr>
                                  <a:rPr lang="en-US" altLang="en-US" sz="2000" b="1" i="1" smtClean="0">
                                    <a:solidFill>
                                      <a:srgbClr val="CC00CC"/>
                                    </a:solidFill>
                                    <a:latin typeface="Cambria Math" panose="02040503050406030204" pitchFamily="18" charset="0"/>
                                  </a:rPr>
                                </m:ctrlPr>
                              </m:dPr>
                              <m:e>
                                <m:sSub>
                                  <m:sSubPr>
                                    <m:ctrlPr>
                                      <a:rPr lang="en-US" altLang="en-US" sz="2000" b="1" i="1" smtClean="0">
                                        <a:solidFill>
                                          <a:srgbClr val="CC00CC"/>
                                        </a:solidFill>
                                        <a:latin typeface="Cambria Math" panose="02040503050406030204" pitchFamily="18" charset="0"/>
                                      </a:rPr>
                                    </m:ctrlPr>
                                  </m:sSubPr>
                                  <m:e>
                                    <m:r>
                                      <a:rPr lang="en-US" altLang="en-US" sz="2000" b="1" i="1" smtClean="0">
                                        <a:solidFill>
                                          <a:srgbClr val="CC00CC"/>
                                        </a:solidFill>
                                        <a:latin typeface="Cambria Math" panose="02040503050406030204" pitchFamily="18" charset="0"/>
                                      </a:rPr>
                                      <m:t>𝑿</m:t>
                                    </m:r>
                                  </m:e>
                                  <m:sub>
                                    <m:r>
                                      <a:rPr lang="en-US" altLang="en-US" sz="2000" b="1" i="1" smtClean="0">
                                        <a:solidFill>
                                          <a:srgbClr val="CC00CC"/>
                                        </a:solidFill>
                                        <a:latin typeface="Cambria Math" panose="02040503050406030204" pitchFamily="18" charset="0"/>
                                      </a:rPr>
                                      <m:t>𝑳</m:t>
                                    </m:r>
                                  </m:sub>
                                </m:sSub>
                                <m:r>
                                  <a:rPr lang="en-US" altLang="en-US" sz="2000" b="1" i="1" smtClean="0">
                                    <a:solidFill>
                                      <a:srgbClr val="CC00CC"/>
                                    </a:solidFill>
                                    <a:latin typeface="Cambria Math" panose="02040503050406030204" pitchFamily="18" charset="0"/>
                                  </a:rPr>
                                  <m:t>−</m:t>
                                </m:r>
                                <m:sSub>
                                  <m:sSubPr>
                                    <m:ctrlPr>
                                      <a:rPr lang="en-US" altLang="en-US" sz="2000" b="1" i="1" smtClean="0">
                                        <a:solidFill>
                                          <a:srgbClr val="CC00CC"/>
                                        </a:solidFill>
                                        <a:latin typeface="Cambria Math" panose="02040503050406030204" pitchFamily="18" charset="0"/>
                                      </a:rPr>
                                    </m:ctrlPr>
                                  </m:sSubPr>
                                  <m:e>
                                    <m:r>
                                      <a:rPr lang="en-US" altLang="en-US" sz="2000" b="1" i="1" smtClean="0">
                                        <a:solidFill>
                                          <a:srgbClr val="CC00CC"/>
                                        </a:solidFill>
                                        <a:latin typeface="Cambria Math" panose="02040503050406030204" pitchFamily="18" charset="0"/>
                                      </a:rPr>
                                      <m:t>𝑿</m:t>
                                    </m:r>
                                  </m:e>
                                  <m:sub>
                                    <m:r>
                                      <a:rPr lang="en-US" altLang="en-US" sz="2000" b="1" i="1" smtClean="0">
                                        <a:solidFill>
                                          <a:srgbClr val="CC00CC"/>
                                        </a:solidFill>
                                        <a:latin typeface="Cambria Math" panose="02040503050406030204" pitchFamily="18" charset="0"/>
                                      </a:rPr>
                                      <m:t>𝑪</m:t>
                                    </m:r>
                                  </m:sub>
                                </m:sSub>
                              </m:e>
                            </m:d>
                          </m:e>
                          <m:sup>
                            <m:r>
                              <a:rPr lang="en-US" altLang="en-US" sz="2000" b="1" i="1" smtClean="0">
                                <a:solidFill>
                                  <a:srgbClr val="CC00CC"/>
                                </a:solidFill>
                                <a:latin typeface="Cambria Math" panose="02040503050406030204" pitchFamily="18" charset="0"/>
                              </a:rPr>
                              <m:t>𝟐</m:t>
                            </m:r>
                          </m:sup>
                        </m:sSup>
                      </m:e>
                    </m:rad>
                  </m:oMath>
                </a14:m>
                <a:endParaRPr lang="en-US" altLang="en-US" sz="2000" b="1" dirty="0">
                  <a:solidFill>
                    <a:srgbClr val="CC00CC"/>
                  </a:solidFill>
                </a:endParaRPr>
              </a:p>
            </p:txBody>
          </p:sp>
        </mc:Choice>
        <mc:Fallback xmlns="">
          <p:sp>
            <p:nvSpPr>
              <p:cNvPr id="3" name="Rectangle 271">
                <a:extLst>
                  <a:ext uri="{FF2B5EF4-FFF2-40B4-BE49-F238E27FC236}">
                    <a16:creationId xmlns:a16="http://schemas.microsoft.com/office/drawing/2014/main" id="{1535774C-B3B5-555B-1432-E2345C2B4BB5}"/>
                  </a:ext>
                </a:extLst>
              </p:cNvPr>
              <p:cNvSpPr>
                <a:spLocks noRot="1" noChangeAspect="1" noMove="1" noResize="1" noEditPoints="1" noAdjustHandles="1" noChangeArrowheads="1" noChangeShapeType="1" noTextEdit="1"/>
              </p:cNvSpPr>
              <p:nvPr/>
            </p:nvSpPr>
            <p:spPr bwMode="auto">
              <a:xfrm>
                <a:off x="336924" y="4639294"/>
                <a:ext cx="3139373" cy="445315"/>
              </a:xfrm>
              <a:prstGeom prst="rect">
                <a:avLst/>
              </a:prstGeom>
              <a:blipFill>
                <a:blip r:embed="rId8"/>
                <a:stretch>
                  <a:fillRect b="-12329"/>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Rectangle 271">
                <a:extLst>
                  <a:ext uri="{FF2B5EF4-FFF2-40B4-BE49-F238E27FC236}">
                    <a16:creationId xmlns:a16="http://schemas.microsoft.com/office/drawing/2014/main" id="{C91508F2-6F31-4FA6-CCB9-353678D5C21B}"/>
                  </a:ext>
                </a:extLst>
              </p:cNvPr>
              <p:cNvSpPr>
                <a:spLocks noChangeArrowheads="1"/>
              </p:cNvSpPr>
              <p:nvPr/>
            </p:nvSpPr>
            <p:spPr bwMode="auto">
              <a:xfrm>
                <a:off x="411516" y="5280017"/>
                <a:ext cx="2917954" cy="445315"/>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sz="2000" b="1" i="1" dirty="0" smtClean="0">
                        <a:solidFill>
                          <a:srgbClr val="CC00CC"/>
                        </a:solidFill>
                        <a:latin typeface="Cambria Math" panose="02040503050406030204" pitchFamily="18" charset="0"/>
                      </a:rPr>
                      <m:t>𝒁</m:t>
                    </m:r>
                  </m:oMath>
                </a14:m>
                <a:r>
                  <a:rPr lang="en-US" altLang="en-US" sz="1600" b="1" dirty="0">
                    <a:solidFill>
                      <a:srgbClr val="6B5B8E"/>
                    </a:solidFill>
                    <a:latin typeface="Times New Roman"/>
                  </a:rPr>
                  <a:t> = </a:t>
                </a:r>
                <a14:m>
                  <m:oMath xmlns:m="http://schemas.openxmlformats.org/officeDocument/2006/math">
                    <m:rad>
                      <m:radPr>
                        <m:degHide m:val="on"/>
                        <m:ctrlPr>
                          <a:rPr lang="en-US" altLang="en-US" sz="2000" b="1" i="1" smtClean="0">
                            <a:solidFill>
                              <a:srgbClr val="CC00CC"/>
                            </a:solidFill>
                            <a:latin typeface="Cambria Math" panose="02040503050406030204" pitchFamily="18" charset="0"/>
                          </a:rPr>
                        </m:ctrlPr>
                      </m:radPr>
                      <m:deg/>
                      <m:e>
                        <m:sSup>
                          <m:sSupPr>
                            <m:ctrlPr>
                              <a:rPr lang="en-US" altLang="en-US" sz="2000" b="1" i="1">
                                <a:solidFill>
                                  <a:srgbClr val="CC00CC"/>
                                </a:solidFill>
                                <a:latin typeface="Cambria Math" panose="02040503050406030204" pitchFamily="18" charset="0"/>
                              </a:rPr>
                            </m:ctrlPr>
                          </m:sSupPr>
                          <m:e>
                            <m:r>
                              <a:rPr lang="en-US" altLang="en-US" sz="2000" b="1" i="1">
                                <a:solidFill>
                                  <a:srgbClr val="CC00CC"/>
                                </a:solidFill>
                                <a:latin typeface="Cambria Math" panose="02040503050406030204" pitchFamily="18" charset="0"/>
                              </a:rPr>
                              <m:t>𝑹</m:t>
                            </m:r>
                          </m:e>
                          <m:sup>
                            <m:r>
                              <a:rPr lang="en-US" altLang="en-US" sz="2000" b="1" i="1">
                                <a:solidFill>
                                  <a:srgbClr val="CC00CC"/>
                                </a:solidFill>
                                <a:latin typeface="Cambria Math" panose="02040503050406030204" pitchFamily="18" charset="0"/>
                              </a:rPr>
                              <m:t>𝟐</m:t>
                            </m:r>
                          </m:sup>
                        </m:sSup>
                        <m:r>
                          <a:rPr lang="en-US" altLang="en-US" sz="2000" b="1" i="1">
                            <a:solidFill>
                              <a:srgbClr val="CC00CC"/>
                            </a:solidFill>
                            <a:latin typeface="Cambria Math" panose="02040503050406030204" pitchFamily="18" charset="0"/>
                          </a:rPr>
                          <m:t>+</m:t>
                        </m:r>
                        <m:sSup>
                          <m:sSupPr>
                            <m:ctrlPr>
                              <a:rPr lang="en-US" altLang="en-US" sz="2000" b="1" i="1">
                                <a:solidFill>
                                  <a:srgbClr val="CC00CC"/>
                                </a:solidFill>
                                <a:latin typeface="Cambria Math" panose="02040503050406030204" pitchFamily="18" charset="0"/>
                              </a:rPr>
                            </m:ctrlPr>
                          </m:sSupPr>
                          <m:e>
                            <m:d>
                              <m:dPr>
                                <m:ctrlPr>
                                  <a:rPr lang="en-US" altLang="en-US" sz="2000" b="1" i="1">
                                    <a:solidFill>
                                      <a:srgbClr val="CC00CC"/>
                                    </a:solidFill>
                                    <a:latin typeface="Cambria Math" panose="02040503050406030204" pitchFamily="18" charset="0"/>
                                  </a:rPr>
                                </m:ctrlPr>
                              </m:dPr>
                              <m:e>
                                <m:sSub>
                                  <m:sSubPr>
                                    <m:ctrlPr>
                                      <a:rPr lang="en-US" altLang="en-US" sz="2000" b="1" i="1">
                                        <a:solidFill>
                                          <a:srgbClr val="CC00CC"/>
                                        </a:solidFill>
                                        <a:latin typeface="Cambria Math" panose="02040503050406030204" pitchFamily="18" charset="0"/>
                                      </a:rPr>
                                    </m:ctrlPr>
                                  </m:sSubPr>
                                  <m:e>
                                    <m:r>
                                      <a:rPr lang="en-US" altLang="en-US" sz="2000" b="1" i="1">
                                        <a:solidFill>
                                          <a:srgbClr val="CC00CC"/>
                                        </a:solidFill>
                                        <a:latin typeface="Cambria Math" panose="02040503050406030204" pitchFamily="18" charset="0"/>
                                      </a:rPr>
                                      <m:t>𝑿</m:t>
                                    </m:r>
                                  </m:e>
                                  <m:sub>
                                    <m:r>
                                      <a:rPr lang="en-US" altLang="en-US" sz="2000" b="1" i="1">
                                        <a:solidFill>
                                          <a:srgbClr val="CC00CC"/>
                                        </a:solidFill>
                                        <a:latin typeface="Cambria Math" panose="02040503050406030204" pitchFamily="18" charset="0"/>
                                      </a:rPr>
                                      <m:t>𝑳</m:t>
                                    </m:r>
                                  </m:sub>
                                </m:sSub>
                                <m:r>
                                  <a:rPr lang="en-US" altLang="en-US" sz="2000" b="1" i="1">
                                    <a:solidFill>
                                      <a:srgbClr val="CC00CC"/>
                                    </a:solidFill>
                                    <a:latin typeface="Cambria Math" panose="02040503050406030204" pitchFamily="18" charset="0"/>
                                  </a:rPr>
                                  <m:t>−</m:t>
                                </m:r>
                                <m:sSub>
                                  <m:sSubPr>
                                    <m:ctrlPr>
                                      <a:rPr lang="en-US" altLang="en-US" sz="2000" b="1" i="1">
                                        <a:solidFill>
                                          <a:srgbClr val="CC00CC"/>
                                        </a:solidFill>
                                        <a:latin typeface="Cambria Math" panose="02040503050406030204" pitchFamily="18" charset="0"/>
                                      </a:rPr>
                                    </m:ctrlPr>
                                  </m:sSubPr>
                                  <m:e>
                                    <m:r>
                                      <a:rPr lang="en-US" altLang="en-US" sz="2000" b="1" i="1">
                                        <a:solidFill>
                                          <a:srgbClr val="CC00CC"/>
                                        </a:solidFill>
                                        <a:latin typeface="Cambria Math" panose="02040503050406030204" pitchFamily="18" charset="0"/>
                                      </a:rPr>
                                      <m:t>𝑿</m:t>
                                    </m:r>
                                  </m:e>
                                  <m:sub>
                                    <m:r>
                                      <a:rPr lang="en-US" altLang="en-US" sz="2000" b="1" i="1">
                                        <a:solidFill>
                                          <a:srgbClr val="CC00CC"/>
                                        </a:solidFill>
                                        <a:latin typeface="Cambria Math" panose="02040503050406030204" pitchFamily="18" charset="0"/>
                                      </a:rPr>
                                      <m:t>𝑪</m:t>
                                    </m:r>
                                  </m:sub>
                                </m:sSub>
                              </m:e>
                            </m:d>
                          </m:e>
                          <m:sup>
                            <m:r>
                              <a:rPr lang="en-US" altLang="en-US" sz="2000" b="1" i="1">
                                <a:solidFill>
                                  <a:srgbClr val="CC00CC"/>
                                </a:solidFill>
                                <a:latin typeface="Cambria Math" panose="02040503050406030204" pitchFamily="18" charset="0"/>
                              </a:rPr>
                              <m:t>𝟐</m:t>
                            </m:r>
                          </m:sup>
                        </m:sSup>
                      </m:e>
                    </m:rad>
                  </m:oMath>
                </a14:m>
                <a:endParaRPr lang="en-US" altLang="en-US" sz="2000" b="1" dirty="0">
                  <a:solidFill>
                    <a:srgbClr val="CC00CC"/>
                  </a:solidFill>
                </a:endParaRPr>
              </a:p>
            </p:txBody>
          </p:sp>
        </mc:Choice>
        <mc:Fallback xmlns="">
          <p:sp>
            <p:nvSpPr>
              <p:cNvPr id="4" name="Rectangle 271">
                <a:extLst>
                  <a:ext uri="{FF2B5EF4-FFF2-40B4-BE49-F238E27FC236}">
                    <a16:creationId xmlns:a16="http://schemas.microsoft.com/office/drawing/2014/main" id="{C91508F2-6F31-4FA6-CCB9-353678D5C21B}"/>
                  </a:ext>
                </a:extLst>
              </p:cNvPr>
              <p:cNvSpPr>
                <a:spLocks noRot="1" noChangeAspect="1" noMove="1" noResize="1" noEditPoints="1" noAdjustHandles="1" noChangeArrowheads="1" noChangeShapeType="1" noTextEdit="1"/>
              </p:cNvSpPr>
              <p:nvPr/>
            </p:nvSpPr>
            <p:spPr bwMode="auto">
              <a:xfrm>
                <a:off x="411516" y="5280017"/>
                <a:ext cx="2917954" cy="445315"/>
              </a:xfrm>
              <a:prstGeom prst="rect">
                <a:avLst/>
              </a:prstGeom>
              <a:blipFill>
                <a:blip r:embed="rId9"/>
                <a:stretch>
                  <a:fillRect b="-12329"/>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Rectangle 271">
                <a:extLst>
                  <a:ext uri="{FF2B5EF4-FFF2-40B4-BE49-F238E27FC236}">
                    <a16:creationId xmlns:a16="http://schemas.microsoft.com/office/drawing/2014/main" id="{B340FEC3-E4DF-4C6D-18F9-DCB1D6626AFB}"/>
                  </a:ext>
                </a:extLst>
              </p:cNvPr>
              <p:cNvSpPr>
                <a:spLocks noChangeArrowheads="1"/>
              </p:cNvSpPr>
              <p:nvPr/>
            </p:nvSpPr>
            <p:spPr bwMode="auto">
              <a:xfrm>
                <a:off x="323909" y="5844289"/>
                <a:ext cx="2954305" cy="731162"/>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 xmlns:m="http://schemas.openxmlformats.org/officeDocument/2006/math">
                    <m:r>
                      <a:rPr lang="en-US" altLang="en-US" sz="2000" b="1" i="1" dirty="0" smtClean="0">
                        <a:solidFill>
                          <a:srgbClr val="CC00CC"/>
                        </a:solidFill>
                        <a:latin typeface="Cambria Math" panose="02040503050406030204" pitchFamily="18" charset="0"/>
                      </a:rPr>
                      <m:t>𝒁</m:t>
                    </m:r>
                  </m:oMath>
                </a14:m>
                <a:r>
                  <a:rPr lang="en-US" altLang="en-US" sz="1600" b="1" dirty="0">
                    <a:solidFill>
                      <a:srgbClr val="6B5B8E"/>
                    </a:solidFill>
                    <a:latin typeface="Times New Roman"/>
                  </a:rPr>
                  <a:t> = </a:t>
                </a:r>
                <a14:m>
                  <m:oMath xmlns:m="http://schemas.openxmlformats.org/officeDocument/2006/math">
                    <m:rad>
                      <m:radPr>
                        <m:degHide m:val="on"/>
                        <m:ctrlPr>
                          <a:rPr lang="en-US" altLang="en-US" sz="2000" b="1" i="1" smtClean="0">
                            <a:solidFill>
                              <a:srgbClr val="CC00CC"/>
                            </a:solidFill>
                            <a:latin typeface="Cambria Math" panose="02040503050406030204" pitchFamily="18" charset="0"/>
                          </a:rPr>
                        </m:ctrlPr>
                      </m:radPr>
                      <m:deg/>
                      <m:e>
                        <m:sSup>
                          <m:sSupPr>
                            <m:ctrlPr>
                              <a:rPr lang="en-US" altLang="en-US" sz="2000" b="1" i="1" smtClean="0">
                                <a:solidFill>
                                  <a:srgbClr val="CC00CC"/>
                                </a:solidFill>
                                <a:latin typeface="Cambria Math" panose="02040503050406030204" pitchFamily="18" charset="0"/>
                              </a:rPr>
                            </m:ctrlPr>
                          </m:sSupPr>
                          <m:e>
                            <m:r>
                              <a:rPr lang="en-US" altLang="en-US" sz="2000" b="1" i="1" smtClean="0">
                                <a:solidFill>
                                  <a:srgbClr val="CC00CC"/>
                                </a:solidFill>
                                <a:latin typeface="Cambria Math" panose="02040503050406030204" pitchFamily="18" charset="0"/>
                              </a:rPr>
                              <m:t>𝑹</m:t>
                            </m:r>
                          </m:e>
                          <m:sup>
                            <m:r>
                              <a:rPr lang="en-US" altLang="en-US" sz="2000" b="1" i="1" smtClean="0">
                                <a:solidFill>
                                  <a:srgbClr val="CC00CC"/>
                                </a:solidFill>
                                <a:latin typeface="Cambria Math" panose="02040503050406030204" pitchFamily="18" charset="0"/>
                              </a:rPr>
                              <m:t>𝟐</m:t>
                            </m:r>
                          </m:sup>
                        </m:sSup>
                        <m:r>
                          <a:rPr lang="en-US" altLang="en-US" sz="2000" b="1" i="1" smtClean="0">
                            <a:solidFill>
                              <a:srgbClr val="CC00CC"/>
                            </a:solidFill>
                            <a:latin typeface="Cambria Math" panose="02040503050406030204" pitchFamily="18" charset="0"/>
                          </a:rPr>
                          <m:t>+</m:t>
                        </m:r>
                        <m:sSup>
                          <m:sSupPr>
                            <m:ctrlPr>
                              <a:rPr lang="en-US" altLang="en-US" sz="2000" b="1" i="1" smtClean="0">
                                <a:solidFill>
                                  <a:srgbClr val="CC00CC"/>
                                </a:solidFill>
                                <a:latin typeface="Cambria Math" panose="02040503050406030204" pitchFamily="18" charset="0"/>
                              </a:rPr>
                            </m:ctrlPr>
                          </m:sSupPr>
                          <m:e>
                            <m:d>
                              <m:dPr>
                                <m:ctrlPr>
                                  <a:rPr lang="en-US" altLang="en-US" sz="2000" b="1" i="1" smtClean="0">
                                    <a:solidFill>
                                      <a:srgbClr val="CC00CC"/>
                                    </a:solidFill>
                                    <a:latin typeface="Cambria Math" panose="02040503050406030204" pitchFamily="18" charset="0"/>
                                  </a:rPr>
                                </m:ctrlPr>
                              </m:dPr>
                              <m:e>
                                <m:r>
                                  <a:rPr lang="en-US" altLang="en-US" sz="2000" b="1" i="1" smtClean="0">
                                    <a:solidFill>
                                      <a:srgbClr val="CC00CC"/>
                                    </a:solidFill>
                                    <a:latin typeface="Cambria Math" panose="02040503050406030204" pitchFamily="18" charset="0"/>
                                  </a:rPr>
                                  <m:t>𝑳</m:t>
                                </m:r>
                                <m:r>
                                  <a:rPr lang="en-US" altLang="en-US" sz="2000" b="1" i="1" smtClean="0">
                                    <a:solidFill>
                                      <a:srgbClr val="CC00CC"/>
                                    </a:solidFill>
                                    <a:latin typeface="Cambria Math" panose="02040503050406030204" pitchFamily="18" charset="0"/>
                                  </a:rPr>
                                  <m:t>𝝎</m:t>
                                </m:r>
                                <m:r>
                                  <a:rPr lang="en-US" altLang="en-US" sz="2000" b="1" i="1" smtClean="0">
                                    <a:solidFill>
                                      <a:srgbClr val="CC00CC"/>
                                    </a:solidFill>
                                    <a:latin typeface="Cambria Math" panose="02040503050406030204" pitchFamily="18" charset="0"/>
                                  </a:rPr>
                                  <m:t>−</m:t>
                                </m:r>
                                <m:f>
                                  <m:fPr>
                                    <m:ctrlPr>
                                      <a:rPr lang="en-US" altLang="en-US" sz="2000" b="1" i="1" smtClean="0">
                                        <a:solidFill>
                                          <a:srgbClr val="CC00CC"/>
                                        </a:solidFill>
                                        <a:latin typeface="Cambria Math" panose="02040503050406030204" pitchFamily="18" charset="0"/>
                                      </a:rPr>
                                    </m:ctrlPr>
                                  </m:fPr>
                                  <m:num>
                                    <m:r>
                                      <a:rPr lang="en-US" altLang="en-US" sz="2000" b="1" i="1" smtClean="0">
                                        <a:solidFill>
                                          <a:srgbClr val="CC00CC"/>
                                        </a:solidFill>
                                        <a:latin typeface="Cambria Math" panose="02040503050406030204" pitchFamily="18" charset="0"/>
                                      </a:rPr>
                                      <m:t>𝟏</m:t>
                                    </m:r>
                                  </m:num>
                                  <m:den>
                                    <m:r>
                                      <a:rPr lang="en-US" altLang="en-US" sz="2000" b="1" i="1" smtClean="0">
                                        <a:solidFill>
                                          <a:srgbClr val="CC00CC"/>
                                        </a:solidFill>
                                        <a:latin typeface="Cambria Math" panose="02040503050406030204" pitchFamily="18" charset="0"/>
                                      </a:rPr>
                                      <m:t>𝒄</m:t>
                                    </m:r>
                                    <m:r>
                                      <a:rPr lang="en-US" altLang="en-US" sz="2000" b="1" i="1" smtClean="0">
                                        <a:solidFill>
                                          <a:srgbClr val="CC00CC"/>
                                        </a:solidFill>
                                        <a:latin typeface="Cambria Math" panose="02040503050406030204" pitchFamily="18" charset="0"/>
                                      </a:rPr>
                                      <m:t>𝝎</m:t>
                                    </m:r>
                                  </m:den>
                                </m:f>
                              </m:e>
                            </m:d>
                          </m:e>
                          <m:sup>
                            <m:r>
                              <a:rPr lang="en-US" altLang="en-US" sz="2000" b="1" i="1" smtClean="0">
                                <a:solidFill>
                                  <a:srgbClr val="CC00CC"/>
                                </a:solidFill>
                                <a:latin typeface="Cambria Math" panose="02040503050406030204" pitchFamily="18" charset="0"/>
                              </a:rPr>
                              <m:t>𝟐</m:t>
                            </m:r>
                          </m:sup>
                        </m:sSup>
                      </m:e>
                    </m:rad>
                  </m:oMath>
                </a14:m>
                <a:endParaRPr lang="en-US" altLang="en-US" sz="2000" b="1" dirty="0">
                  <a:solidFill>
                    <a:srgbClr val="CC00CC"/>
                  </a:solidFill>
                </a:endParaRPr>
              </a:p>
            </p:txBody>
          </p:sp>
        </mc:Choice>
        <mc:Fallback xmlns="">
          <p:sp>
            <p:nvSpPr>
              <p:cNvPr id="5" name="Rectangle 271">
                <a:extLst>
                  <a:ext uri="{FF2B5EF4-FFF2-40B4-BE49-F238E27FC236}">
                    <a16:creationId xmlns:a16="http://schemas.microsoft.com/office/drawing/2014/main" id="{B340FEC3-E4DF-4C6D-18F9-DCB1D6626AFB}"/>
                  </a:ext>
                </a:extLst>
              </p:cNvPr>
              <p:cNvSpPr>
                <a:spLocks noRot="1" noChangeAspect="1" noMove="1" noResize="1" noEditPoints="1" noAdjustHandles="1" noChangeArrowheads="1" noChangeShapeType="1" noTextEdit="1"/>
              </p:cNvSpPr>
              <p:nvPr/>
            </p:nvSpPr>
            <p:spPr bwMode="auto">
              <a:xfrm>
                <a:off x="323909" y="5844289"/>
                <a:ext cx="2954305" cy="731162"/>
              </a:xfrm>
              <a:prstGeom prst="rect">
                <a:avLst/>
              </a:prstGeom>
              <a:blipFill>
                <a:blip r:embed="rId10"/>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Rectangle 271">
                <a:extLst>
                  <a:ext uri="{FF2B5EF4-FFF2-40B4-BE49-F238E27FC236}">
                    <a16:creationId xmlns:a16="http://schemas.microsoft.com/office/drawing/2014/main" id="{77C2BD42-9AD5-0D82-13EB-CEE5EBF39FFF}"/>
                  </a:ext>
                </a:extLst>
              </p:cNvPr>
              <p:cNvSpPr>
                <a:spLocks noChangeArrowheads="1"/>
              </p:cNvSpPr>
              <p:nvPr/>
            </p:nvSpPr>
            <p:spPr bwMode="auto">
              <a:xfrm>
                <a:off x="3506814" y="3565099"/>
                <a:ext cx="2188804" cy="686535"/>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none">
                <a:spAutoFit/>
              </a:bodyPr>
              <a:lstStyle/>
              <a:p>
                <a:pPr>
                  <a:spcBef>
                    <a:spcPct val="50000"/>
                  </a:spcBef>
                </a:pPr>
                <a14:m>
                  <m:oMath xmlns:m="http://schemas.openxmlformats.org/officeDocument/2006/math">
                    <m:r>
                      <a:rPr lang="en-US" altLang="en-US" sz="2400" b="1" i="1" smtClean="0">
                        <a:solidFill>
                          <a:srgbClr val="CC00CC"/>
                        </a:solidFill>
                        <a:latin typeface="Cambria Math" panose="02040503050406030204" pitchFamily="18" charset="0"/>
                      </a:rPr>
                      <m:t>𝒕𝒂𝒏</m:t>
                    </m:r>
                    <m:r>
                      <a:rPr lang="en-US" altLang="en-US" sz="2400" b="1" i="1" smtClean="0">
                        <a:solidFill>
                          <a:srgbClr val="CC00CC"/>
                        </a:solidFill>
                        <a:latin typeface="Cambria Math" panose="02040503050406030204" pitchFamily="18" charset="0"/>
                      </a:rPr>
                      <m:t>𝝓</m:t>
                    </m:r>
                    <m:r>
                      <a:rPr lang="en-US" altLang="en-US" sz="2400" b="1" i="0" smtClean="0">
                        <a:solidFill>
                          <a:srgbClr val="CC00CC"/>
                        </a:solidFill>
                        <a:latin typeface="Cambria Math" panose="02040503050406030204" pitchFamily="18" charset="0"/>
                      </a:rPr>
                      <m:t>=</m:t>
                    </m:r>
                  </m:oMath>
                </a14:m>
                <a:r>
                  <a:rPr lang="en-US" altLang="en-US" sz="2400" b="1" dirty="0">
                    <a:solidFill>
                      <a:srgbClr val="CC00CC"/>
                    </a:solidFill>
                    <a:latin typeface="Times New Roman"/>
                  </a:rPr>
                  <a:t> </a:t>
                </a:r>
                <a14:m>
                  <m:oMath xmlns:m="http://schemas.openxmlformats.org/officeDocument/2006/math">
                    <m:f>
                      <m:fPr>
                        <m:ctrlPr>
                          <a:rPr lang="en-US" altLang="en-US" sz="2400" b="1" i="1">
                            <a:solidFill>
                              <a:srgbClr val="CC00CC"/>
                            </a:solidFill>
                            <a:latin typeface="Cambria Math" panose="02040503050406030204" pitchFamily="18" charset="0"/>
                          </a:rPr>
                        </m:ctrlPr>
                      </m:fPr>
                      <m:num>
                        <m:d>
                          <m:dPr>
                            <m:ctrlPr>
                              <a:rPr lang="en-US" altLang="en-US" sz="2400" b="1" i="1">
                                <a:solidFill>
                                  <a:srgbClr val="CC00CC"/>
                                </a:solidFill>
                                <a:latin typeface="Cambria Math" panose="02040503050406030204" pitchFamily="18" charset="0"/>
                              </a:rPr>
                            </m:ctrlPr>
                          </m:dPr>
                          <m:e>
                            <m:sSub>
                              <m:sSubPr>
                                <m:ctrlPr>
                                  <a:rPr lang="en-US" altLang="en-US" sz="2400" b="1" i="1">
                                    <a:solidFill>
                                      <a:srgbClr val="CC00CC"/>
                                    </a:solidFill>
                                    <a:latin typeface="Cambria Math" panose="02040503050406030204" pitchFamily="18" charset="0"/>
                                  </a:rPr>
                                </m:ctrlPr>
                              </m:sSubPr>
                              <m:e>
                                <m:r>
                                  <a:rPr lang="en-US" altLang="en-US" sz="2400" b="1" i="1">
                                    <a:solidFill>
                                      <a:srgbClr val="CC00CC"/>
                                    </a:solidFill>
                                    <a:latin typeface="Cambria Math" panose="02040503050406030204" pitchFamily="18" charset="0"/>
                                  </a:rPr>
                                  <m:t>𝑽</m:t>
                                </m:r>
                              </m:e>
                              <m:sub>
                                <m:r>
                                  <a:rPr lang="en-US" altLang="en-US" sz="2400" b="1" i="1">
                                    <a:solidFill>
                                      <a:srgbClr val="CC00CC"/>
                                    </a:solidFill>
                                    <a:latin typeface="Cambria Math" panose="02040503050406030204" pitchFamily="18" charset="0"/>
                                  </a:rPr>
                                  <m:t>𝑳</m:t>
                                </m:r>
                              </m:sub>
                            </m:sSub>
                            <m:r>
                              <a:rPr lang="en-US" altLang="en-US" sz="2400" b="1" i="1">
                                <a:solidFill>
                                  <a:srgbClr val="CC00CC"/>
                                </a:solidFill>
                                <a:latin typeface="Cambria Math" panose="02040503050406030204" pitchFamily="18" charset="0"/>
                              </a:rPr>
                              <m:t>−</m:t>
                            </m:r>
                            <m:sSub>
                              <m:sSubPr>
                                <m:ctrlPr>
                                  <a:rPr lang="en-US" altLang="en-US" sz="2400" b="1" i="1">
                                    <a:solidFill>
                                      <a:srgbClr val="CC00CC"/>
                                    </a:solidFill>
                                    <a:latin typeface="Cambria Math" panose="02040503050406030204" pitchFamily="18" charset="0"/>
                                  </a:rPr>
                                </m:ctrlPr>
                              </m:sSubPr>
                              <m:e>
                                <m:r>
                                  <a:rPr lang="en-US" altLang="en-US" sz="2400" b="1" i="1">
                                    <a:solidFill>
                                      <a:srgbClr val="CC00CC"/>
                                    </a:solidFill>
                                    <a:latin typeface="Cambria Math" panose="02040503050406030204" pitchFamily="18" charset="0"/>
                                  </a:rPr>
                                  <m:t>𝑽</m:t>
                                </m:r>
                              </m:e>
                              <m:sub>
                                <m:r>
                                  <a:rPr lang="en-US" altLang="en-US" sz="2400" b="1" i="1">
                                    <a:solidFill>
                                      <a:srgbClr val="CC00CC"/>
                                    </a:solidFill>
                                    <a:latin typeface="Cambria Math" panose="02040503050406030204" pitchFamily="18" charset="0"/>
                                  </a:rPr>
                                  <m:t>𝒄</m:t>
                                </m:r>
                              </m:sub>
                            </m:sSub>
                          </m:e>
                        </m:d>
                      </m:num>
                      <m:den>
                        <m:sSub>
                          <m:sSubPr>
                            <m:ctrlPr>
                              <a:rPr lang="en-US" altLang="en-US" sz="2400" b="1" i="0" smtClean="0">
                                <a:solidFill>
                                  <a:srgbClr val="CC00CC"/>
                                </a:solidFill>
                                <a:latin typeface="Cambria Math" panose="02040503050406030204" pitchFamily="18" charset="0"/>
                              </a:rPr>
                            </m:ctrlPr>
                          </m:sSubPr>
                          <m:e>
                            <m:r>
                              <a:rPr lang="en-US" altLang="en-US" sz="2400" b="1" i="0" smtClean="0">
                                <a:solidFill>
                                  <a:srgbClr val="CC00CC"/>
                                </a:solidFill>
                                <a:latin typeface="Cambria Math" panose="02040503050406030204" pitchFamily="18" charset="0"/>
                              </a:rPr>
                              <m:t>𝐕</m:t>
                            </m:r>
                          </m:e>
                          <m:sub>
                            <m:r>
                              <a:rPr lang="en-US" altLang="en-US" sz="2400" b="1" i="0" smtClean="0">
                                <a:solidFill>
                                  <a:srgbClr val="CC00CC"/>
                                </a:solidFill>
                                <a:latin typeface="Cambria Math" panose="02040503050406030204" pitchFamily="18" charset="0"/>
                              </a:rPr>
                              <m:t>𝐑</m:t>
                            </m:r>
                          </m:sub>
                        </m:sSub>
                      </m:den>
                    </m:f>
                  </m:oMath>
                </a14:m>
                <a:endParaRPr lang="en-US" altLang="en-US" sz="2400" b="1" dirty="0">
                  <a:solidFill>
                    <a:srgbClr val="CC00CC"/>
                  </a:solidFill>
                </a:endParaRPr>
              </a:p>
            </p:txBody>
          </p:sp>
        </mc:Choice>
        <mc:Fallback xmlns="">
          <p:sp>
            <p:nvSpPr>
              <p:cNvPr id="6" name="Rectangle 271">
                <a:extLst>
                  <a:ext uri="{FF2B5EF4-FFF2-40B4-BE49-F238E27FC236}">
                    <a16:creationId xmlns:a16="http://schemas.microsoft.com/office/drawing/2014/main" id="{77C2BD42-9AD5-0D82-13EB-CEE5EBF39FFF}"/>
                  </a:ext>
                </a:extLst>
              </p:cNvPr>
              <p:cNvSpPr>
                <a:spLocks noRot="1" noChangeAspect="1" noMove="1" noResize="1" noEditPoints="1" noAdjustHandles="1" noChangeArrowheads="1" noChangeShapeType="1" noTextEdit="1"/>
              </p:cNvSpPr>
              <p:nvPr/>
            </p:nvSpPr>
            <p:spPr bwMode="auto">
              <a:xfrm>
                <a:off x="3506814" y="3565099"/>
                <a:ext cx="2188804" cy="686535"/>
              </a:xfrm>
              <a:prstGeom prst="rect">
                <a:avLst/>
              </a:prstGeom>
              <a:blipFill>
                <a:blip r:embed="rId11"/>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Rectangle 271">
                <a:extLst>
                  <a:ext uri="{FF2B5EF4-FFF2-40B4-BE49-F238E27FC236}">
                    <a16:creationId xmlns:a16="http://schemas.microsoft.com/office/drawing/2014/main" id="{12750D3D-9613-6FBB-C44F-2A236D390C6D}"/>
                  </a:ext>
                </a:extLst>
              </p:cNvPr>
              <p:cNvSpPr>
                <a:spLocks noChangeArrowheads="1"/>
              </p:cNvSpPr>
              <p:nvPr/>
            </p:nvSpPr>
            <p:spPr bwMode="auto">
              <a:xfrm>
                <a:off x="5807361" y="3587989"/>
                <a:ext cx="1367554" cy="640753"/>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none">
                <a:spAutoFit/>
              </a:bodyPr>
              <a:lstStyle/>
              <a:p>
                <a:pPr>
                  <a:spcBef>
                    <a:spcPct val="50000"/>
                  </a:spcBef>
                </a:pPr>
                <a14:m>
                  <m:oMath xmlns:m="http://schemas.openxmlformats.org/officeDocument/2006/math">
                    <m:r>
                      <a:rPr lang="en-US" altLang="en-US" sz="2400" b="1" i="0" smtClean="0">
                        <a:solidFill>
                          <a:srgbClr val="CC00CC"/>
                        </a:solidFill>
                        <a:latin typeface="Cambria Math" panose="02040503050406030204" pitchFamily="18" charset="0"/>
                      </a:rPr>
                      <m:t>=</m:t>
                    </m:r>
                  </m:oMath>
                </a14:m>
                <a:r>
                  <a:rPr lang="en-US" altLang="en-US" sz="2400" b="1" dirty="0">
                    <a:solidFill>
                      <a:srgbClr val="CC00CC"/>
                    </a:solidFill>
                    <a:latin typeface="Times New Roman"/>
                  </a:rPr>
                  <a:t> </a:t>
                </a:r>
                <a14:m>
                  <m:oMath xmlns:m="http://schemas.openxmlformats.org/officeDocument/2006/math">
                    <m:f>
                      <m:fPr>
                        <m:ctrlPr>
                          <a:rPr lang="en-US" altLang="en-US" sz="2400" b="1" i="1" smtClean="0">
                            <a:solidFill>
                              <a:srgbClr val="CC00CC"/>
                            </a:solidFill>
                            <a:latin typeface="Cambria Math" panose="02040503050406030204" pitchFamily="18" charset="0"/>
                          </a:rPr>
                        </m:ctrlPr>
                      </m:fPr>
                      <m:num>
                        <m:d>
                          <m:dPr>
                            <m:ctrlPr>
                              <a:rPr lang="en-US" altLang="en-US" sz="2400" b="1" i="1" smtClean="0">
                                <a:solidFill>
                                  <a:srgbClr val="CC00CC"/>
                                </a:solidFill>
                                <a:latin typeface="Cambria Math" panose="02040503050406030204" pitchFamily="18" charset="0"/>
                              </a:rPr>
                            </m:ctrlPr>
                          </m:dPr>
                          <m:e>
                            <m:sSub>
                              <m:sSubPr>
                                <m:ctrlPr>
                                  <a:rPr lang="en-US" altLang="en-US" sz="2400" b="1" i="1" smtClean="0">
                                    <a:solidFill>
                                      <a:srgbClr val="CC00CC"/>
                                    </a:solidFill>
                                    <a:latin typeface="Cambria Math" panose="02040503050406030204" pitchFamily="18" charset="0"/>
                                  </a:rPr>
                                </m:ctrlPr>
                              </m:sSubPr>
                              <m:e>
                                <m:r>
                                  <a:rPr lang="en-US" altLang="en-US" sz="2400" b="1" i="1" smtClean="0">
                                    <a:solidFill>
                                      <a:srgbClr val="CC00CC"/>
                                    </a:solidFill>
                                    <a:latin typeface="Cambria Math" panose="02040503050406030204" pitchFamily="18" charset="0"/>
                                  </a:rPr>
                                  <m:t>𝑿</m:t>
                                </m:r>
                              </m:e>
                              <m:sub>
                                <m:r>
                                  <a:rPr lang="en-US" altLang="en-US" sz="2400" b="1" i="1">
                                    <a:solidFill>
                                      <a:srgbClr val="CC00CC"/>
                                    </a:solidFill>
                                    <a:latin typeface="Cambria Math" panose="02040503050406030204" pitchFamily="18" charset="0"/>
                                  </a:rPr>
                                  <m:t>𝑳</m:t>
                                </m:r>
                              </m:sub>
                            </m:sSub>
                            <m:r>
                              <a:rPr lang="en-US" altLang="en-US" sz="2400" b="1" i="1">
                                <a:solidFill>
                                  <a:srgbClr val="CC00CC"/>
                                </a:solidFill>
                                <a:latin typeface="Cambria Math" panose="02040503050406030204" pitchFamily="18" charset="0"/>
                              </a:rPr>
                              <m:t>−</m:t>
                            </m:r>
                            <m:sSub>
                              <m:sSubPr>
                                <m:ctrlPr>
                                  <a:rPr lang="en-US" altLang="en-US" sz="2400" b="1" i="1" smtClean="0">
                                    <a:solidFill>
                                      <a:srgbClr val="CC00CC"/>
                                    </a:solidFill>
                                    <a:latin typeface="Cambria Math" panose="02040503050406030204" pitchFamily="18" charset="0"/>
                                  </a:rPr>
                                </m:ctrlPr>
                              </m:sSubPr>
                              <m:e>
                                <m:r>
                                  <a:rPr lang="en-US" altLang="en-US" sz="2400" b="1" i="1" smtClean="0">
                                    <a:solidFill>
                                      <a:srgbClr val="CC00CC"/>
                                    </a:solidFill>
                                    <a:latin typeface="Cambria Math" panose="02040503050406030204" pitchFamily="18" charset="0"/>
                                  </a:rPr>
                                  <m:t>𝑿</m:t>
                                </m:r>
                              </m:e>
                              <m:sub>
                                <m:r>
                                  <a:rPr lang="en-US" altLang="en-US" sz="2400" b="1" i="1">
                                    <a:solidFill>
                                      <a:srgbClr val="CC00CC"/>
                                    </a:solidFill>
                                    <a:latin typeface="Cambria Math" panose="02040503050406030204" pitchFamily="18" charset="0"/>
                                  </a:rPr>
                                  <m:t>𝒄</m:t>
                                </m:r>
                              </m:sub>
                            </m:sSub>
                          </m:e>
                        </m:d>
                      </m:num>
                      <m:den>
                        <m:r>
                          <a:rPr lang="en-US" altLang="en-US" sz="2400" b="1" i="0" smtClean="0">
                            <a:solidFill>
                              <a:srgbClr val="CC00CC"/>
                            </a:solidFill>
                            <a:latin typeface="Cambria Math" panose="02040503050406030204" pitchFamily="18" charset="0"/>
                          </a:rPr>
                          <m:t>𝐑</m:t>
                        </m:r>
                      </m:den>
                    </m:f>
                  </m:oMath>
                </a14:m>
                <a:endParaRPr lang="en-US" altLang="en-US" sz="2400" b="1" dirty="0">
                  <a:solidFill>
                    <a:srgbClr val="CC00CC"/>
                  </a:solidFill>
                </a:endParaRPr>
              </a:p>
            </p:txBody>
          </p:sp>
        </mc:Choice>
        <mc:Fallback xmlns="">
          <p:sp>
            <p:nvSpPr>
              <p:cNvPr id="7" name="Rectangle 271">
                <a:extLst>
                  <a:ext uri="{FF2B5EF4-FFF2-40B4-BE49-F238E27FC236}">
                    <a16:creationId xmlns:a16="http://schemas.microsoft.com/office/drawing/2014/main" id="{12750D3D-9613-6FBB-C44F-2A236D390C6D}"/>
                  </a:ext>
                </a:extLst>
              </p:cNvPr>
              <p:cNvSpPr>
                <a:spLocks noRot="1" noChangeAspect="1" noMove="1" noResize="1" noEditPoints="1" noAdjustHandles="1" noChangeArrowheads="1" noChangeShapeType="1" noTextEdit="1"/>
              </p:cNvSpPr>
              <p:nvPr/>
            </p:nvSpPr>
            <p:spPr bwMode="auto">
              <a:xfrm>
                <a:off x="5807361" y="3587989"/>
                <a:ext cx="1367554" cy="640753"/>
              </a:xfrm>
              <a:prstGeom prst="rect">
                <a:avLst/>
              </a:prstGeom>
              <a:blipFill>
                <a:blip r:embed="rId12"/>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 name="Rectangle 271">
                <a:extLst>
                  <a:ext uri="{FF2B5EF4-FFF2-40B4-BE49-F238E27FC236}">
                    <a16:creationId xmlns:a16="http://schemas.microsoft.com/office/drawing/2014/main" id="{D2B516F9-1DFA-7857-074F-3C6CC1C7D6FB}"/>
                  </a:ext>
                </a:extLst>
              </p:cNvPr>
              <p:cNvSpPr>
                <a:spLocks noChangeArrowheads="1"/>
              </p:cNvSpPr>
              <p:nvPr/>
            </p:nvSpPr>
            <p:spPr bwMode="auto">
              <a:xfrm>
                <a:off x="5525337" y="4456085"/>
                <a:ext cx="1421287" cy="787331"/>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none">
                <a:spAutoFit/>
              </a:bodyPr>
              <a:lstStyle/>
              <a:p>
                <a:pPr>
                  <a:spcBef>
                    <a:spcPct val="50000"/>
                  </a:spcBef>
                </a:pPr>
                <a14:m>
                  <m:oMath xmlns:m="http://schemas.openxmlformats.org/officeDocument/2006/math">
                    <m:r>
                      <a:rPr lang="en-US" altLang="en-US" sz="2400" b="1" i="0" smtClean="0">
                        <a:solidFill>
                          <a:srgbClr val="CC00CC"/>
                        </a:solidFill>
                        <a:latin typeface="Cambria Math" panose="02040503050406030204" pitchFamily="18" charset="0"/>
                      </a:rPr>
                      <m:t>=</m:t>
                    </m:r>
                  </m:oMath>
                </a14:m>
                <a:r>
                  <a:rPr lang="en-US" altLang="en-US" sz="2400" b="1" dirty="0">
                    <a:solidFill>
                      <a:srgbClr val="CC00CC"/>
                    </a:solidFill>
                    <a:latin typeface="Times New Roman"/>
                  </a:rPr>
                  <a:t> </a:t>
                </a:r>
                <a14:m>
                  <m:oMath xmlns:m="http://schemas.openxmlformats.org/officeDocument/2006/math">
                    <m:f>
                      <m:fPr>
                        <m:ctrlPr>
                          <a:rPr lang="en-US" altLang="en-US" sz="2400" b="1" i="1">
                            <a:solidFill>
                              <a:srgbClr val="CC00CC"/>
                            </a:solidFill>
                            <a:latin typeface="Cambria Math" panose="02040503050406030204" pitchFamily="18" charset="0"/>
                          </a:rPr>
                        </m:ctrlPr>
                      </m:fPr>
                      <m:num>
                        <m:d>
                          <m:dPr>
                            <m:ctrlPr>
                              <a:rPr lang="en-US" altLang="en-US" sz="2400" b="1" i="1">
                                <a:solidFill>
                                  <a:srgbClr val="CC00CC"/>
                                </a:solidFill>
                                <a:latin typeface="Cambria Math" panose="02040503050406030204" pitchFamily="18" charset="0"/>
                              </a:rPr>
                            </m:ctrlPr>
                          </m:dPr>
                          <m:e>
                            <m:r>
                              <a:rPr lang="en-US" altLang="en-US" sz="2400" b="1" i="1">
                                <a:solidFill>
                                  <a:srgbClr val="CC00CC"/>
                                </a:solidFill>
                                <a:latin typeface="Cambria Math" panose="02040503050406030204" pitchFamily="18" charset="0"/>
                              </a:rPr>
                              <m:t>𝑳</m:t>
                            </m:r>
                            <m:r>
                              <a:rPr lang="en-US" altLang="en-US" sz="2400" b="1" i="1">
                                <a:solidFill>
                                  <a:srgbClr val="CC00CC"/>
                                </a:solidFill>
                                <a:latin typeface="Cambria Math" panose="02040503050406030204" pitchFamily="18" charset="0"/>
                              </a:rPr>
                              <m:t>𝝎</m:t>
                            </m:r>
                            <m:r>
                              <a:rPr lang="en-US" altLang="en-US" sz="2400" b="1" i="1">
                                <a:solidFill>
                                  <a:srgbClr val="CC00CC"/>
                                </a:solidFill>
                                <a:latin typeface="Cambria Math" panose="02040503050406030204" pitchFamily="18" charset="0"/>
                              </a:rPr>
                              <m:t>−</m:t>
                            </m:r>
                            <m:f>
                              <m:fPr>
                                <m:ctrlPr>
                                  <a:rPr lang="en-US" altLang="en-US" sz="2400" b="1" i="1">
                                    <a:solidFill>
                                      <a:srgbClr val="CC00CC"/>
                                    </a:solidFill>
                                    <a:latin typeface="Cambria Math" panose="02040503050406030204" pitchFamily="18" charset="0"/>
                                  </a:rPr>
                                </m:ctrlPr>
                              </m:fPr>
                              <m:num>
                                <m:r>
                                  <a:rPr lang="en-US" altLang="en-US" sz="2400" b="1" i="1">
                                    <a:solidFill>
                                      <a:srgbClr val="CC00CC"/>
                                    </a:solidFill>
                                    <a:latin typeface="Cambria Math" panose="02040503050406030204" pitchFamily="18" charset="0"/>
                                  </a:rPr>
                                  <m:t>𝟏</m:t>
                                </m:r>
                              </m:num>
                              <m:den>
                                <m:r>
                                  <a:rPr lang="en-US" altLang="en-US" sz="2400" b="1" i="1">
                                    <a:solidFill>
                                      <a:srgbClr val="CC00CC"/>
                                    </a:solidFill>
                                    <a:latin typeface="Cambria Math" panose="02040503050406030204" pitchFamily="18" charset="0"/>
                                  </a:rPr>
                                  <m:t>𝒄</m:t>
                                </m:r>
                                <m:r>
                                  <a:rPr lang="en-US" altLang="en-US" sz="2400" b="1" i="1">
                                    <a:solidFill>
                                      <a:srgbClr val="CC00CC"/>
                                    </a:solidFill>
                                    <a:latin typeface="Cambria Math" panose="02040503050406030204" pitchFamily="18" charset="0"/>
                                  </a:rPr>
                                  <m:t>𝝎</m:t>
                                </m:r>
                              </m:den>
                            </m:f>
                          </m:e>
                        </m:d>
                      </m:num>
                      <m:den>
                        <m:r>
                          <a:rPr lang="en-US" altLang="en-US" sz="2400" b="1" i="0" smtClean="0">
                            <a:solidFill>
                              <a:srgbClr val="CC00CC"/>
                            </a:solidFill>
                            <a:latin typeface="Cambria Math" panose="02040503050406030204" pitchFamily="18" charset="0"/>
                          </a:rPr>
                          <m:t>𝐑</m:t>
                        </m:r>
                      </m:den>
                    </m:f>
                  </m:oMath>
                </a14:m>
                <a:endParaRPr lang="en-US" altLang="en-US" sz="2400" b="1" dirty="0">
                  <a:solidFill>
                    <a:srgbClr val="CC00CC"/>
                  </a:solidFill>
                </a:endParaRPr>
              </a:p>
            </p:txBody>
          </p:sp>
        </mc:Choice>
        <mc:Fallback xmlns="">
          <p:sp>
            <p:nvSpPr>
              <p:cNvPr id="11" name="Rectangle 271">
                <a:extLst>
                  <a:ext uri="{FF2B5EF4-FFF2-40B4-BE49-F238E27FC236}">
                    <a16:creationId xmlns:a16="http://schemas.microsoft.com/office/drawing/2014/main" id="{D2B516F9-1DFA-7857-074F-3C6CC1C7D6FB}"/>
                  </a:ext>
                </a:extLst>
              </p:cNvPr>
              <p:cNvSpPr>
                <a:spLocks noRot="1" noChangeAspect="1" noMove="1" noResize="1" noEditPoints="1" noAdjustHandles="1" noChangeArrowheads="1" noChangeShapeType="1" noTextEdit="1"/>
              </p:cNvSpPr>
              <p:nvPr/>
            </p:nvSpPr>
            <p:spPr bwMode="auto">
              <a:xfrm>
                <a:off x="5525337" y="4456085"/>
                <a:ext cx="1421287" cy="787331"/>
              </a:xfrm>
              <a:prstGeom prst="rect">
                <a:avLst/>
              </a:prstGeom>
              <a:blipFill>
                <a:blip r:embed="rId13"/>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Rectangle 271">
                <a:extLst>
                  <a:ext uri="{FF2B5EF4-FFF2-40B4-BE49-F238E27FC236}">
                    <a16:creationId xmlns:a16="http://schemas.microsoft.com/office/drawing/2014/main" id="{469DE2F9-DB66-3175-8ABF-D580C0A738B9}"/>
                  </a:ext>
                </a:extLst>
              </p:cNvPr>
              <p:cNvSpPr>
                <a:spLocks noChangeArrowheads="1"/>
              </p:cNvSpPr>
              <p:nvPr/>
            </p:nvSpPr>
            <p:spPr bwMode="auto">
              <a:xfrm>
                <a:off x="5108743" y="5537506"/>
                <a:ext cx="2044149" cy="613566"/>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none">
                <a:spAutoFit/>
              </a:bodyPr>
              <a:lstStyle/>
              <a:p>
                <a:pPr>
                  <a:spcBef>
                    <a:spcPct val="50000"/>
                  </a:spcBef>
                </a:pPr>
                <a14:m>
                  <m:oMath xmlns:m="http://schemas.openxmlformats.org/officeDocument/2006/math">
                    <m:r>
                      <a:rPr lang="en-US" altLang="en-US" b="1" i="1" smtClean="0">
                        <a:solidFill>
                          <a:srgbClr val="CC00CC"/>
                        </a:solidFill>
                        <a:latin typeface="Cambria Math" panose="02040503050406030204" pitchFamily="18" charset="0"/>
                      </a:rPr>
                      <m:t>𝝓</m:t>
                    </m:r>
                    <m:r>
                      <a:rPr lang="en-US" altLang="en-US" b="1" i="0" smtClean="0">
                        <a:solidFill>
                          <a:srgbClr val="CC00CC"/>
                        </a:solidFill>
                        <a:latin typeface="Cambria Math" panose="02040503050406030204" pitchFamily="18" charset="0"/>
                      </a:rPr>
                      <m:t>=</m:t>
                    </m:r>
                    <m:sSup>
                      <m:sSupPr>
                        <m:ctrlPr>
                          <a:rPr lang="en-US" altLang="en-US" b="1" i="1" smtClean="0">
                            <a:solidFill>
                              <a:srgbClr val="CC00CC"/>
                            </a:solidFill>
                            <a:latin typeface="Cambria Math" panose="02040503050406030204" pitchFamily="18" charset="0"/>
                          </a:rPr>
                        </m:ctrlPr>
                      </m:sSupPr>
                      <m:e>
                        <m:r>
                          <a:rPr lang="en-US" altLang="en-US" b="1" i="1" smtClean="0">
                            <a:solidFill>
                              <a:srgbClr val="CC00CC"/>
                            </a:solidFill>
                            <a:latin typeface="Cambria Math" panose="02040503050406030204" pitchFamily="18" charset="0"/>
                          </a:rPr>
                          <m:t>𝒕𝒂𝒏</m:t>
                        </m:r>
                      </m:e>
                      <m:sup>
                        <m:r>
                          <a:rPr lang="en-US" altLang="en-US" b="1" i="1" smtClean="0">
                            <a:solidFill>
                              <a:srgbClr val="CC00CC"/>
                            </a:solidFill>
                            <a:latin typeface="Cambria Math" panose="02040503050406030204" pitchFamily="18" charset="0"/>
                          </a:rPr>
                          <m:t>−</m:t>
                        </m:r>
                        <m:r>
                          <a:rPr lang="en-US" altLang="en-US" b="1" i="1" smtClean="0">
                            <a:solidFill>
                              <a:srgbClr val="CC00CC"/>
                            </a:solidFill>
                            <a:latin typeface="Cambria Math" panose="02040503050406030204" pitchFamily="18" charset="0"/>
                          </a:rPr>
                          <m:t>𝟏</m:t>
                        </m:r>
                      </m:sup>
                    </m:sSup>
                  </m:oMath>
                </a14:m>
                <a:r>
                  <a:rPr lang="en-US" altLang="en-US" b="1" dirty="0">
                    <a:solidFill>
                      <a:srgbClr val="CC00CC"/>
                    </a:solidFill>
                    <a:latin typeface="Times New Roman"/>
                  </a:rPr>
                  <a:t> </a:t>
                </a:r>
                <a14:m>
                  <m:oMath xmlns:m="http://schemas.openxmlformats.org/officeDocument/2006/math">
                    <m:f>
                      <m:fPr>
                        <m:ctrlPr>
                          <a:rPr lang="en-US" altLang="en-US" b="1" i="1">
                            <a:solidFill>
                              <a:srgbClr val="CC00CC"/>
                            </a:solidFill>
                            <a:latin typeface="Cambria Math" panose="02040503050406030204" pitchFamily="18" charset="0"/>
                          </a:rPr>
                        </m:ctrlPr>
                      </m:fPr>
                      <m:num>
                        <m:d>
                          <m:dPr>
                            <m:ctrlPr>
                              <a:rPr lang="en-US" altLang="en-US" b="1" i="1">
                                <a:solidFill>
                                  <a:srgbClr val="CC00CC"/>
                                </a:solidFill>
                                <a:latin typeface="Cambria Math" panose="02040503050406030204" pitchFamily="18" charset="0"/>
                              </a:rPr>
                            </m:ctrlPr>
                          </m:dPr>
                          <m:e>
                            <m:r>
                              <a:rPr lang="en-US" altLang="en-US" b="1" i="1">
                                <a:solidFill>
                                  <a:srgbClr val="CC00CC"/>
                                </a:solidFill>
                                <a:latin typeface="Cambria Math" panose="02040503050406030204" pitchFamily="18" charset="0"/>
                              </a:rPr>
                              <m:t>𝑳</m:t>
                            </m:r>
                            <m:r>
                              <a:rPr lang="en-US" altLang="en-US" b="1" i="1">
                                <a:solidFill>
                                  <a:srgbClr val="CC00CC"/>
                                </a:solidFill>
                                <a:latin typeface="Cambria Math" panose="02040503050406030204" pitchFamily="18" charset="0"/>
                              </a:rPr>
                              <m:t>𝝎</m:t>
                            </m:r>
                            <m:r>
                              <a:rPr lang="en-US" altLang="en-US" b="1" i="1">
                                <a:solidFill>
                                  <a:srgbClr val="CC00CC"/>
                                </a:solidFill>
                                <a:latin typeface="Cambria Math" panose="02040503050406030204" pitchFamily="18" charset="0"/>
                              </a:rPr>
                              <m:t>−</m:t>
                            </m:r>
                            <m:f>
                              <m:fPr>
                                <m:ctrlPr>
                                  <a:rPr lang="en-US" altLang="en-US" b="1" i="1">
                                    <a:solidFill>
                                      <a:srgbClr val="CC00CC"/>
                                    </a:solidFill>
                                    <a:latin typeface="Cambria Math" panose="02040503050406030204" pitchFamily="18" charset="0"/>
                                  </a:rPr>
                                </m:ctrlPr>
                              </m:fPr>
                              <m:num>
                                <m:r>
                                  <a:rPr lang="en-US" altLang="en-US" b="1" i="1">
                                    <a:solidFill>
                                      <a:srgbClr val="CC00CC"/>
                                    </a:solidFill>
                                    <a:latin typeface="Cambria Math" panose="02040503050406030204" pitchFamily="18" charset="0"/>
                                  </a:rPr>
                                  <m:t>𝟏</m:t>
                                </m:r>
                              </m:num>
                              <m:den>
                                <m:r>
                                  <a:rPr lang="en-US" altLang="en-US" b="1" i="1">
                                    <a:solidFill>
                                      <a:srgbClr val="CC00CC"/>
                                    </a:solidFill>
                                    <a:latin typeface="Cambria Math" panose="02040503050406030204" pitchFamily="18" charset="0"/>
                                  </a:rPr>
                                  <m:t>𝒄</m:t>
                                </m:r>
                                <m:r>
                                  <a:rPr lang="en-US" altLang="en-US" b="1" i="1">
                                    <a:solidFill>
                                      <a:srgbClr val="CC00CC"/>
                                    </a:solidFill>
                                    <a:latin typeface="Cambria Math" panose="02040503050406030204" pitchFamily="18" charset="0"/>
                                  </a:rPr>
                                  <m:t>𝝎</m:t>
                                </m:r>
                              </m:den>
                            </m:f>
                          </m:e>
                        </m:d>
                      </m:num>
                      <m:den>
                        <m:r>
                          <a:rPr lang="en-US" altLang="en-US" b="1" i="0" smtClean="0">
                            <a:solidFill>
                              <a:srgbClr val="CC00CC"/>
                            </a:solidFill>
                            <a:latin typeface="Cambria Math" panose="02040503050406030204" pitchFamily="18" charset="0"/>
                          </a:rPr>
                          <m:t>𝐑</m:t>
                        </m:r>
                      </m:den>
                    </m:f>
                  </m:oMath>
                </a14:m>
                <a:endParaRPr lang="en-US" altLang="en-US" b="1" dirty="0">
                  <a:solidFill>
                    <a:srgbClr val="CC00CC"/>
                  </a:solidFill>
                </a:endParaRPr>
              </a:p>
            </p:txBody>
          </p:sp>
        </mc:Choice>
        <mc:Fallback xmlns="">
          <p:sp>
            <p:nvSpPr>
              <p:cNvPr id="12" name="Rectangle 271">
                <a:extLst>
                  <a:ext uri="{FF2B5EF4-FFF2-40B4-BE49-F238E27FC236}">
                    <a16:creationId xmlns:a16="http://schemas.microsoft.com/office/drawing/2014/main" id="{469DE2F9-DB66-3175-8ABF-D580C0A738B9}"/>
                  </a:ext>
                </a:extLst>
              </p:cNvPr>
              <p:cNvSpPr>
                <a:spLocks noRot="1" noChangeAspect="1" noMove="1" noResize="1" noEditPoints="1" noAdjustHandles="1" noChangeArrowheads="1" noChangeShapeType="1" noTextEdit="1"/>
              </p:cNvSpPr>
              <p:nvPr/>
            </p:nvSpPr>
            <p:spPr bwMode="auto">
              <a:xfrm>
                <a:off x="5108743" y="5537506"/>
                <a:ext cx="2044149" cy="613566"/>
              </a:xfrm>
              <a:prstGeom prst="rect">
                <a:avLst/>
              </a:prstGeom>
              <a:blipFill>
                <a:blip r:embed="rId14"/>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22832"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 Box 270">
            <a:extLst>
              <a:ext uri="{FF2B5EF4-FFF2-40B4-BE49-F238E27FC236}">
                <a16:creationId xmlns:a16="http://schemas.microsoft.com/office/drawing/2014/main" id="{3712A569-41DC-A23F-B688-70F9BAF60D03}"/>
              </a:ext>
            </a:extLst>
          </p:cNvPr>
          <p:cNvSpPr txBox="1">
            <a:spLocks noChangeArrowheads="1"/>
          </p:cNvSpPr>
          <p:nvPr/>
        </p:nvSpPr>
        <p:spPr bwMode="auto">
          <a:xfrm>
            <a:off x="2700156" y="6393373"/>
            <a:ext cx="3029389"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C8553D"/>
                </a:solidFill>
                <a:latin typeface="Times New Roman"/>
              </a:rPr>
              <a:t>* Z is called impedance</a:t>
            </a:r>
            <a:endParaRPr sz="2400" dirty="0"/>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CF0CBC26-D63F-CE67-4742-DB67F5D7AC1A}"/>
                  </a:ext>
                </a:extLst>
              </p:cNvPr>
              <p:cNvSpPr txBox="1"/>
              <p:nvPr/>
            </p:nvSpPr>
            <p:spPr>
              <a:xfrm>
                <a:off x="7577336" y="5431510"/>
                <a:ext cx="2872742" cy="427746"/>
              </a:xfrm>
              <a:prstGeom prst="rect">
                <a:avLst/>
              </a:prstGeom>
              <a:noFill/>
            </p:spPr>
            <p:txBody>
              <a:bodyPr wrap="square">
                <a:spAutoFit/>
              </a:bodyPr>
              <a:lstStyle/>
              <a:p>
                <a:pPr>
                  <a:spcBef>
                    <a:spcPct val="50000"/>
                  </a:spcBef>
                </a:pPr>
                <a:r>
                  <a:rPr lang="en-US" altLang="en-US" b="1" dirty="0">
                    <a:solidFill>
                      <a:srgbClr val="CC00CC"/>
                    </a:solidFill>
                    <a:latin typeface="Times New Roman" pitchFamily="66" charset="0"/>
                  </a:rPr>
                  <a:t>E  </a:t>
                </a:r>
                <a:r>
                  <a:rPr lang="en-US" altLang="en-US" b="1" dirty="0">
                    <a:solidFill>
                      <a:srgbClr val="CC00CC"/>
                    </a:solidFill>
                    <a:latin typeface="Times New Roman"/>
                  </a:rPr>
                  <a:t>= </a:t>
                </a:r>
                <a14:m>
                  <m:oMath xmlns:m="http://schemas.openxmlformats.org/officeDocument/2006/math">
                    <m:rad>
                      <m:radPr>
                        <m:degHide m:val="on"/>
                        <m:ctrlPr>
                          <a:rPr lang="en-US" altLang="en-US" b="1" i="1" dirty="0">
                            <a:solidFill>
                              <a:srgbClr val="CC00CC"/>
                            </a:solidFill>
                            <a:latin typeface="Cambria Math" panose="02040503050406030204" pitchFamily="18" charset="0"/>
                            <a:cs typeface="Arial" panose="020B0604020202020204" pitchFamily="34" charset="0"/>
                          </a:rPr>
                        </m:ctrlPr>
                      </m:radPr>
                      <m:deg/>
                      <m:e>
                        <m:d>
                          <m:dPr>
                            <m:begChr m:val="["/>
                            <m:endChr m:val="]"/>
                            <m:ctrlPr>
                              <a:rPr lang="en-US" altLang="en-US" b="1" i="1" dirty="0">
                                <a:solidFill>
                                  <a:srgbClr val="CC00CC"/>
                                </a:solidFill>
                                <a:latin typeface="Cambria Math" panose="02040503050406030204" pitchFamily="18" charset="0"/>
                              </a:rPr>
                            </m:ctrlPr>
                          </m:dPr>
                          <m:e>
                            <m:r>
                              <a:rPr lang="en-US" altLang="en-US" b="1" i="1" dirty="0">
                                <a:solidFill>
                                  <a:srgbClr val="CC00CC"/>
                                </a:solidFill>
                                <a:latin typeface="Cambria Math" panose="02040503050406030204" pitchFamily="18" charset="0"/>
                              </a:rPr>
                              <m:t>𝑽</m:t>
                            </m:r>
                            <m:r>
                              <a:rPr lang="en-US" altLang="en-US" b="1" i="1" baseline="-25000" dirty="0">
                                <a:solidFill>
                                  <a:srgbClr val="CC00CC"/>
                                </a:solidFill>
                                <a:latin typeface="Cambria Math" panose="02040503050406030204" pitchFamily="18" charset="0"/>
                              </a:rPr>
                              <m:t>𝑹</m:t>
                            </m:r>
                            <m:r>
                              <a:rPr lang="en-US" altLang="en-US" b="1" i="1" baseline="30000" dirty="0">
                                <a:solidFill>
                                  <a:srgbClr val="CC00CC"/>
                                </a:solidFill>
                                <a:latin typeface="Cambria Math" panose="02040503050406030204" pitchFamily="18" charset="0"/>
                              </a:rPr>
                              <m:t>𝟐</m:t>
                            </m:r>
                            <m:r>
                              <a:rPr lang="en-US" altLang="en-US" b="1" i="1" dirty="0">
                                <a:solidFill>
                                  <a:srgbClr val="CC00CC"/>
                                </a:solidFill>
                                <a:latin typeface="Cambria Math" panose="02040503050406030204" pitchFamily="18" charset="0"/>
                              </a:rPr>
                              <m:t> + </m:t>
                            </m:r>
                            <m:d>
                              <m:dPr>
                                <m:ctrlPr>
                                  <a:rPr lang="en-US" altLang="en-US" b="1" i="1" dirty="0">
                                    <a:solidFill>
                                      <a:srgbClr val="CC00CC"/>
                                    </a:solidFill>
                                    <a:latin typeface="Cambria Math" panose="02040503050406030204" pitchFamily="18" charset="0"/>
                                  </a:rPr>
                                </m:ctrlPr>
                              </m:dPr>
                              <m:e>
                                <m:r>
                                  <a:rPr lang="en-US" altLang="en-US" b="1" i="1" dirty="0">
                                    <a:solidFill>
                                      <a:srgbClr val="CC00CC"/>
                                    </a:solidFill>
                                    <a:latin typeface="Cambria Math" panose="02040503050406030204" pitchFamily="18" charset="0"/>
                                  </a:rPr>
                                  <m:t>𝑽𝑳</m:t>
                                </m:r>
                                <m:r>
                                  <a:rPr lang="en-US" altLang="en-US" b="1" i="1" dirty="0">
                                    <a:solidFill>
                                      <a:srgbClr val="CC00CC"/>
                                    </a:solidFill>
                                    <a:latin typeface="Cambria Math" panose="02040503050406030204" pitchFamily="18" charset="0"/>
                                  </a:rPr>
                                  <m:t> – </m:t>
                                </m:r>
                                <m:r>
                                  <a:rPr lang="en-US" altLang="en-US" b="1" i="1" dirty="0">
                                    <a:solidFill>
                                      <a:srgbClr val="CC00CC"/>
                                    </a:solidFill>
                                    <a:latin typeface="Cambria Math" panose="02040503050406030204" pitchFamily="18" charset="0"/>
                                  </a:rPr>
                                  <m:t>𝑽𝑪</m:t>
                                </m:r>
                              </m:e>
                            </m:d>
                            <m:r>
                              <a:rPr lang="en-US" altLang="en-US" b="1" i="1" baseline="30000" dirty="0">
                                <a:solidFill>
                                  <a:srgbClr val="CC00CC"/>
                                </a:solidFill>
                                <a:latin typeface="Cambria Math" panose="02040503050406030204" pitchFamily="18" charset="0"/>
                              </a:rPr>
                              <m:t>𝟐</m:t>
                            </m:r>
                          </m:e>
                        </m:d>
                      </m:e>
                    </m:rad>
                  </m:oMath>
                </a14:m>
                <a:endParaRPr lang="en-US" dirty="0"/>
              </a:p>
            </p:txBody>
          </p:sp>
        </mc:Choice>
        <mc:Fallback>
          <p:sp>
            <p:nvSpPr>
              <p:cNvPr id="15" name="TextBox 14">
                <a:extLst>
                  <a:ext uri="{FF2B5EF4-FFF2-40B4-BE49-F238E27FC236}">
                    <a16:creationId xmlns:a16="http://schemas.microsoft.com/office/drawing/2014/main" id="{CF0CBC26-D63F-CE67-4742-DB67F5D7AC1A}"/>
                  </a:ext>
                </a:extLst>
              </p:cNvPr>
              <p:cNvSpPr txBox="1">
                <a:spLocks noRot="1" noChangeAspect="1" noMove="1" noResize="1" noEditPoints="1" noAdjustHandles="1" noChangeArrowheads="1" noChangeShapeType="1" noTextEdit="1"/>
              </p:cNvSpPr>
              <p:nvPr/>
            </p:nvSpPr>
            <p:spPr>
              <a:xfrm>
                <a:off x="7577336" y="5431510"/>
                <a:ext cx="2872742" cy="427746"/>
              </a:xfrm>
              <a:prstGeom prst="rect">
                <a:avLst/>
              </a:prstGeom>
              <a:blipFill>
                <a:blip r:embed="rId15"/>
                <a:stretch>
                  <a:fillRect l="-1699" b="-20000"/>
                </a:stretch>
              </a:blipFill>
            </p:spPr>
            <p:txBody>
              <a:bodyPr/>
              <a:lstStyle/>
              <a:p>
                <a:r>
                  <a:rPr lang="en-IN">
                    <a:noFill/>
                  </a:rPr>
                  <a:t> </a:t>
                </a:r>
              </a:p>
            </p:txBody>
          </p:sp>
        </mc:Fallback>
      </mc:AlternateContent>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7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7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70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79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79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3" grpId="0"/>
      <p:bldP spid="22700" grpId="0"/>
      <p:bldP spid="22709" grpId="0"/>
      <p:bldP spid="22798" grpId="0"/>
      <p:bldP spid="22799" grpId="0"/>
      <p:bldP spid="2" grpId="0"/>
      <p:bldP spid="3" grpId="0"/>
      <p:bldP spid="4" grpId="0"/>
      <p:bldP spid="5" grpId="0"/>
      <p:bldP spid="6" grpId="0"/>
      <p:bldP spid="7" grpId="0"/>
      <p:bldP spid="11" grpId="0"/>
      <p:bldP spid="12"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26638" name="Text Box 14">
            <a:extLst>
              <a:ext uri="{FF2B5EF4-FFF2-40B4-BE49-F238E27FC236}">
                <a16:creationId xmlns:a16="http://schemas.microsoft.com/office/drawing/2014/main" id="{1C9AFCDA-D222-47D0-8712-1F4914ADADD9}"/>
              </a:ext>
            </a:extLst>
          </p:cNvPr>
          <p:cNvSpPr txBox="1">
            <a:spLocks noChangeArrowheads="1"/>
          </p:cNvSpPr>
          <p:nvPr/>
        </p:nvSpPr>
        <p:spPr bwMode="auto">
          <a:xfrm>
            <a:off x="1752599" y="83700"/>
            <a:ext cx="850392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sz="2700" b="1" dirty="0">
                <a:solidFill>
                  <a:srgbClr val="17324D"/>
                </a:solidFill>
                <a:latin typeface="Times New Roman"/>
              </a:rPr>
              <a:t>How phase changes across three LCR cases</a:t>
            </a:r>
            <a:endParaRPr dirty="0"/>
          </a:p>
        </p:txBody>
      </p:sp>
      <p:grpSp>
        <p:nvGrpSpPr>
          <p:cNvPr id="26647" name="Group 23">
            <a:extLst>
              <a:ext uri="{FF2B5EF4-FFF2-40B4-BE49-F238E27FC236}">
                <a16:creationId xmlns:a16="http://schemas.microsoft.com/office/drawing/2014/main" id="{B78E5516-76FD-4A5E-84AC-3ED70D1EEFA0}"/>
              </a:ext>
            </a:extLst>
          </p:cNvPr>
          <p:cNvGrpSpPr>
            <a:grpSpLocks/>
          </p:cNvGrpSpPr>
          <p:nvPr/>
        </p:nvGrpSpPr>
        <p:grpSpPr bwMode="auto">
          <a:xfrm>
            <a:off x="3047999" y="667512"/>
            <a:ext cx="2362200" cy="762000"/>
            <a:chOff x="960" y="144"/>
            <a:chExt cx="1488" cy="480"/>
          </a:xfrm>
        </p:grpSpPr>
        <p:grpSp>
          <p:nvGrpSpPr>
            <p:cNvPr id="26628" name="Group 4">
              <a:extLst>
                <a:ext uri="{FF2B5EF4-FFF2-40B4-BE49-F238E27FC236}">
                  <a16:creationId xmlns:a16="http://schemas.microsoft.com/office/drawing/2014/main" id="{EA9EFD68-E4B0-44BD-A534-61215DE41C99}"/>
                </a:ext>
              </a:extLst>
            </p:cNvPr>
            <p:cNvGrpSpPr>
              <a:grpSpLocks/>
            </p:cNvGrpSpPr>
            <p:nvPr/>
          </p:nvGrpSpPr>
          <p:grpSpPr bwMode="auto">
            <a:xfrm>
              <a:off x="1008" y="153"/>
              <a:ext cx="1344" cy="471"/>
              <a:chOff x="336" y="3600"/>
              <a:chExt cx="1344" cy="471"/>
            </a:xfrm>
          </p:grpSpPr>
          <p:sp>
            <p:nvSpPr>
              <p:cNvPr id="26629" name="Text Box 5">
                <a:extLst>
                  <a:ext uri="{FF2B5EF4-FFF2-40B4-BE49-F238E27FC236}">
                    <a16:creationId xmlns:a16="http://schemas.microsoft.com/office/drawing/2014/main" id="{90A6EC02-0C33-4F71-9F52-DB2EB0615903}"/>
                  </a:ext>
                </a:extLst>
              </p:cNvPr>
              <p:cNvSpPr txBox="1">
                <a:spLocks noChangeArrowheads="1"/>
              </p:cNvSpPr>
              <p:nvPr/>
            </p:nvSpPr>
            <p:spPr bwMode="auto">
              <a:xfrm>
                <a:off x="336" y="3696"/>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00FF"/>
                    </a:solidFill>
                    <a:latin typeface="Times New Roman"/>
                  </a:rPr>
                  <a:t>tan </a:t>
                </a:r>
                <a:r>
                  <a:rPr lang="el-GR" altLang="en-US" b="1">
                    <a:solidFill>
                      <a:srgbClr val="0000FF"/>
                    </a:solidFill>
                    <a:latin typeface="Times New Roman"/>
                  </a:rPr>
                  <a:t>Φ</a:t>
                </a:r>
                <a:r>
                  <a:rPr lang="en-US" altLang="en-US" b="1">
                    <a:solidFill>
                      <a:srgbClr val="0000FF"/>
                    </a:solidFill>
                    <a:latin typeface="Times New Roman"/>
                  </a:rPr>
                  <a:t> = </a:t>
                </a:r>
                <a:endParaRPr/>
              </a:p>
            </p:txBody>
          </p:sp>
          <p:sp>
            <p:nvSpPr>
              <p:cNvPr id="26630" name="Rectangle 6">
                <a:extLst>
                  <a:ext uri="{FF2B5EF4-FFF2-40B4-BE49-F238E27FC236}">
                    <a16:creationId xmlns:a16="http://schemas.microsoft.com/office/drawing/2014/main" id="{940E7C6B-A302-451C-B980-5B804F971ABD}"/>
                  </a:ext>
                </a:extLst>
              </p:cNvPr>
              <p:cNvSpPr>
                <a:spLocks noChangeArrowheads="1"/>
              </p:cNvSpPr>
              <p:nvPr/>
            </p:nvSpPr>
            <p:spPr bwMode="auto">
              <a:xfrm>
                <a:off x="1008" y="3600"/>
                <a:ext cx="5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00FF"/>
                    </a:solidFill>
                    <a:latin typeface="Times New Roman"/>
                  </a:rPr>
                  <a:t>X</a:t>
                </a:r>
                <a:r>
                  <a:rPr lang="en-US" altLang="en-US" b="1" baseline="-25000">
                    <a:solidFill>
                      <a:srgbClr val="0000FF"/>
                    </a:solidFill>
                    <a:latin typeface="Times New Roman"/>
                  </a:rPr>
                  <a:t>L</a:t>
                </a:r>
                <a:r>
                  <a:rPr lang="en-US" altLang="en-US" b="1">
                    <a:solidFill>
                      <a:srgbClr val="0000FF"/>
                    </a:solidFill>
                    <a:latin typeface="Times New Roman"/>
                  </a:rPr>
                  <a:t> – X</a:t>
                </a:r>
                <a:r>
                  <a:rPr lang="en-US" altLang="en-US" b="1" baseline="-25000">
                    <a:solidFill>
                      <a:srgbClr val="0000FF"/>
                    </a:solidFill>
                    <a:latin typeface="Times New Roman"/>
                  </a:rPr>
                  <a:t>C</a:t>
                </a:r>
                <a:endParaRPr/>
              </a:p>
            </p:txBody>
          </p:sp>
          <p:sp>
            <p:nvSpPr>
              <p:cNvPr id="26631" name="Line 7">
                <a:extLst>
                  <a:ext uri="{FF2B5EF4-FFF2-40B4-BE49-F238E27FC236}">
                    <a16:creationId xmlns:a16="http://schemas.microsoft.com/office/drawing/2014/main" id="{85AE5249-43ED-48FB-98A8-D30A685BC71B}"/>
                  </a:ext>
                </a:extLst>
              </p:cNvPr>
              <p:cNvSpPr>
                <a:spLocks noChangeShapeType="1"/>
              </p:cNvSpPr>
              <p:nvPr/>
            </p:nvSpPr>
            <p:spPr bwMode="auto">
              <a:xfrm>
                <a:off x="1008" y="3840"/>
                <a:ext cx="672" cy="0"/>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2" name="Text Box 8">
                <a:extLst>
                  <a:ext uri="{FF2B5EF4-FFF2-40B4-BE49-F238E27FC236}">
                    <a16:creationId xmlns:a16="http://schemas.microsoft.com/office/drawing/2014/main" id="{2C783540-FACA-4553-BC6C-49380077DEA3}"/>
                  </a:ext>
                </a:extLst>
              </p:cNvPr>
              <p:cNvSpPr txBox="1">
                <a:spLocks noChangeArrowheads="1"/>
              </p:cNvSpPr>
              <p:nvPr/>
            </p:nvSpPr>
            <p:spPr bwMode="auto">
              <a:xfrm>
                <a:off x="1200" y="3840"/>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00FF"/>
                    </a:solidFill>
                    <a:latin typeface="Times New Roman"/>
                  </a:rPr>
                  <a:t>R</a:t>
                </a:r>
                <a:endParaRPr/>
              </a:p>
            </p:txBody>
          </p:sp>
        </p:grpSp>
        <p:sp>
          <p:nvSpPr>
            <p:cNvPr id="26639" name="Rectangle 15">
              <a:extLst>
                <a:ext uri="{FF2B5EF4-FFF2-40B4-BE49-F238E27FC236}">
                  <a16:creationId xmlns:a16="http://schemas.microsoft.com/office/drawing/2014/main" id="{D1A04AC3-6358-47D6-ABBF-5541EE36687A}"/>
                </a:ext>
              </a:extLst>
            </p:cNvPr>
            <p:cNvSpPr>
              <a:spLocks noChangeArrowheads="1"/>
            </p:cNvSpPr>
            <p:nvPr/>
          </p:nvSpPr>
          <p:spPr bwMode="auto">
            <a:xfrm>
              <a:off x="960" y="144"/>
              <a:ext cx="1488" cy="48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6648" name="Group 24">
            <a:extLst>
              <a:ext uri="{FF2B5EF4-FFF2-40B4-BE49-F238E27FC236}">
                <a16:creationId xmlns:a16="http://schemas.microsoft.com/office/drawing/2014/main" id="{BE018B4A-1364-4199-A246-272819851770}"/>
              </a:ext>
            </a:extLst>
          </p:cNvPr>
          <p:cNvGrpSpPr>
            <a:grpSpLocks/>
          </p:cNvGrpSpPr>
          <p:nvPr/>
        </p:nvGrpSpPr>
        <p:grpSpPr bwMode="auto">
          <a:xfrm>
            <a:off x="5943599" y="667512"/>
            <a:ext cx="2514600" cy="762000"/>
            <a:chOff x="2784" y="144"/>
            <a:chExt cx="1584" cy="480"/>
          </a:xfrm>
        </p:grpSpPr>
        <p:grpSp>
          <p:nvGrpSpPr>
            <p:cNvPr id="26633" name="Group 9">
              <a:extLst>
                <a:ext uri="{FF2B5EF4-FFF2-40B4-BE49-F238E27FC236}">
                  <a16:creationId xmlns:a16="http://schemas.microsoft.com/office/drawing/2014/main" id="{2F92D22E-5042-4E14-A61A-56CC1C6D7613}"/>
                </a:ext>
              </a:extLst>
            </p:cNvPr>
            <p:cNvGrpSpPr>
              <a:grpSpLocks/>
            </p:cNvGrpSpPr>
            <p:nvPr/>
          </p:nvGrpSpPr>
          <p:grpSpPr bwMode="auto">
            <a:xfrm>
              <a:off x="2784" y="144"/>
              <a:ext cx="1496" cy="432"/>
              <a:chOff x="1920" y="3600"/>
              <a:chExt cx="1496" cy="432"/>
            </a:xfrm>
          </p:grpSpPr>
          <p:sp>
            <p:nvSpPr>
              <p:cNvPr id="26634" name="Text Box 10">
                <a:extLst>
                  <a:ext uri="{FF2B5EF4-FFF2-40B4-BE49-F238E27FC236}">
                    <a16:creationId xmlns:a16="http://schemas.microsoft.com/office/drawing/2014/main" id="{3E16AFEA-65FA-447C-B422-8F04387D5202}"/>
                  </a:ext>
                </a:extLst>
              </p:cNvPr>
              <p:cNvSpPr txBox="1">
                <a:spLocks noChangeArrowheads="1"/>
              </p:cNvSpPr>
              <p:nvPr/>
            </p:nvSpPr>
            <p:spPr bwMode="auto">
              <a:xfrm>
                <a:off x="1920" y="3696"/>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00FF"/>
                    </a:solidFill>
                    <a:latin typeface="Times New Roman"/>
                  </a:rPr>
                  <a:t>tan </a:t>
                </a:r>
                <a:r>
                  <a:rPr lang="el-GR" altLang="en-US" b="1">
                    <a:solidFill>
                      <a:srgbClr val="0000FF"/>
                    </a:solidFill>
                    <a:latin typeface="Times New Roman"/>
                  </a:rPr>
                  <a:t>Φ</a:t>
                </a:r>
                <a:r>
                  <a:rPr lang="en-US" altLang="en-US" b="1">
                    <a:solidFill>
                      <a:srgbClr val="0000FF"/>
                    </a:solidFill>
                    <a:latin typeface="Times New Roman"/>
                  </a:rPr>
                  <a:t> = </a:t>
                </a:r>
                <a:endParaRPr/>
              </a:p>
            </p:txBody>
          </p:sp>
          <p:sp>
            <p:nvSpPr>
              <p:cNvPr id="26635" name="Rectangle 11">
                <a:extLst>
                  <a:ext uri="{FF2B5EF4-FFF2-40B4-BE49-F238E27FC236}">
                    <a16:creationId xmlns:a16="http://schemas.microsoft.com/office/drawing/2014/main" id="{60A5F9F4-6168-4506-84E9-231804388DAA}"/>
                  </a:ext>
                </a:extLst>
              </p:cNvPr>
              <p:cNvSpPr>
                <a:spLocks noChangeArrowheads="1"/>
              </p:cNvSpPr>
              <p:nvPr/>
            </p:nvSpPr>
            <p:spPr bwMode="auto">
              <a:xfrm>
                <a:off x="2544" y="3600"/>
                <a:ext cx="8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b="1">
                    <a:solidFill>
                      <a:srgbClr val="0000FF"/>
                    </a:solidFill>
                    <a:latin typeface="Times New Roman"/>
                  </a:rPr>
                  <a:t>ω</a:t>
                </a:r>
                <a:r>
                  <a:rPr lang="en-US" altLang="en-US">
                    <a:solidFill>
                      <a:srgbClr val="0000FF"/>
                    </a:solidFill>
                    <a:latin typeface="Times New Roman"/>
                  </a:rPr>
                  <a:t> </a:t>
                </a:r>
                <a:r>
                  <a:rPr lang="en-US" altLang="en-US" b="1">
                    <a:solidFill>
                      <a:srgbClr val="0000FF"/>
                    </a:solidFill>
                    <a:latin typeface="Times New Roman"/>
                  </a:rPr>
                  <a:t>L – 1/</a:t>
                </a:r>
                <a:r>
                  <a:rPr lang="el-GR" altLang="en-US" b="1">
                    <a:solidFill>
                      <a:srgbClr val="0000FF"/>
                    </a:solidFill>
                    <a:latin typeface="Times New Roman"/>
                  </a:rPr>
                  <a:t>ω</a:t>
                </a:r>
                <a:r>
                  <a:rPr lang="en-US" altLang="en-US" b="1">
                    <a:solidFill>
                      <a:srgbClr val="0000FF"/>
                    </a:solidFill>
                    <a:latin typeface="Times New Roman"/>
                  </a:rPr>
                  <a:t>C</a:t>
                </a:r>
                <a:endParaRPr/>
              </a:p>
            </p:txBody>
          </p:sp>
          <p:sp>
            <p:nvSpPr>
              <p:cNvPr id="26636" name="Line 12">
                <a:extLst>
                  <a:ext uri="{FF2B5EF4-FFF2-40B4-BE49-F238E27FC236}">
                    <a16:creationId xmlns:a16="http://schemas.microsoft.com/office/drawing/2014/main" id="{188A13D6-FC03-42A1-8911-A33A0C7B5E0F}"/>
                  </a:ext>
                </a:extLst>
              </p:cNvPr>
              <p:cNvSpPr>
                <a:spLocks noChangeShapeType="1"/>
              </p:cNvSpPr>
              <p:nvPr/>
            </p:nvSpPr>
            <p:spPr bwMode="auto">
              <a:xfrm>
                <a:off x="2544" y="3840"/>
                <a:ext cx="864" cy="0"/>
              </a:xfrm>
              <a:prstGeom prst="line">
                <a:avLst/>
              </a:prstGeom>
              <a:noFill/>
              <a:ln w="1905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7" name="Text Box 13">
                <a:extLst>
                  <a:ext uri="{FF2B5EF4-FFF2-40B4-BE49-F238E27FC236}">
                    <a16:creationId xmlns:a16="http://schemas.microsoft.com/office/drawing/2014/main" id="{AFF4910F-B3BC-4629-B39F-7247030B6EFB}"/>
                  </a:ext>
                </a:extLst>
              </p:cNvPr>
              <p:cNvSpPr txBox="1">
                <a:spLocks noChangeArrowheads="1"/>
              </p:cNvSpPr>
              <p:nvPr/>
            </p:nvSpPr>
            <p:spPr bwMode="auto">
              <a:xfrm>
                <a:off x="2832" y="3801"/>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00FF"/>
                    </a:solidFill>
                    <a:latin typeface="Times New Roman"/>
                  </a:rPr>
                  <a:t>R</a:t>
                </a:r>
                <a:endParaRPr/>
              </a:p>
            </p:txBody>
          </p:sp>
        </p:grpSp>
        <p:sp>
          <p:nvSpPr>
            <p:cNvPr id="26640" name="Rectangle 16">
              <a:extLst>
                <a:ext uri="{FF2B5EF4-FFF2-40B4-BE49-F238E27FC236}">
                  <a16:creationId xmlns:a16="http://schemas.microsoft.com/office/drawing/2014/main" id="{79A17C16-CEFE-418D-A870-77387C248452}"/>
                </a:ext>
              </a:extLst>
            </p:cNvPr>
            <p:cNvSpPr>
              <a:spLocks noChangeArrowheads="1"/>
            </p:cNvSpPr>
            <p:nvPr/>
          </p:nvSpPr>
          <p:spPr bwMode="auto">
            <a:xfrm>
              <a:off x="2784" y="144"/>
              <a:ext cx="1584" cy="48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6641" name="Text Box 17">
            <a:extLst>
              <a:ext uri="{FF2B5EF4-FFF2-40B4-BE49-F238E27FC236}">
                <a16:creationId xmlns:a16="http://schemas.microsoft.com/office/drawing/2014/main" id="{93DC8DE4-F3AC-45EB-9678-7C31B75139F5}"/>
              </a:ext>
            </a:extLst>
          </p:cNvPr>
          <p:cNvSpPr txBox="1">
            <a:spLocks noChangeArrowheads="1"/>
          </p:cNvSpPr>
          <p:nvPr/>
        </p:nvSpPr>
        <p:spPr bwMode="auto">
          <a:xfrm>
            <a:off x="565149" y="1596200"/>
            <a:ext cx="4572000" cy="125393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0E7C86"/>
                </a:solidFill>
                <a:latin typeface="Times New Roman"/>
              </a:rPr>
              <a:t>Special Cases:</a:t>
            </a:r>
            <a:endParaRPr sz="2000" dirty="0"/>
          </a:p>
          <a:p>
            <a:pPr>
              <a:lnSpc>
                <a:spcPct val="102000"/>
              </a:lnSpc>
              <a:spcBef>
                <a:spcPct val="50000"/>
              </a:spcBef>
              <a:spcAft>
                <a:spcPts val="200"/>
              </a:spcAft>
            </a:pPr>
            <a:r>
              <a:rPr lang="en-US" altLang="en-US" sz="1600" b="1" dirty="0">
                <a:solidFill>
                  <a:srgbClr val="C8553D"/>
                </a:solidFill>
                <a:latin typeface="Times New Roman"/>
              </a:rPr>
              <a:t>Case I:  </a:t>
            </a:r>
            <a:r>
              <a:rPr lang="en-US" altLang="en-US" sz="1600" b="1" dirty="0">
                <a:solidFill>
                  <a:srgbClr val="2D6F9F"/>
                </a:solidFill>
                <a:latin typeface="Times New Roman"/>
              </a:rPr>
              <a:t>When X</a:t>
            </a:r>
            <a:r>
              <a:rPr lang="en-US" altLang="en-US" sz="1600" b="1" baseline="-25000" dirty="0">
                <a:solidFill>
                  <a:srgbClr val="2D6F9F"/>
                </a:solidFill>
                <a:latin typeface="Times New Roman"/>
              </a:rPr>
              <a:t>L</a:t>
            </a:r>
            <a:r>
              <a:rPr lang="en-US" altLang="en-US" sz="1600" b="1" dirty="0">
                <a:solidFill>
                  <a:srgbClr val="2D6F9F"/>
                </a:solidFill>
                <a:latin typeface="Times New Roman"/>
              </a:rPr>
              <a:t> &gt; X</a:t>
            </a:r>
            <a:r>
              <a:rPr lang="en-US" altLang="en-US" sz="1600" b="1" baseline="-25000" dirty="0">
                <a:solidFill>
                  <a:srgbClr val="2D6F9F"/>
                </a:solidFill>
                <a:latin typeface="Times New Roman"/>
              </a:rPr>
              <a:t>C</a:t>
            </a:r>
            <a:r>
              <a:rPr lang="en-US" altLang="en-US" sz="1600" b="1" dirty="0">
                <a:solidFill>
                  <a:srgbClr val="2D6F9F"/>
                </a:solidFill>
                <a:latin typeface="Times New Roman"/>
              </a:rPr>
              <a:t>   i.e. </a:t>
            </a:r>
            <a:r>
              <a:rPr lang="el-GR" altLang="en-US" sz="1600" b="1" dirty="0">
                <a:solidFill>
                  <a:srgbClr val="2D6F9F"/>
                </a:solidFill>
                <a:latin typeface="Times New Roman"/>
              </a:rPr>
              <a:t>ω</a:t>
            </a:r>
            <a:r>
              <a:rPr lang="en-US" altLang="en-US" sz="1600" b="1" dirty="0">
                <a:solidFill>
                  <a:srgbClr val="2D6F9F"/>
                </a:solidFill>
                <a:latin typeface="Times New Roman"/>
              </a:rPr>
              <a:t> L &gt; 1/</a:t>
            </a:r>
            <a:r>
              <a:rPr lang="el-GR" altLang="en-US" sz="1600" b="1" dirty="0">
                <a:solidFill>
                  <a:srgbClr val="2D6F9F"/>
                </a:solidFill>
                <a:latin typeface="Times New Roman"/>
              </a:rPr>
              <a:t>ω</a:t>
            </a:r>
            <a:r>
              <a:rPr lang="en-US" altLang="en-US" sz="1600" b="1" dirty="0">
                <a:solidFill>
                  <a:srgbClr val="2D6F9F"/>
                </a:solidFill>
                <a:latin typeface="Times New Roman"/>
              </a:rPr>
              <a:t>C,</a:t>
            </a:r>
            <a:endParaRPr sz="2000" dirty="0"/>
          </a:p>
          <a:p>
            <a:pPr>
              <a:lnSpc>
                <a:spcPct val="102000"/>
              </a:lnSpc>
              <a:spcBef>
                <a:spcPct val="50000"/>
              </a:spcBef>
              <a:spcAft>
                <a:spcPts val="200"/>
              </a:spcAft>
            </a:pPr>
            <a:r>
              <a:rPr lang="en-US" altLang="en-US" sz="1600" b="1" dirty="0">
                <a:solidFill>
                  <a:srgbClr val="2D6F9F"/>
                </a:solidFill>
                <a:latin typeface="Times New Roman"/>
              </a:rPr>
              <a:t>               tan </a:t>
            </a:r>
            <a:r>
              <a:rPr lang="el-GR" altLang="en-US" sz="1600" b="1" dirty="0">
                <a:solidFill>
                  <a:srgbClr val="2D6F9F"/>
                </a:solidFill>
                <a:latin typeface="Times New Roman"/>
              </a:rPr>
              <a:t>Φ</a:t>
            </a:r>
            <a:r>
              <a:rPr lang="en-US" altLang="en-US" sz="1600" b="1" dirty="0">
                <a:solidFill>
                  <a:srgbClr val="2D6F9F"/>
                </a:solidFill>
                <a:latin typeface="Times New Roman"/>
              </a:rPr>
              <a:t> = +</a:t>
            </a:r>
            <a:r>
              <a:rPr lang="en-US" altLang="en-US" sz="1600" b="1" dirty="0" err="1">
                <a:solidFill>
                  <a:srgbClr val="2D6F9F"/>
                </a:solidFill>
                <a:latin typeface="Times New Roman"/>
              </a:rPr>
              <a:t>ve</a:t>
            </a:r>
            <a:r>
              <a:rPr lang="en-US" altLang="en-US" sz="1600" b="1" dirty="0">
                <a:solidFill>
                  <a:srgbClr val="2D6F9F"/>
                </a:solidFill>
                <a:latin typeface="Times New Roman"/>
              </a:rPr>
              <a:t>  or </a:t>
            </a:r>
            <a:r>
              <a:rPr lang="el-GR" altLang="en-US" sz="1600" b="1" dirty="0">
                <a:solidFill>
                  <a:srgbClr val="2D6F9F"/>
                </a:solidFill>
                <a:latin typeface="Times New Roman"/>
              </a:rPr>
              <a:t>Φ</a:t>
            </a:r>
            <a:r>
              <a:rPr lang="en-US" altLang="en-US" sz="1600" b="1" dirty="0">
                <a:solidFill>
                  <a:srgbClr val="2D6F9F"/>
                </a:solidFill>
                <a:latin typeface="Times New Roman"/>
              </a:rPr>
              <a:t> is +</a:t>
            </a:r>
            <a:r>
              <a:rPr lang="en-US" altLang="en-US" sz="1600" b="1" dirty="0" err="1">
                <a:solidFill>
                  <a:srgbClr val="2D6F9F"/>
                </a:solidFill>
                <a:latin typeface="Times New Roman"/>
              </a:rPr>
              <a:t>ve</a:t>
            </a:r>
            <a:endParaRPr lang="en-US" altLang="en-US" sz="2000" b="1" dirty="0">
              <a:solidFill>
                <a:srgbClr val="CC00FF"/>
              </a:solidFill>
            </a:endParaRPr>
          </a:p>
        </p:txBody>
      </p:sp>
      <p:sp>
        <p:nvSpPr>
          <p:cNvPr id="26642" name="Rectangle 18">
            <a:extLst>
              <a:ext uri="{FF2B5EF4-FFF2-40B4-BE49-F238E27FC236}">
                <a16:creationId xmlns:a16="http://schemas.microsoft.com/office/drawing/2014/main" id="{8B61707C-694B-4C37-A902-6D4F57856725}"/>
              </a:ext>
            </a:extLst>
          </p:cNvPr>
          <p:cNvSpPr>
            <a:spLocks noChangeArrowheads="1"/>
          </p:cNvSpPr>
          <p:nvPr/>
        </p:nvSpPr>
        <p:spPr bwMode="auto">
          <a:xfrm>
            <a:off x="1280792" y="2952500"/>
            <a:ext cx="9950451"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C00000"/>
                </a:solidFill>
                <a:latin typeface="Times New Roman"/>
              </a:rPr>
              <a:t>The current lags behind the  emf by phase angle </a:t>
            </a:r>
            <a:r>
              <a:rPr lang="el-GR" altLang="en-US" sz="1600" b="1" dirty="0">
                <a:solidFill>
                  <a:srgbClr val="C00000"/>
                </a:solidFill>
                <a:latin typeface="Times New Roman"/>
              </a:rPr>
              <a:t>Φ</a:t>
            </a:r>
            <a:r>
              <a:rPr lang="en-US" altLang="en-US" sz="1600" b="1" dirty="0">
                <a:solidFill>
                  <a:srgbClr val="C00000"/>
                </a:solidFill>
                <a:latin typeface="Times New Roman"/>
              </a:rPr>
              <a:t> and the LCR circuit is inductance -  dominated circuit.</a:t>
            </a:r>
            <a:endParaRPr sz="2000" dirty="0">
              <a:solidFill>
                <a:srgbClr val="C00000"/>
              </a:solidFill>
            </a:endParaRPr>
          </a:p>
        </p:txBody>
      </p:sp>
      <p:sp>
        <p:nvSpPr>
          <p:cNvPr id="26643" name="Text Box 19">
            <a:extLst>
              <a:ext uri="{FF2B5EF4-FFF2-40B4-BE49-F238E27FC236}">
                <a16:creationId xmlns:a16="http://schemas.microsoft.com/office/drawing/2014/main" id="{FD4711C4-5EC9-41AD-A6DB-F0F48FBAB554}"/>
              </a:ext>
            </a:extLst>
          </p:cNvPr>
          <p:cNvSpPr txBox="1">
            <a:spLocks noChangeArrowheads="1"/>
          </p:cNvSpPr>
          <p:nvPr/>
        </p:nvSpPr>
        <p:spPr bwMode="auto">
          <a:xfrm>
            <a:off x="565149" y="3577400"/>
            <a:ext cx="4572000" cy="72846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C8553D"/>
                </a:solidFill>
                <a:latin typeface="Times New Roman"/>
              </a:rPr>
              <a:t>Case II:  </a:t>
            </a:r>
            <a:r>
              <a:rPr lang="en-US" altLang="en-US" sz="1600" b="1" dirty="0">
                <a:solidFill>
                  <a:srgbClr val="2D6F9F"/>
                </a:solidFill>
                <a:latin typeface="Times New Roman"/>
              </a:rPr>
              <a:t>When X</a:t>
            </a:r>
            <a:r>
              <a:rPr lang="en-US" altLang="en-US" sz="1600" b="1" baseline="-25000" dirty="0">
                <a:solidFill>
                  <a:srgbClr val="2D6F9F"/>
                </a:solidFill>
                <a:latin typeface="Times New Roman"/>
              </a:rPr>
              <a:t>L</a:t>
            </a:r>
            <a:r>
              <a:rPr lang="en-US" altLang="en-US" sz="1600" b="1" dirty="0">
                <a:solidFill>
                  <a:srgbClr val="2D6F9F"/>
                </a:solidFill>
                <a:latin typeface="Times New Roman"/>
              </a:rPr>
              <a:t> &lt; X</a:t>
            </a:r>
            <a:r>
              <a:rPr lang="en-US" altLang="en-US" sz="1600" b="1" baseline="-25000" dirty="0">
                <a:solidFill>
                  <a:srgbClr val="2D6F9F"/>
                </a:solidFill>
                <a:latin typeface="Times New Roman"/>
              </a:rPr>
              <a:t>C</a:t>
            </a:r>
            <a:r>
              <a:rPr lang="en-US" altLang="en-US" sz="1600" b="1" dirty="0">
                <a:solidFill>
                  <a:srgbClr val="2D6F9F"/>
                </a:solidFill>
                <a:latin typeface="Times New Roman"/>
              </a:rPr>
              <a:t>   i.e. </a:t>
            </a:r>
            <a:r>
              <a:rPr lang="el-GR" altLang="en-US" sz="1600" b="1" dirty="0">
                <a:solidFill>
                  <a:srgbClr val="2D6F9F"/>
                </a:solidFill>
                <a:latin typeface="Times New Roman"/>
              </a:rPr>
              <a:t>ω</a:t>
            </a:r>
            <a:r>
              <a:rPr lang="en-US" altLang="en-US" sz="1600" b="1" dirty="0">
                <a:solidFill>
                  <a:srgbClr val="2D6F9F"/>
                </a:solidFill>
                <a:latin typeface="Times New Roman"/>
              </a:rPr>
              <a:t> L &lt; 1/</a:t>
            </a:r>
            <a:r>
              <a:rPr lang="el-GR" altLang="en-US" sz="1600" b="1" dirty="0">
                <a:solidFill>
                  <a:srgbClr val="2D6F9F"/>
                </a:solidFill>
                <a:latin typeface="Times New Roman"/>
              </a:rPr>
              <a:t>ω</a:t>
            </a:r>
            <a:r>
              <a:rPr lang="en-US" altLang="en-US" sz="1600" b="1" dirty="0">
                <a:solidFill>
                  <a:srgbClr val="2D6F9F"/>
                </a:solidFill>
                <a:latin typeface="Times New Roman"/>
              </a:rPr>
              <a:t>C,</a:t>
            </a:r>
            <a:endParaRPr sz="2000" dirty="0"/>
          </a:p>
          <a:p>
            <a:pPr>
              <a:lnSpc>
                <a:spcPct val="102000"/>
              </a:lnSpc>
              <a:spcBef>
                <a:spcPct val="50000"/>
              </a:spcBef>
              <a:spcAft>
                <a:spcPts val="200"/>
              </a:spcAft>
            </a:pPr>
            <a:r>
              <a:rPr lang="en-US" altLang="en-US" sz="1600" b="1" dirty="0">
                <a:solidFill>
                  <a:srgbClr val="2D6F9F"/>
                </a:solidFill>
                <a:latin typeface="Times New Roman"/>
              </a:rPr>
              <a:t>               tan </a:t>
            </a:r>
            <a:r>
              <a:rPr lang="el-GR" altLang="en-US" sz="1600" b="1" dirty="0">
                <a:solidFill>
                  <a:srgbClr val="2D6F9F"/>
                </a:solidFill>
                <a:latin typeface="Times New Roman"/>
              </a:rPr>
              <a:t>Φ</a:t>
            </a:r>
            <a:r>
              <a:rPr lang="en-US" altLang="en-US" sz="1600" b="1" dirty="0">
                <a:solidFill>
                  <a:srgbClr val="2D6F9F"/>
                </a:solidFill>
                <a:latin typeface="Times New Roman"/>
              </a:rPr>
              <a:t> = -</a:t>
            </a:r>
            <a:r>
              <a:rPr lang="en-US" altLang="en-US" sz="1600" b="1" dirty="0" err="1">
                <a:solidFill>
                  <a:srgbClr val="2D6F9F"/>
                </a:solidFill>
                <a:latin typeface="Times New Roman"/>
              </a:rPr>
              <a:t>ve</a:t>
            </a:r>
            <a:r>
              <a:rPr lang="en-US" altLang="en-US" sz="1600" b="1" dirty="0">
                <a:solidFill>
                  <a:srgbClr val="2D6F9F"/>
                </a:solidFill>
                <a:latin typeface="Times New Roman"/>
              </a:rPr>
              <a:t>  or </a:t>
            </a:r>
            <a:r>
              <a:rPr lang="el-GR" altLang="en-US" sz="1600" b="1" dirty="0">
                <a:solidFill>
                  <a:srgbClr val="2D6F9F"/>
                </a:solidFill>
                <a:latin typeface="Times New Roman"/>
              </a:rPr>
              <a:t>Φ</a:t>
            </a:r>
            <a:r>
              <a:rPr lang="en-US" altLang="en-US" sz="1600" b="1" dirty="0">
                <a:solidFill>
                  <a:srgbClr val="2D6F9F"/>
                </a:solidFill>
                <a:latin typeface="Times New Roman"/>
              </a:rPr>
              <a:t> is -</a:t>
            </a:r>
            <a:r>
              <a:rPr lang="en-US" altLang="en-US" sz="1600" b="1" dirty="0" err="1">
                <a:solidFill>
                  <a:srgbClr val="2D6F9F"/>
                </a:solidFill>
                <a:latin typeface="Times New Roman"/>
              </a:rPr>
              <a:t>ve</a:t>
            </a:r>
            <a:endParaRPr lang="en-US" altLang="en-US" sz="2000" b="1" dirty="0">
              <a:solidFill>
                <a:srgbClr val="CC00FF"/>
              </a:solidFill>
            </a:endParaRPr>
          </a:p>
        </p:txBody>
      </p:sp>
      <p:sp>
        <p:nvSpPr>
          <p:cNvPr id="26644" name="Rectangle 20">
            <a:extLst>
              <a:ext uri="{FF2B5EF4-FFF2-40B4-BE49-F238E27FC236}">
                <a16:creationId xmlns:a16="http://schemas.microsoft.com/office/drawing/2014/main" id="{14071664-ABBA-4799-A88B-D5E75207CEE0}"/>
              </a:ext>
            </a:extLst>
          </p:cNvPr>
          <p:cNvSpPr>
            <a:spLocks noChangeArrowheads="1"/>
          </p:cNvSpPr>
          <p:nvPr/>
        </p:nvSpPr>
        <p:spPr bwMode="auto">
          <a:xfrm>
            <a:off x="1479549" y="4383850"/>
            <a:ext cx="9950450"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C00000"/>
                </a:solidFill>
                <a:latin typeface="Times New Roman"/>
              </a:rPr>
              <a:t>The current leads the  emf by phase angle </a:t>
            </a:r>
            <a:r>
              <a:rPr lang="el-GR" altLang="en-US" sz="1600" b="1" dirty="0">
                <a:solidFill>
                  <a:srgbClr val="C00000"/>
                </a:solidFill>
                <a:latin typeface="Times New Roman"/>
              </a:rPr>
              <a:t>Φ</a:t>
            </a:r>
            <a:r>
              <a:rPr lang="en-US" altLang="en-US" sz="1600" b="1" dirty="0">
                <a:solidFill>
                  <a:srgbClr val="C00000"/>
                </a:solidFill>
                <a:latin typeface="Times New Roman"/>
              </a:rPr>
              <a:t> and the LCR circuit is capacitance -  dominated circuit.</a:t>
            </a:r>
            <a:endParaRPr sz="2000" dirty="0">
              <a:solidFill>
                <a:srgbClr val="C00000"/>
              </a:solidFill>
            </a:endParaRPr>
          </a:p>
        </p:txBody>
      </p:sp>
      <p:sp>
        <p:nvSpPr>
          <p:cNvPr id="26645" name="Text Box 21">
            <a:extLst>
              <a:ext uri="{FF2B5EF4-FFF2-40B4-BE49-F238E27FC236}">
                <a16:creationId xmlns:a16="http://schemas.microsoft.com/office/drawing/2014/main" id="{0CEC31D2-D315-499B-B867-7D8D9AA4BF5B}"/>
              </a:ext>
            </a:extLst>
          </p:cNvPr>
          <p:cNvSpPr txBox="1">
            <a:spLocks noChangeArrowheads="1"/>
          </p:cNvSpPr>
          <p:nvPr/>
        </p:nvSpPr>
        <p:spPr bwMode="auto">
          <a:xfrm>
            <a:off x="565149" y="5083938"/>
            <a:ext cx="5105400" cy="72846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C8553D"/>
                </a:solidFill>
                <a:latin typeface="Times New Roman"/>
              </a:rPr>
              <a:t>Case III:  </a:t>
            </a:r>
            <a:r>
              <a:rPr lang="en-US" altLang="en-US" sz="1600" b="1" dirty="0">
                <a:solidFill>
                  <a:srgbClr val="2D6F9F"/>
                </a:solidFill>
                <a:latin typeface="Times New Roman"/>
              </a:rPr>
              <a:t>When X</a:t>
            </a:r>
            <a:r>
              <a:rPr lang="en-US" altLang="en-US" sz="1600" b="1" baseline="-25000" dirty="0">
                <a:solidFill>
                  <a:srgbClr val="2D6F9F"/>
                </a:solidFill>
                <a:latin typeface="Times New Roman"/>
              </a:rPr>
              <a:t>L</a:t>
            </a:r>
            <a:r>
              <a:rPr lang="en-US" altLang="en-US" sz="1600" b="1" dirty="0">
                <a:solidFill>
                  <a:srgbClr val="2D6F9F"/>
                </a:solidFill>
                <a:latin typeface="Times New Roman"/>
              </a:rPr>
              <a:t> = X</a:t>
            </a:r>
            <a:r>
              <a:rPr lang="en-US" altLang="en-US" sz="1600" b="1" baseline="-25000" dirty="0">
                <a:solidFill>
                  <a:srgbClr val="2D6F9F"/>
                </a:solidFill>
                <a:latin typeface="Times New Roman"/>
              </a:rPr>
              <a:t>C</a:t>
            </a:r>
            <a:r>
              <a:rPr lang="en-US" altLang="en-US" sz="1600" b="1" dirty="0">
                <a:solidFill>
                  <a:srgbClr val="2D6F9F"/>
                </a:solidFill>
                <a:latin typeface="Times New Roman"/>
              </a:rPr>
              <a:t>   i.e. </a:t>
            </a:r>
            <a:r>
              <a:rPr lang="el-GR" altLang="en-US" sz="1600" b="1" dirty="0">
                <a:solidFill>
                  <a:srgbClr val="2D6F9F"/>
                </a:solidFill>
                <a:latin typeface="Times New Roman"/>
              </a:rPr>
              <a:t>ω</a:t>
            </a:r>
            <a:r>
              <a:rPr lang="en-US" altLang="en-US" sz="1600" b="1" dirty="0">
                <a:solidFill>
                  <a:srgbClr val="2D6F9F"/>
                </a:solidFill>
                <a:latin typeface="Times New Roman"/>
              </a:rPr>
              <a:t> L = 1/</a:t>
            </a:r>
            <a:r>
              <a:rPr lang="el-GR" altLang="en-US" sz="1600" b="1" dirty="0">
                <a:solidFill>
                  <a:srgbClr val="2D6F9F"/>
                </a:solidFill>
                <a:latin typeface="Times New Roman"/>
              </a:rPr>
              <a:t>ω</a:t>
            </a:r>
            <a:r>
              <a:rPr lang="en-US" altLang="en-US" sz="1600" b="1" dirty="0">
                <a:solidFill>
                  <a:srgbClr val="2D6F9F"/>
                </a:solidFill>
                <a:latin typeface="Times New Roman"/>
              </a:rPr>
              <a:t>C,</a:t>
            </a:r>
            <a:endParaRPr sz="2000" dirty="0"/>
          </a:p>
          <a:p>
            <a:pPr>
              <a:lnSpc>
                <a:spcPct val="102000"/>
              </a:lnSpc>
              <a:spcBef>
                <a:spcPct val="50000"/>
              </a:spcBef>
              <a:spcAft>
                <a:spcPts val="200"/>
              </a:spcAft>
            </a:pPr>
            <a:r>
              <a:rPr lang="en-US" altLang="en-US" sz="1600" b="1" dirty="0">
                <a:solidFill>
                  <a:srgbClr val="2D6F9F"/>
                </a:solidFill>
                <a:latin typeface="Times New Roman"/>
              </a:rPr>
              <a:t>               tan </a:t>
            </a:r>
            <a:r>
              <a:rPr lang="el-GR" altLang="en-US" sz="1600" b="1" dirty="0">
                <a:solidFill>
                  <a:srgbClr val="2D6F9F"/>
                </a:solidFill>
                <a:latin typeface="Times New Roman"/>
              </a:rPr>
              <a:t>Φ</a:t>
            </a:r>
            <a:r>
              <a:rPr lang="en-US" altLang="en-US" sz="1600" b="1" dirty="0">
                <a:solidFill>
                  <a:srgbClr val="2D6F9F"/>
                </a:solidFill>
                <a:latin typeface="Times New Roman"/>
              </a:rPr>
              <a:t> = 0  or </a:t>
            </a:r>
            <a:r>
              <a:rPr lang="el-GR" altLang="en-US" sz="1600" b="1" dirty="0">
                <a:solidFill>
                  <a:srgbClr val="2D6F9F"/>
                </a:solidFill>
                <a:latin typeface="Times New Roman"/>
              </a:rPr>
              <a:t>Φ</a:t>
            </a:r>
            <a:r>
              <a:rPr lang="en-US" altLang="en-US" sz="1600" b="1" dirty="0">
                <a:solidFill>
                  <a:srgbClr val="2D6F9F"/>
                </a:solidFill>
                <a:latin typeface="Times New Roman"/>
              </a:rPr>
              <a:t> is 0</a:t>
            </a:r>
            <a:r>
              <a:rPr lang="en-US" altLang="en-US" sz="1600" b="1" dirty="0">
                <a:solidFill>
                  <a:srgbClr val="2D6F9F"/>
                </a:solidFill>
                <a:latin typeface="Times New Roman"/>
                <a:cs typeface="Arial" panose="020B0604020202020204" pitchFamily="34" charset="0"/>
              </a:rPr>
              <a:t>°</a:t>
            </a:r>
            <a:endParaRPr lang="en-US" altLang="en-US" sz="2000" b="1" dirty="0">
              <a:solidFill>
                <a:srgbClr val="CC00FF"/>
              </a:solidFill>
              <a:cs typeface="Arial" panose="020B0604020202020204" pitchFamily="34" charset="0"/>
            </a:endParaRPr>
          </a:p>
        </p:txBody>
      </p:sp>
      <p:sp>
        <p:nvSpPr>
          <p:cNvPr id="26646" name="Rectangle 22">
            <a:extLst>
              <a:ext uri="{FF2B5EF4-FFF2-40B4-BE49-F238E27FC236}">
                <a16:creationId xmlns:a16="http://schemas.microsoft.com/office/drawing/2014/main" id="{1CF0F305-2698-41E6-995E-2D7206F52EE9}"/>
              </a:ext>
            </a:extLst>
          </p:cNvPr>
          <p:cNvSpPr>
            <a:spLocks noChangeArrowheads="1"/>
          </p:cNvSpPr>
          <p:nvPr/>
        </p:nvSpPr>
        <p:spPr bwMode="auto">
          <a:xfrm>
            <a:off x="1196973" y="5809488"/>
            <a:ext cx="10483851" cy="51879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1" dirty="0">
                <a:solidFill>
                  <a:srgbClr val="C00000"/>
                </a:solidFill>
                <a:latin typeface="Times New Roman"/>
              </a:rPr>
              <a:t>The current and the  emf are in same phase.  The impedance does not depend on the frequency of the applied emf. LCR circuit behaves like a purely resistive circuit.</a:t>
            </a:r>
            <a:endParaRPr sz="2000" dirty="0">
              <a:solidFill>
                <a:srgbClr val="C00000"/>
              </a:solidFill>
            </a:endParaRPr>
          </a:p>
        </p:txBody>
      </p:sp>
      <p:sp>
        <p:nvSpPr>
          <p:cNvPr id="26649"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650" name="Heading Accent"/>
          <p:cNvSpPr/>
          <p:nvPr/>
        </p:nvSpPr>
        <p:spPr>
          <a:xfrm>
            <a:off x="1642871" y="155448"/>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4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64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64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6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64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643">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6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64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645">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6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8" grpId="0"/>
      <p:bldP spid="26641" grpId="0" build="p"/>
      <p:bldP spid="26642" grpId="0"/>
      <p:bldP spid="26643" grpId="0" build="p"/>
      <p:bldP spid="26644" grpId="0"/>
      <p:bldP spid="26645" grpId="0" build="p"/>
      <p:bldP spid="2664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28676" name="Rectangle 4">
            <a:extLst>
              <a:ext uri="{FF2B5EF4-FFF2-40B4-BE49-F238E27FC236}">
                <a16:creationId xmlns:a16="http://schemas.microsoft.com/office/drawing/2014/main" id="{569AA14C-3C7A-48C9-9DDE-44FBF1CB5AE6}"/>
              </a:ext>
            </a:extLst>
          </p:cNvPr>
          <p:cNvSpPr>
            <a:spLocks noChangeArrowheads="1"/>
          </p:cNvSpPr>
          <p:nvPr/>
        </p:nvSpPr>
        <p:spPr bwMode="auto">
          <a:xfrm>
            <a:off x="495299" y="42552"/>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u="sng" dirty="0">
                <a:solidFill>
                  <a:srgbClr val="17324D"/>
                </a:solidFill>
                <a:latin typeface="Times New Roman"/>
              </a:rPr>
              <a:t>Resonance in AC Circuit with L, C, R:</a:t>
            </a:r>
            <a:endParaRPr dirty="0"/>
          </a:p>
        </p:txBody>
      </p:sp>
      <p:sp>
        <p:nvSpPr>
          <p:cNvPr id="28677" name="Text Box 5">
            <a:extLst>
              <a:ext uri="{FF2B5EF4-FFF2-40B4-BE49-F238E27FC236}">
                <a16:creationId xmlns:a16="http://schemas.microsoft.com/office/drawing/2014/main" id="{4EED4AF5-8B71-4DB6-B74D-9498946C3B04}"/>
              </a:ext>
            </a:extLst>
          </p:cNvPr>
          <p:cNvSpPr txBox="1">
            <a:spLocks noChangeArrowheads="1"/>
          </p:cNvSpPr>
          <p:nvPr/>
        </p:nvSpPr>
        <p:spPr bwMode="auto">
          <a:xfrm>
            <a:off x="457198" y="683322"/>
            <a:ext cx="9418321" cy="5056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800" dirty="0">
                <a:solidFill>
                  <a:srgbClr val="2D6F9F"/>
                </a:solidFill>
                <a:latin typeface="Times New Roman"/>
              </a:rPr>
              <a:t>When X</a:t>
            </a:r>
            <a:r>
              <a:rPr lang="en-US" altLang="en-US" sz="2800" baseline="-25000" dirty="0">
                <a:solidFill>
                  <a:srgbClr val="2D6F9F"/>
                </a:solidFill>
                <a:latin typeface="Times New Roman"/>
              </a:rPr>
              <a:t>L</a:t>
            </a:r>
            <a:r>
              <a:rPr lang="en-US" altLang="en-US" sz="2800" dirty="0">
                <a:solidFill>
                  <a:srgbClr val="2D6F9F"/>
                </a:solidFill>
                <a:latin typeface="Times New Roman"/>
              </a:rPr>
              <a:t> = X</a:t>
            </a:r>
            <a:r>
              <a:rPr lang="en-US" altLang="en-US" sz="2800" baseline="-25000" dirty="0">
                <a:solidFill>
                  <a:srgbClr val="2D6F9F"/>
                </a:solidFill>
                <a:latin typeface="Times New Roman"/>
              </a:rPr>
              <a:t>C</a:t>
            </a:r>
            <a:r>
              <a:rPr lang="en-US" altLang="en-US" sz="2800" dirty="0">
                <a:solidFill>
                  <a:srgbClr val="2D6F9F"/>
                </a:solidFill>
                <a:latin typeface="Times New Roman"/>
              </a:rPr>
              <a:t>   i.e. </a:t>
            </a:r>
            <a:r>
              <a:rPr lang="el-GR" altLang="en-US" sz="2800" dirty="0">
                <a:solidFill>
                  <a:srgbClr val="2D6F9F"/>
                </a:solidFill>
                <a:latin typeface="Times New Roman"/>
              </a:rPr>
              <a:t>ω</a:t>
            </a:r>
            <a:r>
              <a:rPr lang="en-US" altLang="en-US" sz="2800" dirty="0">
                <a:solidFill>
                  <a:srgbClr val="2D6F9F"/>
                </a:solidFill>
                <a:latin typeface="Times New Roman"/>
              </a:rPr>
              <a:t> L = 1/</a:t>
            </a:r>
            <a:r>
              <a:rPr lang="el-GR" altLang="en-US" sz="2800" dirty="0">
                <a:solidFill>
                  <a:srgbClr val="2D6F9F"/>
                </a:solidFill>
                <a:latin typeface="Times New Roman"/>
              </a:rPr>
              <a:t>ω</a:t>
            </a:r>
            <a:r>
              <a:rPr lang="en-US" altLang="en-US" sz="2800" dirty="0">
                <a:solidFill>
                  <a:srgbClr val="2D6F9F"/>
                </a:solidFill>
                <a:latin typeface="Times New Roman"/>
              </a:rPr>
              <a:t>C,   tan </a:t>
            </a:r>
            <a:r>
              <a:rPr lang="el-GR" altLang="en-US" sz="2800" dirty="0">
                <a:solidFill>
                  <a:srgbClr val="2D6F9F"/>
                </a:solidFill>
                <a:latin typeface="Times New Roman"/>
              </a:rPr>
              <a:t>Φ</a:t>
            </a:r>
            <a:r>
              <a:rPr lang="en-US" altLang="en-US" sz="2800" dirty="0">
                <a:solidFill>
                  <a:srgbClr val="2D6F9F"/>
                </a:solidFill>
                <a:latin typeface="Times New Roman"/>
              </a:rPr>
              <a:t> = 0  or </a:t>
            </a:r>
            <a:r>
              <a:rPr lang="el-GR" altLang="en-US" sz="2800" dirty="0">
                <a:solidFill>
                  <a:srgbClr val="2D6F9F"/>
                </a:solidFill>
                <a:latin typeface="Times New Roman"/>
              </a:rPr>
              <a:t>Φ</a:t>
            </a:r>
            <a:r>
              <a:rPr lang="en-US" altLang="en-US" sz="2800" dirty="0">
                <a:solidFill>
                  <a:srgbClr val="2D6F9F"/>
                </a:solidFill>
                <a:latin typeface="Times New Roman"/>
              </a:rPr>
              <a:t> is 0</a:t>
            </a:r>
            <a:r>
              <a:rPr lang="en-US" altLang="en-US" sz="2800" dirty="0">
                <a:solidFill>
                  <a:srgbClr val="2D6F9F"/>
                </a:solidFill>
                <a:latin typeface="Times New Roman"/>
                <a:cs typeface="Arial" panose="020B0604020202020204" pitchFamily="34" charset="0"/>
              </a:rPr>
              <a:t>°   </a:t>
            </a:r>
            <a:r>
              <a:rPr lang="en-US" altLang="en-US" sz="2800" dirty="0">
                <a:solidFill>
                  <a:srgbClr val="2B3E4B"/>
                </a:solidFill>
                <a:latin typeface="Times New Roman"/>
                <a:cs typeface="Arial" panose="020B0604020202020204" pitchFamily="34" charset="0"/>
              </a:rPr>
              <a:t> </a:t>
            </a:r>
            <a:r>
              <a:rPr lang="en-US" altLang="en-US" sz="2800" dirty="0">
                <a:solidFill>
                  <a:srgbClr val="2D6F9F"/>
                </a:solidFill>
                <a:latin typeface="Times New Roman"/>
                <a:cs typeface="Arial" panose="020B0604020202020204" pitchFamily="34" charset="0"/>
              </a:rPr>
              <a:t>   </a:t>
            </a:r>
            <a:endParaRPr lang="en-US" altLang="en-US" sz="3600" dirty="0">
              <a:solidFill>
                <a:srgbClr val="CC00FF"/>
              </a:solidFill>
              <a:cs typeface="Arial" panose="020B0604020202020204" pitchFamily="34" charset="0"/>
            </a:endParaRPr>
          </a:p>
        </p:txBody>
      </p:sp>
      <mc:AlternateContent xmlns:mc="http://schemas.openxmlformats.org/markup-compatibility/2006" xmlns:a14="http://schemas.microsoft.com/office/drawing/2010/main">
        <mc:Choice Requires="a14">
          <p:sp>
            <p:nvSpPr>
              <p:cNvPr id="28678" name="Text Box 6">
                <a:extLst>
                  <a:ext uri="{FF2B5EF4-FFF2-40B4-BE49-F238E27FC236}">
                    <a16:creationId xmlns:a16="http://schemas.microsoft.com/office/drawing/2014/main" id="{0CBBD33D-1B49-46AB-8CF7-DFFCD8D75CE2}"/>
                  </a:ext>
                </a:extLst>
              </p:cNvPr>
              <p:cNvSpPr txBox="1">
                <a:spLocks noChangeArrowheads="1"/>
              </p:cNvSpPr>
              <p:nvPr/>
            </p:nvSpPr>
            <p:spPr bwMode="auto">
              <a:xfrm>
                <a:off x="685799" y="1467380"/>
                <a:ext cx="10363201" cy="1230978"/>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Para xmlns:m="http://schemas.openxmlformats.org/officeDocument/2006/math">
                    <m:oMath>
                      <m:r>
                        <a:rPr lang="en-US" altLang="en-US" sz="2400" i="1" dirty="0" smtClean="0">
                          <a:solidFill>
                            <a:srgbClr val="2F7D5A"/>
                          </a:solidFill>
                          <a:latin typeface="Cambria Math" panose="02040503050406030204" pitchFamily="18" charset="0"/>
                        </a:rPr>
                        <m:t>𝑍</m:t>
                      </m:r>
                      <m:r>
                        <a:rPr lang="en-US" altLang="en-US" sz="2400" i="1" dirty="0" smtClean="0">
                          <a:solidFill>
                            <a:srgbClr val="2F7D5A"/>
                          </a:solidFill>
                          <a:latin typeface="Cambria Math" panose="02040503050406030204" pitchFamily="18" charset="0"/>
                        </a:rPr>
                        <m:t> = </m:t>
                      </m:r>
                      <m:rad>
                        <m:radPr>
                          <m:degHide m:val="on"/>
                          <m:ctrlPr>
                            <a:rPr lang="en-US" altLang="en-US" sz="2400" i="1" dirty="0" smtClean="0">
                              <a:solidFill>
                                <a:srgbClr val="2F7D5A"/>
                              </a:solidFill>
                              <a:latin typeface="Cambria Math" panose="02040503050406030204" pitchFamily="18" charset="0"/>
                            </a:rPr>
                          </m:ctrlPr>
                        </m:radPr>
                        <m:deg/>
                        <m:e>
                          <m:d>
                            <m:dPr>
                              <m:begChr m:val="["/>
                              <m:endChr m:val="]"/>
                              <m:ctrlPr>
                                <a:rPr lang="en-US" altLang="en-US" sz="2400" i="1" dirty="0" smtClean="0">
                                  <a:solidFill>
                                    <a:srgbClr val="2F7D5A"/>
                                  </a:solidFill>
                                  <a:latin typeface="Cambria Math" panose="02040503050406030204" pitchFamily="18" charset="0"/>
                                </a:rPr>
                              </m:ctrlPr>
                            </m:dPr>
                            <m:e>
                              <m:r>
                                <a:rPr lang="en-US" altLang="en-US" sz="2400" i="1" dirty="0" smtClean="0">
                                  <a:solidFill>
                                    <a:srgbClr val="2F7D5A"/>
                                  </a:solidFill>
                                  <a:latin typeface="Cambria Math" panose="02040503050406030204" pitchFamily="18" charset="0"/>
                                </a:rPr>
                                <m:t>𝑅</m:t>
                              </m:r>
                              <m:r>
                                <a:rPr lang="en-US" altLang="en-US" sz="2400" i="1" baseline="30000" dirty="0">
                                  <a:solidFill>
                                    <a:srgbClr val="2F7D5A"/>
                                  </a:solidFill>
                                  <a:latin typeface="Cambria Math" panose="02040503050406030204" pitchFamily="18" charset="0"/>
                                </a:rPr>
                                <m:t>2</m:t>
                              </m:r>
                              <m:r>
                                <a:rPr lang="en-US" altLang="en-US" sz="2400" i="1" dirty="0">
                                  <a:solidFill>
                                    <a:srgbClr val="2F7D5A"/>
                                  </a:solidFill>
                                  <a:latin typeface="Cambria Math" panose="02040503050406030204" pitchFamily="18" charset="0"/>
                                </a:rPr>
                                <m:t> + </m:t>
                              </m:r>
                              <m:d>
                                <m:dPr>
                                  <m:ctrlPr>
                                    <a:rPr lang="el-GR" altLang="en-US" sz="2400" i="1" dirty="0">
                                      <a:solidFill>
                                        <a:srgbClr val="2F7D5A"/>
                                      </a:solidFill>
                                      <a:latin typeface="Cambria Math" panose="02040503050406030204" pitchFamily="18" charset="0"/>
                                    </a:rPr>
                                  </m:ctrlPr>
                                </m:dPr>
                                <m:e>
                                  <m:r>
                                    <a:rPr lang="el-GR" altLang="en-US" sz="2400" i="1" dirty="0">
                                      <a:solidFill>
                                        <a:srgbClr val="2F7D5A"/>
                                      </a:solidFill>
                                      <a:latin typeface="Cambria Math" panose="02040503050406030204" pitchFamily="18" charset="0"/>
                                    </a:rPr>
                                    <m:t>𝜔</m:t>
                                  </m:r>
                                  <m:r>
                                    <a:rPr lang="en-US" altLang="en-US" sz="2400" i="1" dirty="0">
                                      <a:solidFill>
                                        <a:srgbClr val="2F7D5A"/>
                                      </a:solidFill>
                                      <a:latin typeface="Cambria Math" panose="02040503050406030204" pitchFamily="18" charset="0"/>
                                    </a:rPr>
                                    <m:t> </m:t>
                                  </m:r>
                                  <m:r>
                                    <a:rPr lang="en-US" altLang="en-US" sz="2400" i="1" dirty="0">
                                      <a:solidFill>
                                        <a:srgbClr val="2F7D5A"/>
                                      </a:solidFill>
                                      <a:latin typeface="Cambria Math" panose="02040503050406030204" pitchFamily="18" charset="0"/>
                                    </a:rPr>
                                    <m:t>𝐿</m:t>
                                  </m:r>
                                  <m:r>
                                    <a:rPr lang="en-US" altLang="en-US" sz="2400" i="1" dirty="0">
                                      <a:solidFill>
                                        <a:srgbClr val="2F7D5A"/>
                                      </a:solidFill>
                                      <a:latin typeface="Cambria Math" panose="02040503050406030204" pitchFamily="18" charset="0"/>
                                    </a:rPr>
                                    <m:t> –</m:t>
                                  </m:r>
                                  <m:f>
                                    <m:fPr>
                                      <m:ctrlPr>
                                        <a:rPr lang="en-US" altLang="en-US" sz="2400" i="1" dirty="0">
                                          <a:solidFill>
                                            <a:srgbClr val="2F7D5A"/>
                                          </a:solidFill>
                                          <a:latin typeface="Cambria Math" panose="02040503050406030204" pitchFamily="18" charset="0"/>
                                        </a:rPr>
                                      </m:ctrlPr>
                                    </m:fPr>
                                    <m:num>
                                      <m:r>
                                        <a:rPr lang="en-US" altLang="en-US" sz="2400" i="1" dirty="0">
                                          <a:solidFill>
                                            <a:srgbClr val="2F7D5A"/>
                                          </a:solidFill>
                                          <a:latin typeface="Cambria Math" panose="02040503050406030204" pitchFamily="18" charset="0"/>
                                        </a:rPr>
                                        <m:t>1</m:t>
                                      </m:r>
                                    </m:num>
                                    <m:den>
                                      <m:r>
                                        <a:rPr lang="el-GR" altLang="en-US" sz="2400" i="1" dirty="0">
                                          <a:solidFill>
                                            <a:srgbClr val="2F7D5A"/>
                                          </a:solidFill>
                                          <a:latin typeface="Cambria Math" panose="02040503050406030204" pitchFamily="18" charset="0"/>
                                        </a:rPr>
                                        <m:t>𝜔</m:t>
                                      </m:r>
                                      <m:r>
                                        <a:rPr lang="en-US" altLang="en-US" sz="2400" i="1" dirty="0">
                                          <a:solidFill>
                                            <a:srgbClr val="2F7D5A"/>
                                          </a:solidFill>
                                          <a:latin typeface="Cambria Math" panose="02040503050406030204" pitchFamily="18" charset="0"/>
                                        </a:rPr>
                                        <m:t>𝐶</m:t>
                                      </m:r>
                                    </m:den>
                                  </m:f>
                                </m:e>
                              </m:d>
                              <m:r>
                                <a:rPr lang="en-US" altLang="en-US" sz="2400" i="1" baseline="30000" dirty="0">
                                  <a:solidFill>
                                    <a:srgbClr val="2F7D5A"/>
                                  </a:solidFill>
                                  <a:latin typeface="Cambria Math" panose="02040503050406030204" pitchFamily="18" charset="0"/>
                                </a:rPr>
                                <m:t>2</m:t>
                              </m:r>
                            </m:e>
                          </m:d>
                        </m:e>
                      </m:rad>
                      <m:r>
                        <a:rPr lang="en-US" altLang="en-US" sz="2400" i="1" dirty="0">
                          <a:solidFill>
                            <a:srgbClr val="2F7D5A"/>
                          </a:solidFill>
                          <a:latin typeface="Cambria Math" panose="02040503050406030204" pitchFamily="18" charset="0"/>
                        </a:rPr>
                        <m:t>   </m:t>
                      </m:r>
                      <m:r>
                        <a:rPr lang="en-US" altLang="en-US" sz="2400" i="1" dirty="0">
                          <a:solidFill>
                            <a:srgbClr val="2F7D5A"/>
                          </a:solidFill>
                          <a:latin typeface="Cambria Math" panose="02040503050406030204" pitchFamily="18" charset="0"/>
                        </a:rPr>
                        <m:t>𝑏𝑒𝑐𝑜𝑚𝑒𝑠</m:t>
                      </m:r>
                      <m:r>
                        <a:rPr lang="en-US" altLang="en-US" sz="2400" i="1" dirty="0">
                          <a:solidFill>
                            <a:srgbClr val="2F7D5A"/>
                          </a:solidFill>
                          <a:latin typeface="Cambria Math" panose="02040503050406030204" pitchFamily="18" charset="0"/>
                        </a:rPr>
                        <m:t>  </m:t>
                      </m:r>
                      <m:r>
                        <a:rPr lang="en-US" altLang="en-US" sz="2400" i="1" dirty="0" err="1">
                          <a:solidFill>
                            <a:srgbClr val="C8553D"/>
                          </a:solidFill>
                          <a:latin typeface="Cambria Math" panose="02040503050406030204" pitchFamily="18" charset="0"/>
                        </a:rPr>
                        <m:t>𝑍</m:t>
                      </m:r>
                      <m:r>
                        <a:rPr lang="en-US" altLang="en-US" sz="2400" i="1" baseline="-25000" dirty="0" err="1">
                          <a:solidFill>
                            <a:srgbClr val="C8553D"/>
                          </a:solidFill>
                          <a:latin typeface="Cambria Math" panose="02040503050406030204" pitchFamily="18" charset="0"/>
                        </a:rPr>
                        <m:t>𝑚𝑖𝑛</m:t>
                      </m:r>
                      <m:r>
                        <a:rPr lang="en-US" altLang="en-US" sz="2400" i="1" dirty="0">
                          <a:solidFill>
                            <a:srgbClr val="C8553D"/>
                          </a:solidFill>
                          <a:latin typeface="Cambria Math" panose="02040503050406030204" pitchFamily="18" charset="0"/>
                        </a:rPr>
                        <m:t> = </m:t>
                      </m:r>
                      <m:r>
                        <a:rPr lang="en-US" altLang="en-US" sz="2400" i="1" dirty="0">
                          <a:solidFill>
                            <a:srgbClr val="C8553D"/>
                          </a:solidFill>
                          <a:latin typeface="Cambria Math" panose="02040503050406030204" pitchFamily="18" charset="0"/>
                        </a:rPr>
                        <m:t>𝑅</m:t>
                      </m:r>
                      <m:r>
                        <a:rPr lang="en-US" altLang="en-US" sz="2400" i="1" dirty="0">
                          <a:solidFill>
                            <a:srgbClr val="2F7D5A"/>
                          </a:solidFill>
                          <a:latin typeface="Cambria Math" panose="02040503050406030204" pitchFamily="18" charset="0"/>
                        </a:rPr>
                        <m:t>  </m:t>
                      </m:r>
                      <m:r>
                        <a:rPr lang="en-US" altLang="en-US" sz="2400" i="1" dirty="0">
                          <a:solidFill>
                            <a:srgbClr val="2F7D5A"/>
                          </a:solidFill>
                          <a:latin typeface="Cambria Math" panose="02040503050406030204" pitchFamily="18" charset="0"/>
                        </a:rPr>
                        <m:t>𝑎𝑛𝑑</m:t>
                      </m:r>
                      <m:r>
                        <a:rPr lang="en-US" altLang="en-US" sz="2400" i="1" dirty="0">
                          <a:solidFill>
                            <a:srgbClr val="2F7D5A"/>
                          </a:solidFill>
                          <a:latin typeface="Cambria Math" panose="02040503050406030204" pitchFamily="18" charset="0"/>
                        </a:rPr>
                        <m:t>  </m:t>
                      </m:r>
                      <m:r>
                        <a:rPr lang="en-US" altLang="en-US" sz="2400" i="1" dirty="0">
                          <a:solidFill>
                            <a:srgbClr val="2D6F9F"/>
                          </a:solidFill>
                          <a:latin typeface="Cambria Math" panose="02040503050406030204" pitchFamily="18" charset="0"/>
                        </a:rPr>
                        <m:t>𝐼</m:t>
                      </m:r>
                      <m:r>
                        <a:rPr lang="en-US" altLang="en-US" sz="2400" i="1" baseline="-25000" dirty="0">
                          <a:solidFill>
                            <a:srgbClr val="2D6F9F"/>
                          </a:solidFill>
                          <a:latin typeface="Cambria Math" panose="02040503050406030204" pitchFamily="18" charset="0"/>
                        </a:rPr>
                        <m:t>0</m:t>
                      </m:r>
                      <m:r>
                        <m:rPr>
                          <m:sty m:val="p"/>
                        </m:rPr>
                        <a:rPr lang="en-US" altLang="en-US" sz="2400" i="1" baseline="-25000" dirty="0">
                          <a:solidFill>
                            <a:srgbClr val="2D6F9F"/>
                          </a:solidFill>
                          <a:latin typeface="Cambria Math" panose="02040503050406030204" pitchFamily="18" charset="0"/>
                        </a:rPr>
                        <m:t>max</m:t>
                      </m:r>
                      <m:r>
                        <a:rPr lang="en-US" altLang="en-US" sz="2400" i="1" dirty="0">
                          <a:solidFill>
                            <a:srgbClr val="2D6F9F"/>
                          </a:solidFill>
                          <a:latin typeface="Cambria Math" panose="02040503050406030204" pitchFamily="18" charset="0"/>
                        </a:rPr>
                        <m:t>⁡=</m:t>
                      </m:r>
                      <m:f>
                        <m:fPr>
                          <m:ctrlPr>
                            <a:rPr lang="en-US" altLang="en-US" sz="2400" i="1" dirty="0">
                              <a:solidFill>
                                <a:srgbClr val="2D6F9F"/>
                              </a:solidFill>
                              <a:latin typeface="Cambria Math" panose="02040503050406030204" pitchFamily="18" charset="0"/>
                            </a:rPr>
                          </m:ctrlPr>
                        </m:fPr>
                        <m:num>
                          <m:r>
                            <a:rPr lang="en-US" altLang="en-US" sz="2400" i="1" dirty="0">
                              <a:solidFill>
                                <a:srgbClr val="2D6F9F"/>
                              </a:solidFill>
                              <a:latin typeface="Cambria Math" panose="02040503050406030204" pitchFamily="18" charset="0"/>
                            </a:rPr>
                            <m:t>𝐸</m:t>
                          </m:r>
                        </m:num>
                        <m:den>
                          <m:r>
                            <a:rPr lang="en-US" altLang="en-US" sz="2400" i="1" dirty="0" smtClean="0">
                              <a:solidFill>
                                <a:srgbClr val="2D6F9F"/>
                              </a:solidFill>
                              <a:latin typeface="Cambria Math" panose="02040503050406030204" pitchFamily="18" charset="0"/>
                            </a:rPr>
                            <m:t>𝑅</m:t>
                          </m:r>
                        </m:den>
                      </m:f>
                    </m:oMath>
                  </m:oMathPara>
                </a14:m>
                <a:endParaRPr sz="3200" dirty="0"/>
              </a:p>
            </p:txBody>
          </p:sp>
        </mc:Choice>
        <mc:Fallback xmlns="">
          <p:sp>
            <p:nvSpPr>
              <p:cNvPr id="28678" name="Text Box 6">
                <a:extLst>
                  <a:ext uri="{FF2B5EF4-FFF2-40B4-BE49-F238E27FC236}">
                    <a16:creationId xmlns:a16="http://schemas.microsoft.com/office/drawing/2014/main" id="{0CBBD33D-1B49-46AB-8CF7-DFFCD8D75CE2}"/>
                  </a:ext>
                </a:extLst>
              </p:cNvPr>
              <p:cNvSpPr txBox="1">
                <a:spLocks noRot="1" noChangeAspect="1" noMove="1" noResize="1" noEditPoints="1" noAdjustHandles="1" noChangeArrowheads="1" noChangeShapeType="1" noTextEdit="1"/>
              </p:cNvSpPr>
              <p:nvPr/>
            </p:nvSpPr>
            <p:spPr bwMode="auto">
              <a:xfrm>
                <a:off x="685799" y="1467380"/>
                <a:ext cx="10363201" cy="1230978"/>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679" name="Text Box 7">
                <a:extLst>
                  <a:ext uri="{FF2B5EF4-FFF2-40B4-BE49-F238E27FC236}">
                    <a16:creationId xmlns:a16="http://schemas.microsoft.com/office/drawing/2014/main" id="{9CC44154-085F-49AD-AE61-8B84FE06D98D}"/>
                  </a:ext>
                </a:extLst>
              </p:cNvPr>
              <p:cNvSpPr txBox="1">
                <a:spLocks noChangeArrowheads="1"/>
              </p:cNvSpPr>
              <p:nvPr/>
            </p:nvSpPr>
            <p:spPr bwMode="auto">
              <a:xfrm>
                <a:off x="929639" y="4897996"/>
                <a:ext cx="8945880" cy="1331070"/>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dirty="0">
                    <a:solidFill>
                      <a:srgbClr val="C8553D"/>
                    </a:solidFill>
                    <a:latin typeface="Times New Roman"/>
                  </a:rPr>
                  <a:t>At resonant angular frequency </a:t>
                </a:r>
                <a:r>
                  <a:rPr lang="el-GR" altLang="en-US" sz="2400" b="1" dirty="0">
                    <a:solidFill>
                      <a:srgbClr val="C8553D"/>
                    </a:solidFill>
                    <a:latin typeface="Times New Roman"/>
                  </a:rPr>
                  <a:t>ω</a:t>
                </a:r>
                <a:r>
                  <a:rPr lang="en-US" altLang="en-US" sz="2400" b="1" baseline="-25000" dirty="0">
                    <a:solidFill>
                      <a:srgbClr val="C8553D"/>
                    </a:solidFill>
                    <a:latin typeface="Times New Roman"/>
                  </a:rPr>
                  <a:t>r</a:t>
                </a:r>
                <a:r>
                  <a:rPr lang="en-US" altLang="en-US" sz="2400" b="1" dirty="0">
                    <a:solidFill>
                      <a:srgbClr val="C8553D"/>
                    </a:solidFill>
                    <a:latin typeface="Times New Roman"/>
                  </a:rPr>
                  <a:t>,</a:t>
                </a:r>
                <a:endParaRPr lang="en-US" sz="3200" dirty="0"/>
              </a:p>
              <a:p>
                <a:pPr>
                  <a:lnSpc>
                    <a:spcPct val="102000"/>
                  </a:lnSpc>
                  <a:spcBef>
                    <a:spcPct val="50000"/>
                  </a:spcBef>
                  <a:spcAft>
                    <a:spcPts val="200"/>
                  </a:spcAft>
                </a:pPr>
                <a14:m>
                  <m:oMathPara xmlns:m="http://schemas.openxmlformats.org/officeDocument/2006/math">
                    <m:oMath>
                      <m:r>
                        <a:rPr lang="en-US" altLang="en-US" sz="2400" b="1" i="1" dirty="0" smtClean="0">
                          <a:solidFill>
                            <a:srgbClr val="2D6F9F"/>
                          </a:solidFill>
                          <a:latin typeface="Cambria Math" panose="02040503050406030204" pitchFamily="18" charset="0"/>
                        </a:rPr>
                        <m:t>𝝎</m:t>
                      </m:r>
                      <m:r>
                        <a:rPr lang="en-US" altLang="en-US" sz="2400" b="1" i="1" baseline="-25000" dirty="0">
                          <a:solidFill>
                            <a:srgbClr val="2D6F9F"/>
                          </a:solidFill>
                          <a:latin typeface="Cambria Math" panose="02040503050406030204" pitchFamily="18" charset="0"/>
                        </a:rPr>
                        <m:t>𝒓</m:t>
                      </m:r>
                      <m:r>
                        <a:rPr lang="en-US" altLang="en-US" sz="2400" b="1" i="1" dirty="0">
                          <a:solidFill>
                            <a:srgbClr val="2D6F9F"/>
                          </a:solidFill>
                          <a:latin typeface="Cambria Math" panose="02040503050406030204" pitchFamily="18" charset="0"/>
                        </a:rPr>
                        <m:t> </m:t>
                      </m:r>
                      <m:r>
                        <a:rPr lang="en-US" altLang="en-US" sz="2400" b="1" i="1" dirty="0">
                          <a:solidFill>
                            <a:srgbClr val="2D6F9F"/>
                          </a:solidFill>
                          <a:latin typeface="Cambria Math" panose="02040503050406030204" pitchFamily="18" charset="0"/>
                        </a:rPr>
                        <m:t>𝑳</m:t>
                      </m:r>
                      <m:r>
                        <a:rPr lang="en-US" altLang="en-US" sz="2400" b="1" i="1" dirty="0">
                          <a:solidFill>
                            <a:srgbClr val="2D6F9F"/>
                          </a:solidFill>
                          <a:latin typeface="Cambria Math" panose="02040503050406030204" pitchFamily="18" charset="0"/>
                        </a:rPr>
                        <m:t> =</m:t>
                      </m:r>
                      <m:f>
                        <m:fPr>
                          <m:ctrlPr>
                            <a:rPr lang="ar-SA" altLang="en-US" sz="2400" b="1" i="1" dirty="0">
                              <a:solidFill>
                                <a:srgbClr val="2D6F9F"/>
                              </a:solidFill>
                              <a:latin typeface="Cambria Math" panose="02040503050406030204" pitchFamily="18" charset="0"/>
                            </a:rPr>
                          </m:ctrlPr>
                        </m:fPr>
                        <m:num>
                          <m:r>
                            <a:rPr lang="ar-SA" altLang="en-US" sz="2400" b="1" i="1" dirty="0">
                              <a:solidFill>
                                <a:srgbClr val="2D6F9F"/>
                              </a:solidFill>
                              <a:latin typeface="Cambria Math" panose="02040503050406030204" pitchFamily="18" charset="0"/>
                            </a:rPr>
                            <m:t>𝟏</m:t>
                          </m:r>
                        </m:num>
                        <m:den>
                          <m:r>
                            <a:rPr lang="ar-SA" altLang="en-US" sz="2400" b="1" i="1" dirty="0">
                              <a:solidFill>
                                <a:srgbClr val="2D6F9F"/>
                              </a:solidFill>
                              <a:latin typeface="Cambria Math" panose="02040503050406030204" pitchFamily="18" charset="0"/>
                            </a:rPr>
                            <m:t>𝝎</m:t>
                          </m:r>
                          <m:r>
                            <a:rPr lang="ar-SA" altLang="en-US" sz="2400" b="1" i="1" baseline="-25000" dirty="0" err="1">
                              <a:solidFill>
                                <a:srgbClr val="2D6F9F"/>
                              </a:solidFill>
                              <a:latin typeface="Cambria Math" panose="02040503050406030204" pitchFamily="18" charset="0"/>
                            </a:rPr>
                            <m:t>𝒓</m:t>
                          </m:r>
                          <m:r>
                            <a:rPr lang="ar-SA" altLang="en-US" sz="2400" b="1" i="1" dirty="0" err="1">
                              <a:solidFill>
                                <a:srgbClr val="2D6F9F"/>
                              </a:solidFill>
                              <a:latin typeface="Cambria Math" panose="02040503050406030204" pitchFamily="18" charset="0"/>
                            </a:rPr>
                            <m:t>𝑪</m:t>
                          </m:r>
                        </m:den>
                      </m:f>
                      <m:r>
                        <a:rPr lang="ar-SA" altLang="en-US" sz="2400" b="1" i="1" dirty="0">
                          <a:solidFill>
                            <a:srgbClr val="2D6F9F"/>
                          </a:solidFill>
                          <a:latin typeface="Cambria Math" panose="02040503050406030204" pitchFamily="18" charset="0"/>
                        </a:rPr>
                        <m:t> </m:t>
                      </m:r>
                      <m:r>
                        <a:rPr lang="ar-SA" altLang="en-US" sz="2400" b="1" i="1" dirty="0">
                          <a:solidFill>
                            <a:srgbClr val="C8553D"/>
                          </a:solidFill>
                          <a:latin typeface="Cambria Math" panose="02040503050406030204" pitchFamily="18" charset="0"/>
                        </a:rPr>
                        <m:t>𝒐𝒓</m:t>
                      </m:r>
                      <m:r>
                        <a:rPr lang="ar-SA" altLang="en-US" sz="2400" b="1" i="1" dirty="0">
                          <a:solidFill>
                            <a:srgbClr val="C8553D"/>
                          </a:solidFill>
                          <a:latin typeface="Cambria Math" panose="02040503050406030204" pitchFamily="18" charset="0"/>
                        </a:rPr>
                        <m:t>  </m:t>
                      </m:r>
                      <m:r>
                        <a:rPr lang="ar-SA" altLang="en-US" sz="2400" b="1" i="1" dirty="0">
                          <a:solidFill>
                            <a:srgbClr val="2D6F9F"/>
                          </a:solidFill>
                          <a:latin typeface="Cambria Math" panose="02040503050406030204" pitchFamily="18" charset="0"/>
                        </a:rPr>
                        <m:t>𝝎</m:t>
                      </m:r>
                      <m:r>
                        <a:rPr lang="ar-SA" altLang="en-US" sz="2400" b="1" i="1" baseline="-25000" dirty="0">
                          <a:solidFill>
                            <a:srgbClr val="2D6F9F"/>
                          </a:solidFill>
                          <a:latin typeface="Cambria Math" panose="02040503050406030204" pitchFamily="18" charset="0"/>
                        </a:rPr>
                        <m:t>𝒓</m:t>
                      </m:r>
                      <m:r>
                        <a:rPr lang="ar-SA" altLang="en-US" sz="2400" b="1" i="1" dirty="0">
                          <a:solidFill>
                            <a:srgbClr val="2D6F9F"/>
                          </a:solidFill>
                          <a:latin typeface="Cambria Math" panose="02040503050406030204" pitchFamily="18" charset="0"/>
                        </a:rPr>
                        <m:t>  =</m:t>
                      </m:r>
                      <m:f>
                        <m:fPr>
                          <m:ctrlPr>
                            <a:rPr lang="ar-SA" altLang="en-US" sz="2400" b="1" i="1" dirty="0">
                              <a:solidFill>
                                <a:srgbClr val="2D6F9F"/>
                              </a:solidFill>
                              <a:latin typeface="Cambria Math" panose="02040503050406030204" pitchFamily="18" charset="0"/>
                            </a:rPr>
                          </m:ctrlPr>
                        </m:fPr>
                        <m:num>
                          <m:r>
                            <a:rPr lang="ar-SA" altLang="en-US" sz="2400" b="1" i="1" dirty="0">
                              <a:solidFill>
                                <a:srgbClr val="2D6F9F"/>
                              </a:solidFill>
                              <a:latin typeface="Cambria Math" panose="02040503050406030204" pitchFamily="18" charset="0"/>
                            </a:rPr>
                            <m:t>𝟏</m:t>
                          </m:r>
                        </m:num>
                        <m:den>
                          <m:rad>
                            <m:radPr>
                              <m:degHide m:val="on"/>
                              <m:ctrlPr>
                                <a:rPr lang="ar-SA" altLang="en-US" sz="2400" b="1" i="1" dirty="0">
                                  <a:solidFill>
                                    <a:srgbClr val="2D6F9F"/>
                                  </a:solidFill>
                                  <a:latin typeface="Cambria Math" panose="02040503050406030204" pitchFamily="18" charset="0"/>
                                </a:rPr>
                              </m:ctrlPr>
                            </m:radPr>
                            <m:deg/>
                            <m:e>
                              <m:r>
                                <a:rPr lang="ar-SA" altLang="en-US" sz="2400" b="1" i="1" dirty="0">
                                  <a:solidFill>
                                    <a:srgbClr val="2D6F9F"/>
                                  </a:solidFill>
                                  <a:latin typeface="Cambria Math" panose="02040503050406030204" pitchFamily="18" charset="0"/>
                                  <a:cs typeface="Arial" panose="020B0604020202020204" pitchFamily="34" charset="0"/>
                                </a:rPr>
                                <m:t>𝑳𝑪</m:t>
                              </m:r>
                            </m:e>
                          </m:rad>
                        </m:den>
                      </m:f>
                      <m:r>
                        <a:rPr lang="ar-SA" altLang="en-US" sz="2400" b="1" i="1" dirty="0">
                          <a:solidFill>
                            <a:srgbClr val="2D6F9F"/>
                          </a:solidFill>
                          <a:latin typeface="Cambria Math" panose="02040503050406030204" pitchFamily="18" charset="0"/>
                          <a:cs typeface="Arial" panose="020B0604020202020204" pitchFamily="34" charset="0"/>
                        </a:rPr>
                        <m:t>  </m:t>
                      </m:r>
                      <m:r>
                        <a:rPr lang="ar-SA" altLang="en-US" sz="2400" b="1" i="1" dirty="0">
                          <a:solidFill>
                            <a:srgbClr val="C8553D"/>
                          </a:solidFill>
                          <a:latin typeface="Cambria Math" panose="02040503050406030204" pitchFamily="18" charset="0"/>
                          <a:cs typeface="Arial" panose="020B0604020202020204" pitchFamily="34" charset="0"/>
                        </a:rPr>
                        <m:t>𝒐𝒓</m:t>
                      </m:r>
                      <m:r>
                        <a:rPr lang="ar-SA" altLang="en-US" sz="2400" b="1" i="1" dirty="0">
                          <a:solidFill>
                            <a:srgbClr val="2D6F9F"/>
                          </a:solidFill>
                          <a:latin typeface="Cambria Math" panose="02040503050406030204" pitchFamily="18" charset="0"/>
                          <a:cs typeface="Arial" panose="020B0604020202020204" pitchFamily="34" charset="0"/>
                        </a:rPr>
                        <m:t>  </m:t>
                      </m:r>
                      <m:r>
                        <a:rPr lang="ar-SA" altLang="en-US" sz="2400" b="1" i="1" dirty="0" err="1">
                          <a:solidFill>
                            <a:srgbClr val="2D6F9F"/>
                          </a:solidFill>
                          <a:latin typeface="Cambria Math" panose="02040503050406030204" pitchFamily="18" charset="0"/>
                          <a:cs typeface="Arial" panose="020B0604020202020204" pitchFamily="34" charset="0"/>
                        </a:rPr>
                        <m:t>𝒇</m:t>
                      </m:r>
                      <m:r>
                        <a:rPr lang="ar-SA" altLang="en-US" sz="2400" b="1" i="1" baseline="-25000" dirty="0" err="1">
                          <a:solidFill>
                            <a:srgbClr val="2D6F9F"/>
                          </a:solidFill>
                          <a:latin typeface="Cambria Math" panose="02040503050406030204" pitchFamily="18" charset="0"/>
                          <a:cs typeface="Arial" panose="020B0604020202020204" pitchFamily="34" charset="0"/>
                        </a:rPr>
                        <m:t>𝒓</m:t>
                      </m:r>
                      <m:r>
                        <a:rPr lang="ar-SA" altLang="en-US" sz="2400" b="1" i="1" dirty="0">
                          <a:solidFill>
                            <a:srgbClr val="2D6F9F"/>
                          </a:solidFill>
                          <a:latin typeface="Cambria Math" panose="02040503050406030204" pitchFamily="18" charset="0"/>
                          <a:cs typeface="Arial" panose="020B0604020202020204" pitchFamily="34" charset="0"/>
                        </a:rPr>
                        <m:t>  = </m:t>
                      </m:r>
                      <m:f>
                        <m:fPr>
                          <m:ctrlPr>
                            <a:rPr lang="en-IN" altLang="en-US" sz="2400" b="1" i="1" dirty="0" smtClean="0">
                              <a:solidFill>
                                <a:srgbClr val="2D6F9F"/>
                              </a:solidFill>
                              <a:latin typeface="Cambria Math" panose="02040503050406030204" pitchFamily="18" charset="0"/>
                              <a:cs typeface="Arial" panose="020B0604020202020204" pitchFamily="34" charset="0"/>
                            </a:rPr>
                          </m:ctrlPr>
                        </m:fPr>
                        <m:num>
                          <m:r>
                            <a:rPr lang="en-IN" altLang="en-US" sz="2400" b="1" i="1" dirty="0" smtClean="0">
                              <a:solidFill>
                                <a:srgbClr val="2D6F9F"/>
                              </a:solidFill>
                              <a:latin typeface="Cambria Math" panose="02040503050406030204" pitchFamily="18" charset="0"/>
                              <a:cs typeface="Arial" panose="020B0604020202020204" pitchFamily="34" charset="0"/>
                            </a:rPr>
                            <m:t>𝟏</m:t>
                          </m:r>
                        </m:num>
                        <m:den>
                          <m:r>
                            <a:rPr lang="ar-SA" altLang="en-US" sz="2400" b="1" i="1" dirty="0">
                              <a:solidFill>
                                <a:srgbClr val="2D6F9F"/>
                              </a:solidFill>
                              <a:latin typeface="Cambria Math" panose="02040503050406030204" pitchFamily="18" charset="0"/>
                              <a:cs typeface="Arial" panose="020B0604020202020204" pitchFamily="34" charset="0"/>
                            </a:rPr>
                            <m:t>𝟐</m:t>
                          </m:r>
                          <m:r>
                            <a:rPr lang="ar-SA" altLang="en-US" sz="2400" b="1" i="1" dirty="0">
                              <a:solidFill>
                                <a:srgbClr val="2D6F9F"/>
                              </a:solidFill>
                              <a:latin typeface="Cambria Math" panose="02040503050406030204" pitchFamily="18" charset="0"/>
                              <a:cs typeface="Arial" panose="020B0604020202020204" pitchFamily="34" charset="0"/>
                            </a:rPr>
                            <m:t>𝝅</m:t>
                          </m:r>
                          <m:r>
                            <a:rPr lang="ar-SA" altLang="en-US" sz="2400" b="1" i="1" dirty="0">
                              <a:solidFill>
                                <a:srgbClr val="2D6F9F"/>
                              </a:solidFill>
                              <a:latin typeface="Cambria Math" panose="02040503050406030204" pitchFamily="18" charset="0"/>
                              <a:cs typeface="Arial" panose="020B0604020202020204" pitchFamily="34" charset="0"/>
                            </a:rPr>
                            <m:t> </m:t>
                          </m:r>
                          <m:rad>
                            <m:radPr>
                              <m:degHide m:val="on"/>
                              <m:ctrlPr>
                                <a:rPr lang="ar-SA" altLang="en-US" sz="2400" b="1" i="1" dirty="0">
                                  <a:solidFill>
                                    <a:srgbClr val="2D6F9F"/>
                                  </a:solidFill>
                                  <a:latin typeface="Cambria Math" panose="02040503050406030204" pitchFamily="18" charset="0"/>
                                  <a:cs typeface="Arial" panose="020B0604020202020204" pitchFamily="34" charset="0"/>
                                </a:rPr>
                              </m:ctrlPr>
                            </m:radPr>
                            <m:deg/>
                            <m:e>
                              <m:r>
                                <a:rPr lang="ar-SA" altLang="en-US" sz="2400" b="1" i="1" dirty="0">
                                  <a:solidFill>
                                    <a:srgbClr val="2D6F9F"/>
                                  </a:solidFill>
                                  <a:latin typeface="Cambria Math" panose="02040503050406030204" pitchFamily="18" charset="0"/>
                                </a:rPr>
                                <m:t>𝑳𝑪</m:t>
                              </m:r>
                            </m:e>
                          </m:rad>
                        </m:den>
                      </m:f>
                    </m:oMath>
                  </m:oMathPara>
                </a14:m>
                <a:endParaRPr lang="el-GR" altLang="en-US" sz="3200" b="1" dirty="0">
                  <a:solidFill>
                    <a:srgbClr val="0000FF"/>
                  </a:solidFill>
                </a:endParaRPr>
              </a:p>
            </p:txBody>
          </p:sp>
        </mc:Choice>
        <mc:Fallback xmlns="">
          <p:sp>
            <p:nvSpPr>
              <p:cNvPr id="28679" name="Text Box 7">
                <a:extLst>
                  <a:ext uri="{FF2B5EF4-FFF2-40B4-BE49-F238E27FC236}">
                    <a16:creationId xmlns:a16="http://schemas.microsoft.com/office/drawing/2014/main" id="{9CC44154-085F-49AD-AE61-8B84FE06D98D}"/>
                  </a:ext>
                </a:extLst>
              </p:cNvPr>
              <p:cNvSpPr txBox="1">
                <a:spLocks noRot="1" noChangeAspect="1" noMove="1" noResize="1" noEditPoints="1" noAdjustHandles="1" noChangeArrowheads="1" noChangeShapeType="1" noTextEdit="1"/>
              </p:cNvSpPr>
              <p:nvPr/>
            </p:nvSpPr>
            <p:spPr bwMode="auto">
              <a:xfrm>
                <a:off x="929639" y="4897996"/>
                <a:ext cx="8945880" cy="1331070"/>
              </a:xfrm>
              <a:prstGeom prst="rect">
                <a:avLst/>
              </a:prstGeom>
              <a:blipFill>
                <a:blip r:embed="rId4"/>
                <a:stretch>
                  <a:fillRect l="-1022" t="-4566"/>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28723"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8295353F-A5A1-5B1D-7D9E-F7D1E2CD464B}"/>
              </a:ext>
            </a:extLst>
          </p:cNvPr>
          <p:cNvSpPr txBox="1"/>
          <p:nvPr/>
        </p:nvSpPr>
        <p:spPr>
          <a:xfrm>
            <a:off x="1143000" y="2939148"/>
            <a:ext cx="9677400" cy="1687578"/>
          </a:xfrm>
          <a:prstGeom prst="rect">
            <a:avLst/>
          </a:prstGeom>
          <a:noFill/>
        </p:spPr>
        <p:txBody>
          <a:bodyPr wrap="square">
            <a:spAutoFit/>
          </a:bodyPr>
          <a:lstStyle/>
          <a:p>
            <a:pPr>
              <a:lnSpc>
                <a:spcPct val="150000"/>
              </a:lnSpc>
              <a:spcBef>
                <a:spcPct val="50000"/>
              </a:spcBef>
              <a:spcAft>
                <a:spcPts val="200"/>
              </a:spcAft>
            </a:pPr>
            <a:r>
              <a:rPr lang="en-US" altLang="en-US" sz="2400" b="0" dirty="0">
                <a:solidFill>
                  <a:srgbClr val="C00000"/>
                </a:solidFill>
                <a:latin typeface="Times New Roman"/>
              </a:rPr>
              <a:t>i.e. The impedance offered by the circuit is minimum and the current is maximum.  This condition is called resonant condition of LCR circuit and the frequency is called resonant frequency.</a:t>
            </a:r>
            <a:endParaRPr lang="en-US" sz="3600" dirty="0">
              <a:solidFill>
                <a:srgbClr val="C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7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6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P spid="28677" grpId="0"/>
      <p:bldP spid="28678" grpId="0"/>
      <p:bldP spid="28679"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A43DE7B-9D7B-38EF-C6A2-1694BB300540}"/>
            </a:ext>
          </a:extLst>
        </p:cNvPr>
        <p:cNvGrpSpPr/>
        <p:nvPr/>
      </p:nvGrpSpPr>
      <p:grpSpPr>
        <a:xfrm>
          <a:off x="0" y="0"/>
          <a:ext cx="0" cy="0"/>
          <a:chOff x="0" y="0"/>
          <a:chExt cx="0" cy="0"/>
        </a:xfrm>
      </p:grpSpPr>
      <p:sp>
        <p:nvSpPr>
          <p:cNvPr id="28710" name="Text Box 38">
            <a:extLst>
              <a:ext uri="{FF2B5EF4-FFF2-40B4-BE49-F238E27FC236}">
                <a16:creationId xmlns:a16="http://schemas.microsoft.com/office/drawing/2014/main" id="{A6BC4783-CA72-388F-4ED0-0433D8AD84F7}"/>
              </a:ext>
            </a:extLst>
          </p:cNvPr>
          <p:cNvSpPr txBox="1">
            <a:spLocks noChangeArrowheads="1"/>
          </p:cNvSpPr>
          <p:nvPr/>
        </p:nvSpPr>
        <p:spPr bwMode="auto">
          <a:xfrm>
            <a:off x="152400" y="1594135"/>
            <a:ext cx="8035618" cy="109472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F7D5A"/>
                </a:solidFill>
                <a:latin typeface="Times New Roman"/>
              </a:rPr>
              <a:t>Band width </a:t>
            </a:r>
            <a:r>
              <a:rPr lang="en-US" altLang="en-US" sz="2800" b="1" dirty="0">
                <a:solidFill>
                  <a:srgbClr val="2F7D5A"/>
                </a:solidFill>
                <a:latin typeface="Times New Roman"/>
              </a:rPr>
              <a:t>= 2 ∆ </a:t>
            </a:r>
            <a:r>
              <a:rPr lang="el-GR" altLang="en-US" sz="2800" b="1" dirty="0">
                <a:solidFill>
                  <a:srgbClr val="2F7D5A"/>
                </a:solidFill>
                <a:latin typeface="Times New Roman"/>
              </a:rPr>
              <a:t>ω</a:t>
            </a:r>
            <a:endParaRPr lang="en-US" altLang="en-US" sz="3600" b="1" dirty="0">
              <a:solidFill>
                <a:srgbClr val="006600"/>
              </a:solidFill>
            </a:endParaRPr>
          </a:p>
          <a:p>
            <a:pPr>
              <a:lnSpc>
                <a:spcPct val="102000"/>
              </a:lnSpc>
              <a:spcBef>
                <a:spcPct val="50000"/>
              </a:spcBef>
              <a:spcAft>
                <a:spcPts val="200"/>
              </a:spcAft>
            </a:pPr>
            <a:r>
              <a:rPr lang="en-US" altLang="en-US" b="0" dirty="0">
                <a:solidFill>
                  <a:srgbClr val="2B3E4B"/>
                </a:solidFill>
                <a:latin typeface="Times New Roman"/>
              </a:rPr>
              <a:t>Quality factor (Q – factor) is defined as the ratio of resonant frequency to band width.</a:t>
            </a:r>
            <a:endParaRPr sz="2400" dirty="0"/>
          </a:p>
        </p:txBody>
      </p:sp>
      <mc:AlternateContent xmlns:mc="http://schemas.openxmlformats.org/markup-compatibility/2006" xmlns:a14="http://schemas.microsoft.com/office/drawing/2010/main">
        <mc:Choice Requires="a14">
          <p:sp>
            <p:nvSpPr>
              <p:cNvPr id="28711" name="Text Box 39">
                <a:extLst>
                  <a:ext uri="{FF2B5EF4-FFF2-40B4-BE49-F238E27FC236}">
                    <a16:creationId xmlns:a16="http://schemas.microsoft.com/office/drawing/2014/main" id="{A6B0CCDA-6C3D-65C7-703F-5FD7AB22F134}"/>
                  </a:ext>
                </a:extLst>
              </p:cNvPr>
              <p:cNvSpPr txBox="1">
                <a:spLocks noChangeArrowheads="1"/>
              </p:cNvSpPr>
              <p:nvPr/>
            </p:nvSpPr>
            <p:spPr bwMode="auto">
              <a:xfrm>
                <a:off x="513795" y="2867978"/>
                <a:ext cx="2388318" cy="763158"/>
              </a:xfrm>
              <a:prstGeom prst="rect">
                <a:avLst/>
              </a:prstGeom>
              <a:noFill/>
              <a:ln w="28575">
                <a:noFill/>
                <a:miter lim="800000"/>
                <a:headEnd/>
                <a:tailEnd/>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14:m>
                  <m:oMathPara xmlns:m="http://schemas.openxmlformats.org/officeDocument/2006/math">
                    <m:oMath>
                      <m:r>
                        <a:rPr lang="en-US" altLang="en-US" sz="2400" b="0" i="1" dirty="0" smtClean="0">
                          <a:solidFill>
                            <a:srgbClr val="C8553D"/>
                          </a:solidFill>
                          <a:latin typeface="Cambria Math" panose="02040503050406030204" pitchFamily="18" charset="0"/>
                        </a:rPr>
                        <m:t>𝑄</m:t>
                      </m:r>
                      <m:r>
                        <a:rPr lang="en-US" altLang="en-US" sz="2400" b="0" i="1" dirty="0" smtClean="0">
                          <a:solidFill>
                            <a:srgbClr val="C8553D"/>
                          </a:solidFill>
                          <a:latin typeface="Cambria Math" panose="02040503050406030204" pitchFamily="18" charset="0"/>
                        </a:rPr>
                        <m:t> =</m:t>
                      </m:r>
                      <m:f>
                        <m:fPr>
                          <m:ctrlPr>
                            <a:rPr lang="el-GR" altLang="en-US" sz="2400" b="0" i="1" dirty="0">
                              <a:solidFill>
                                <a:srgbClr val="C8553D"/>
                              </a:solidFill>
                              <a:latin typeface="Cambria Math" panose="02040503050406030204" pitchFamily="18" charset="0"/>
                            </a:rPr>
                          </m:ctrlPr>
                        </m:fPr>
                        <m:num>
                          <m:r>
                            <a:rPr lang="el-GR" altLang="en-US" sz="2400" b="0" i="1" dirty="0">
                              <a:solidFill>
                                <a:srgbClr val="C8553D"/>
                              </a:solidFill>
                              <a:latin typeface="Cambria Math" panose="02040503050406030204" pitchFamily="18" charset="0"/>
                            </a:rPr>
                            <m:t>𝜔</m:t>
                          </m:r>
                          <m:r>
                            <a:rPr lang="en-US" altLang="en-US" sz="2400" b="0" i="1" baseline="-25000" dirty="0">
                              <a:solidFill>
                                <a:srgbClr val="C8553D"/>
                              </a:solidFill>
                              <a:latin typeface="Cambria Math" panose="02040503050406030204" pitchFamily="18" charset="0"/>
                            </a:rPr>
                            <m:t>𝑟</m:t>
                          </m:r>
                        </m:num>
                        <m:den>
                          <m:r>
                            <a:rPr lang="en-US" altLang="en-US" sz="2400" b="0" i="1" dirty="0">
                              <a:solidFill>
                                <a:srgbClr val="C8553D"/>
                              </a:solidFill>
                              <a:latin typeface="Cambria Math" panose="02040503050406030204" pitchFamily="18" charset="0"/>
                            </a:rPr>
                            <m:t>2∆</m:t>
                          </m:r>
                          <m:r>
                            <a:rPr lang="el-GR" altLang="en-US" sz="2400" b="0" i="1" dirty="0">
                              <a:solidFill>
                                <a:srgbClr val="C8553D"/>
                              </a:solidFill>
                              <a:latin typeface="Cambria Math" panose="02040503050406030204" pitchFamily="18" charset="0"/>
                            </a:rPr>
                            <m:t>𝜔</m:t>
                          </m:r>
                        </m:den>
                      </m:f>
                      <m:r>
                        <a:rPr lang="en-US" altLang="en-US" sz="2400" b="0" i="1" dirty="0">
                          <a:solidFill>
                            <a:srgbClr val="C8553D"/>
                          </a:solidFill>
                          <a:latin typeface="Cambria Math" panose="02040503050406030204" pitchFamily="18" charset="0"/>
                        </a:rPr>
                        <m:t>          </m:t>
                      </m:r>
                    </m:oMath>
                  </m:oMathPara>
                </a14:m>
                <a:endParaRPr sz="2400" dirty="0"/>
              </a:p>
            </p:txBody>
          </p:sp>
        </mc:Choice>
        <mc:Fallback xmlns="">
          <p:sp>
            <p:nvSpPr>
              <p:cNvPr id="28711" name="Text Box 39">
                <a:extLst>
                  <a:ext uri="{FF2B5EF4-FFF2-40B4-BE49-F238E27FC236}">
                    <a16:creationId xmlns:a16="http://schemas.microsoft.com/office/drawing/2014/main" id="{A6B0CCDA-6C3D-65C7-703F-5FD7AB22F134}"/>
                  </a:ext>
                </a:extLst>
              </p:cNvPr>
              <p:cNvSpPr txBox="1">
                <a:spLocks noRot="1" noChangeAspect="1" noMove="1" noResize="1" noEditPoints="1" noAdjustHandles="1" noChangeArrowheads="1" noChangeShapeType="1" noTextEdit="1"/>
              </p:cNvSpPr>
              <p:nvPr/>
            </p:nvSpPr>
            <p:spPr bwMode="auto">
              <a:xfrm>
                <a:off x="513795" y="2867978"/>
                <a:ext cx="2388318" cy="763158"/>
              </a:xfrm>
              <a:prstGeom prst="rect">
                <a:avLst/>
              </a:prstGeom>
              <a:blipFill>
                <a:blip r:embed="rId3"/>
                <a:stretch>
                  <a:fillRect/>
                </a:stretch>
              </a:blip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28712" name="Text Box 40">
            <a:extLst>
              <a:ext uri="{FF2B5EF4-FFF2-40B4-BE49-F238E27FC236}">
                <a16:creationId xmlns:a16="http://schemas.microsoft.com/office/drawing/2014/main" id="{4F3D0A74-5A2A-1124-A28E-EE9DC08C4437}"/>
              </a:ext>
            </a:extLst>
          </p:cNvPr>
          <p:cNvSpPr txBox="1">
            <a:spLocks noChangeArrowheads="1"/>
          </p:cNvSpPr>
          <p:nvPr/>
        </p:nvSpPr>
        <p:spPr bwMode="auto">
          <a:xfrm>
            <a:off x="205739" y="5441419"/>
            <a:ext cx="19812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a:solidFill>
                  <a:srgbClr val="2D6F9F"/>
                </a:solidFill>
                <a:latin typeface="Times New Roman"/>
              </a:rPr>
              <a:t>or</a:t>
            </a:r>
            <a:r>
              <a:rPr lang="en-US" altLang="en-US" b="1">
                <a:solidFill>
                  <a:srgbClr val="C8553D"/>
                </a:solidFill>
                <a:latin typeface="Times New Roman"/>
              </a:rPr>
              <a:t>   Q = </a:t>
            </a:r>
            <a:r>
              <a:rPr lang="el-GR" altLang="en-US" b="1">
                <a:solidFill>
                  <a:srgbClr val="C8553D"/>
                </a:solidFill>
                <a:latin typeface="Times New Roman"/>
              </a:rPr>
              <a:t>ω</a:t>
            </a:r>
            <a:r>
              <a:rPr lang="en-US" altLang="en-US" b="1" baseline="-25000">
                <a:solidFill>
                  <a:srgbClr val="C8553D"/>
                </a:solidFill>
                <a:latin typeface="Times New Roman"/>
              </a:rPr>
              <a:t>r</a:t>
            </a:r>
            <a:r>
              <a:rPr lang="en-US" altLang="en-US" b="1">
                <a:solidFill>
                  <a:srgbClr val="C8553D"/>
                </a:solidFill>
                <a:latin typeface="Times New Roman"/>
              </a:rPr>
              <a:t> L / R</a:t>
            </a:r>
            <a:endParaRPr sz="2400"/>
          </a:p>
        </p:txBody>
      </p:sp>
      <p:sp>
        <p:nvSpPr>
          <p:cNvPr id="28713" name="Text Box 41">
            <a:extLst>
              <a:ext uri="{FF2B5EF4-FFF2-40B4-BE49-F238E27FC236}">
                <a16:creationId xmlns:a16="http://schemas.microsoft.com/office/drawing/2014/main" id="{E480D737-851E-3EB3-9DB0-B728F7CD3759}"/>
              </a:ext>
            </a:extLst>
          </p:cNvPr>
          <p:cNvSpPr txBox="1">
            <a:spLocks noChangeArrowheads="1"/>
          </p:cNvSpPr>
          <p:nvPr/>
        </p:nvSpPr>
        <p:spPr bwMode="auto">
          <a:xfrm>
            <a:off x="2407601" y="5365645"/>
            <a:ext cx="19812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a:solidFill>
                  <a:srgbClr val="2D6F9F"/>
                </a:solidFill>
                <a:latin typeface="Times New Roman"/>
              </a:rPr>
              <a:t>or</a:t>
            </a:r>
            <a:r>
              <a:rPr lang="en-US" altLang="en-US" b="1">
                <a:solidFill>
                  <a:srgbClr val="C8553D"/>
                </a:solidFill>
                <a:latin typeface="Times New Roman"/>
              </a:rPr>
              <a:t>   Q = 1 / </a:t>
            </a:r>
            <a:r>
              <a:rPr lang="el-GR" altLang="en-US" b="1">
                <a:solidFill>
                  <a:srgbClr val="C8553D"/>
                </a:solidFill>
                <a:latin typeface="Times New Roman"/>
              </a:rPr>
              <a:t>ω</a:t>
            </a:r>
            <a:r>
              <a:rPr lang="en-US" altLang="en-US" b="1" baseline="-25000">
                <a:solidFill>
                  <a:srgbClr val="C8553D"/>
                </a:solidFill>
                <a:latin typeface="Times New Roman"/>
              </a:rPr>
              <a:t>r</a:t>
            </a:r>
            <a:r>
              <a:rPr lang="en-US" altLang="en-US" b="1">
                <a:solidFill>
                  <a:srgbClr val="C8553D"/>
                </a:solidFill>
                <a:latin typeface="Times New Roman"/>
              </a:rPr>
              <a:t>CR</a:t>
            </a:r>
            <a:endParaRPr sz="2400"/>
          </a:p>
        </p:txBody>
      </p:sp>
      <p:sp>
        <p:nvSpPr>
          <p:cNvPr id="28714" name="Text Box 42">
            <a:extLst>
              <a:ext uri="{FF2B5EF4-FFF2-40B4-BE49-F238E27FC236}">
                <a16:creationId xmlns:a16="http://schemas.microsoft.com/office/drawing/2014/main" id="{92B91C39-38B6-083A-7EF5-658CF0091C1B}"/>
              </a:ext>
            </a:extLst>
          </p:cNvPr>
          <p:cNvSpPr txBox="1">
            <a:spLocks noChangeArrowheads="1"/>
          </p:cNvSpPr>
          <p:nvPr/>
        </p:nvSpPr>
        <p:spPr bwMode="auto">
          <a:xfrm>
            <a:off x="524354" y="4783885"/>
            <a:ext cx="15240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a:solidFill>
                  <a:srgbClr val="C8553D"/>
                </a:solidFill>
                <a:latin typeface="Times New Roman"/>
              </a:rPr>
              <a:t>Q = V</a:t>
            </a:r>
            <a:r>
              <a:rPr lang="en-US" altLang="en-US" b="1" baseline="-25000">
                <a:solidFill>
                  <a:srgbClr val="C8553D"/>
                </a:solidFill>
                <a:latin typeface="Times New Roman"/>
              </a:rPr>
              <a:t>L</a:t>
            </a:r>
            <a:r>
              <a:rPr lang="en-US" altLang="en-US" b="1">
                <a:solidFill>
                  <a:srgbClr val="C8553D"/>
                </a:solidFill>
                <a:latin typeface="Times New Roman"/>
              </a:rPr>
              <a:t> / V</a:t>
            </a:r>
            <a:r>
              <a:rPr lang="en-US" altLang="en-US" b="1" baseline="-25000">
                <a:solidFill>
                  <a:srgbClr val="C8553D"/>
                </a:solidFill>
                <a:latin typeface="Times New Roman"/>
              </a:rPr>
              <a:t>R</a:t>
            </a:r>
            <a:endParaRPr sz="2400"/>
          </a:p>
        </p:txBody>
      </p:sp>
      <p:sp>
        <p:nvSpPr>
          <p:cNvPr id="28715" name="Text Box 43">
            <a:extLst>
              <a:ext uri="{FF2B5EF4-FFF2-40B4-BE49-F238E27FC236}">
                <a16:creationId xmlns:a16="http://schemas.microsoft.com/office/drawing/2014/main" id="{754D6B64-B478-82BC-809F-66646A20819C}"/>
              </a:ext>
            </a:extLst>
          </p:cNvPr>
          <p:cNvSpPr txBox="1">
            <a:spLocks noChangeArrowheads="1"/>
          </p:cNvSpPr>
          <p:nvPr/>
        </p:nvSpPr>
        <p:spPr bwMode="auto">
          <a:xfrm>
            <a:off x="2308859" y="4824413"/>
            <a:ext cx="19812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a:solidFill>
                  <a:srgbClr val="2D6F9F"/>
                </a:solidFill>
                <a:latin typeface="Times New Roman"/>
              </a:rPr>
              <a:t>or</a:t>
            </a:r>
            <a:r>
              <a:rPr lang="en-US" altLang="en-US" b="1">
                <a:solidFill>
                  <a:srgbClr val="C8553D"/>
                </a:solidFill>
                <a:latin typeface="Times New Roman"/>
              </a:rPr>
              <a:t>   Q = V</a:t>
            </a:r>
            <a:r>
              <a:rPr lang="en-US" altLang="en-US" b="1" baseline="-25000">
                <a:solidFill>
                  <a:srgbClr val="C8553D"/>
                </a:solidFill>
                <a:latin typeface="Times New Roman"/>
              </a:rPr>
              <a:t>C</a:t>
            </a:r>
            <a:r>
              <a:rPr lang="en-US" altLang="en-US" b="1">
                <a:solidFill>
                  <a:srgbClr val="C8553D"/>
                </a:solidFill>
                <a:latin typeface="Times New Roman"/>
              </a:rPr>
              <a:t> / V</a:t>
            </a:r>
            <a:r>
              <a:rPr lang="en-US" altLang="en-US" b="1" baseline="-25000">
                <a:solidFill>
                  <a:srgbClr val="C8553D"/>
                </a:solidFill>
                <a:latin typeface="Times New Roman"/>
              </a:rPr>
              <a:t>R</a:t>
            </a:r>
            <a:endParaRPr sz="2400"/>
          </a:p>
        </p:txBody>
      </p:sp>
      <p:sp>
        <p:nvSpPr>
          <p:cNvPr id="28716" name="Rectangle 44">
            <a:extLst>
              <a:ext uri="{FF2B5EF4-FFF2-40B4-BE49-F238E27FC236}">
                <a16:creationId xmlns:a16="http://schemas.microsoft.com/office/drawing/2014/main" id="{80333AC3-4E5E-FFA5-DE49-9B390D3E1AB3}"/>
              </a:ext>
            </a:extLst>
          </p:cNvPr>
          <p:cNvSpPr>
            <a:spLocks noChangeArrowheads="1"/>
          </p:cNvSpPr>
          <p:nvPr/>
        </p:nvSpPr>
        <p:spPr bwMode="auto">
          <a:xfrm>
            <a:off x="236219" y="386618"/>
            <a:ext cx="3962400"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1" u="sng" dirty="0">
                <a:solidFill>
                  <a:srgbClr val="0E7C86"/>
                </a:solidFill>
                <a:latin typeface="Times New Roman"/>
              </a:rPr>
              <a:t>Resonant Curve &amp; Q - Factor:</a:t>
            </a:r>
            <a:endParaRPr dirty="0"/>
          </a:p>
        </p:txBody>
      </p:sp>
      <p:sp>
        <p:nvSpPr>
          <p:cNvPr id="28717" name="Rectangle 45">
            <a:extLst>
              <a:ext uri="{FF2B5EF4-FFF2-40B4-BE49-F238E27FC236}">
                <a16:creationId xmlns:a16="http://schemas.microsoft.com/office/drawing/2014/main" id="{93EC56C7-FF90-04FF-314D-9DCF7A08370D}"/>
              </a:ext>
            </a:extLst>
          </p:cNvPr>
          <p:cNvSpPr>
            <a:spLocks noChangeArrowheads="1"/>
          </p:cNvSpPr>
          <p:nvPr/>
        </p:nvSpPr>
        <p:spPr bwMode="auto">
          <a:xfrm>
            <a:off x="544274" y="4008120"/>
            <a:ext cx="7010323" cy="72744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0" dirty="0">
                <a:solidFill>
                  <a:srgbClr val="2B3E4B"/>
                </a:solidFill>
                <a:latin typeface="Times New Roman"/>
              </a:rPr>
              <a:t>It can also be defined as the ratio of potential drop across either the inductance or the capacitance to the potential drop across the resistance.</a:t>
            </a:r>
            <a:endParaRPr sz="2400" dirty="0"/>
          </a:p>
        </p:txBody>
      </p:sp>
      <p:grpSp>
        <p:nvGrpSpPr>
          <p:cNvPr id="4" name="Group 3">
            <a:extLst>
              <a:ext uri="{FF2B5EF4-FFF2-40B4-BE49-F238E27FC236}">
                <a16:creationId xmlns:a16="http://schemas.microsoft.com/office/drawing/2014/main" id="{070EDF62-D7D8-085B-454F-5912DF6FF3FB}"/>
              </a:ext>
            </a:extLst>
          </p:cNvPr>
          <p:cNvGrpSpPr/>
          <p:nvPr/>
        </p:nvGrpSpPr>
        <p:grpSpPr>
          <a:xfrm>
            <a:off x="8340417" y="1333500"/>
            <a:ext cx="3257543" cy="4191000"/>
            <a:chOff x="8340417" y="1333500"/>
            <a:chExt cx="3257543" cy="4191000"/>
          </a:xfrm>
        </p:grpSpPr>
        <p:sp>
          <p:nvSpPr>
            <p:cNvPr id="28687" name="Freeform 15">
              <a:extLst>
                <a:ext uri="{FF2B5EF4-FFF2-40B4-BE49-F238E27FC236}">
                  <a16:creationId xmlns:a16="http://schemas.microsoft.com/office/drawing/2014/main" id="{088829F4-8333-03FD-AD85-AEAF09547DB4}"/>
                </a:ext>
              </a:extLst>
            </p:cNvPr>
            <p:cNvSpPr>
              <a:spLocks/>
            </p:cNvSpPr>
            <p:nvPr/>
          </p:nvSpPr>
          <p:spPr bwMode="auto">
            <a:xfrm>
              <a:off x="8892860" y="2386013"/>
              <a:ext cx="2133600" cy="2147887"/>
            </a:xfrm>
            <a:custGeom>
              <a:avLst/>
              <a:gdLst>
                <a:gd name="T0" fmla="*/ 0 w 1344"/>
                <a:gd name="T1" fmla="*/ 1536 h 1536"/>
                <a:gd name="T2" fmla="*/ 384 w 1344"/>
                <a:gd name="T3" fmla="*/ 1152 h 1536"/>
                <a:gd name="T4" fmla="*/ 576 w 1344"/>
                <a:gd name="T5" fmla="*/ 576 h 1536"/>
                <a:gd name="T6" fmla="*/ 672 w 1344"/>
                <a:gd name="T7" fmla="*/ 0 h 1536"/>
                <a:gd name="T8" fmla="*/ 768 w 1344"/>
                <a:gd name="T9" fmla="*/ 576 h 1536"/>
                <a:gd name="T10" fmla="*/ 960 w 1344"/>
                <a:gd name="T11" fmla="*/ 1152 h 1536"/>
                <a:gd name="T12" fmla="*/ 1344 w 1344"/>
                <a:gd name="T13" fmla="*/ 1536 h 1536"/>
              </a:gdLst>
              <a:ahLst/>
              <a:cxnLst>
                <a:cxn ang="0">
                  <a:pos x="T0" y="T1"/>
                </a:cxn>
                <a:cxn ang="0">
                  <a:pos x="T2" y="T3"/>
                </a:cxn>
                <a:cxn ang="0">
                  <a:pos x="T4" y="T5"/>
                </a:cxn>
                <a:cxn ang="0">
                  <a:pos x="T6" y="T7"/>
                </a:cxn>
                <a:cxn ang="0">
                  <a:pos x="T8" y="T9"/>
                </a:cxn>
                <a:cxn ang="0">
                  <a:pos x="T10" y="T11"/>
                </a:cxn>
                <a:cxn ang="0">
                  <a:pos x="T12" y="T13"/>
                </a:cxn>
              </a:cxnLst>
              <a:rect l="0" t="0" r="r" b="b"/>
              <a:pathLst>
                <a:path w="1344" h="1536">
                  <a:moveTo>
                    <a:pt x="0" y="1536"/>
                  </a:moveTo>
                  <a:cubicBezTo>
                    <a:pt x="144" y="1424"/>
                    <a:pt x="288" y="1312"/>
                    <a:pt x="384" y="1152"/>
                  </a:cubicBezTo>
                  <a:cubicBezTo>
                    <a:pt x="480" y="992"/>
                    <a:pt x="528" y="768"/>
                    <a:pt x="576" y="576"/>
                  </a:cubicBezTo>
                  <a:cubicBezTo>
                    <a:pt x="624" y="384"/>
                    <a:pt x="640" y="0"/>
                    <a:pt x="672" y="0"/>
                  </a:cubicBezTo>
                  <a:cubicBezTo>
                    <a:pt x="704" y="0"/>
                    <a:pt x="720" y="384"/>
                    <a:pt x="768" y="576"/>
                  </a:cubicBezTo>
                  <a:cubicBezTo>
                    <a:pt x="816" y="768"/>
                    <a:pt x="864" y="992"/>
                    <a:pt x="960" y="1152"/>
                  </a:cubicBezTo>
                  <a:cubicBezTo>
                    <a:pt x="1056" y="1312"/>
                    <a:pt x="1200" y="1424"/>
                    <a:pt x="1344" y="1536"/>
                  </a:cubicBezTo>
                </a:path>
              </a:pathLst>
            </a:custGeom>
            <a:noFill/>
            <a:ln w="38100" cmpd="sng">
              <a:solidFill>
                <a:srgbClr val="2D6F9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689" name="Freeform 17">
              <a:extLst>
                <a:ext uri="{FF2B5EF4-FFF2-40B4-BE49-F238E27FC236}">
                  <a16:creationId xmlns:a16="http://schemas.microsoft.com/office/drawing/2014/main" id="{B5585E3A-DFA1-1ADC-F989-6705AFA49B68}"/>
                </a:ext>
              </a:extLst>
            </p:cNvPr>
            <p:cNvSpPr>
              <a:spLocks/>
            </p:cNvSpPr>
            <p:nvPr/>
          </p:nvSpPr>
          <p:spPr bwMode="auto">
            <a:xfrm>
              <a:off x="9045260" y="3924300"/>
              <a:ext cx="1752600" cy="762000"/>
            </a:xfrm>
            <a:custGeom>
              <a:avLst/>
              <a:gdLst>
                <a:gd name="T0" fmla="*/ 0 w 2256"/>
                <a:gd name="T1" fmla="*/ 1152 h 1152"/>
                <a:gd name="T2" fmla="*/ 576 w 2256"/>
                <a:gd name="T3" fmla="*/ 768 h 1152"/>
                <a:gd name="T4" fmla="*/ 960 w 2256"/>
                <a:gd name="T5" fmla="*/ 192 h 1152"/>
                <a:gd name="T6" fmla="*/ 1152 w 2256"/>
                <a:gd name="T7" fmla="*/ 0 h 1152"/>
                <a:gd name="T8" fmla="*/ 1344 w 2256"/>
                <a:gd name="T9" fmla="*/ 192 h 1152"/>
                <a:gd name="T10" fmla="*/ 1728 w 2256"/>
                <a:gd name="T11" fmla="*/ 768 h 1152"/>
                <a:gd name="T12" fmla="*/ 2256 w 2256"/>
                <a:gd name="T13" fmla="*/ 1152 h 1152"/>
              </a:gdLst>
              <a:ahLst/>
              <a:cxnLst>
                <a:cxn ang="0">
                  <a:pos x="T0" y="T1"/>
                </a:cxn>
                <a:cxn ang="0">
                  <a:pos x="T2" y="T3"/>
                </a:cxn>
                <a:cxn ang="0">
                  <a:pos x="T4" y="T5"/>
                </a:cxn>
                <a:cxn ang="0">
                  <a:pos x="T6" y="T7"/>
                </a:cxn>
                <a:cxn ang="0">
                  <a:pos x="T8" y="T9"/>
                </a:cxn>
                <a:cxn ang="0">
                  <a:pos x="T10" y="T11"/>
                </a:cxn>
                <a:cxn ang="0">
                  <a:pos x="T12" y="T13"/>
                </a:cxn>
              </a:cxnLst>
              <a:rect l="0" t="0" r="r" b="b"/>
              <a:pathLst>
                <a:path w="2256" h="1152">
                  <a:moveTo>
                    <a:pt x="0" y="1152"/>
                  </a:moveTo>
                  <a:cubicBezTo>
                    <a:pt x="208" y="1040"/>
                    <a:pt x="416" y="928"/>
                    <a:pt x="576" y="768"/>
                  </a:cubicBezTo>
                  <a:cubicBezTo>
                    <a:pt x="736" y="608"/>
                    <a:pt x="864" y="320"/>
                    <a:pt x="960" y="192"/>
                  </a:cubicBezTo>
                  <a:cubicBezTo>
                    <a:pt x="1056" y="64"/>
                    <a:pt x="1088" y="0"/>
                    <a:pt x="1152" y="0"/>
                  </a:cubicBezTo>
                  <a:cubicBezTo>
                    <a:pt x="1216" y="0"/>
                    <a:pt x="1248" y="64"/>
                    <a:pt x="1344" y="192"/>
                  </a:cubicBezTo>
                  <a:cubicBezTo>
                    <a:pt x="1440" y="320"/>
                    <a:pt x="1576" y="608"/>
                    <a:pt x="1728" y="768"/>
                  </a:cubicBezTo>
                  <a:cubicBezTo>
                    <a:pt x="1880" y="928"/>
                    <a:pt x="2068" y="1040"/>
                    <a:pt x="2256" y="1152"/>
                  </a:cubicBezTo>
                </a:path>
              </a:pathLst>
            </a:custGeom>
            <a:noFill/>
            <a:ln w="38100" cmpd="sng">
              <a:solidFill>
                <a:srgbClr val="2D6F9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690" name="Line 18">
              <a:extLst>
                <a:ext uri="{FF2B5EF4-FFF2-40B4-BE49-F238E27FC236}">
                  <a16:creationId xmlns:a16="http://schemas.microsoft.com/office/drawing/2014/main" id="{3527F946-F04D-49F9-01C2-64CC85E06555}"/>
                </a:ext>
              </a:extLst>
            </p:cNvPr>
            <p:cNvSpPr>
              <a:spLocks noChangeShapeType="1"/>
            </p:cNvSpPr>
            <p:nvPr/>
          </p:nvSpPr>
          <p:spPr bwMode="auto">
            <a:xfrm flipV="1">
              <a:off x="9954897" y="1776413"/>
              <a:ext cx="0" cy="3124200"/>
            </a:xfrm>
            <a:prstGeom prst="line">
              <a:avLst/>
            </a:prstGeom>
            <a:noFill/>
            <a:ln w="28575">
              <a:solidFill>
                <a:srgbClr val="C8553D"/>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691" name="Freeform 19">
              <a:extLst>
                <a:ext uri="{FF2B5EF4-FFF2-40B4-BE49-F238E27FC236}">
                  <a16:creationId xmlns:a16="http://schemas.microsoft.com/office/drawing/2014/main" id="{17684CD1-F1C8-43A2-75CB-B949FD31AA99}"/>
                </a:ext>
              </a:extLst>
            </p:cNvPr>
            <p:cNvSpPr>
              <a:spLocks/>
            </p:cNvSpPr>
            <p:nvPr/>
          </p:nvSpPr>
          <p:spPr bwMode="auto">
            <a:xfrm>
              <a:off x="9045260" y="4533900"/>
              <a:ext cx="1752600" cy="304800"/>
            </a:xfrm>
            <a:custGeom>
              <a:avLst/>
              <a:gdLst>
                <a:gd name="T0" fmla="*/ 0 w 2256"/>
                <a:gd name="T1" fmla="*/ 1152 h 1152"/>
                <a:gd name="T2" fmla="*/ 576 w 2256"/>
                <a:gd name="T3" fmla="*/ 768 h 1152"/>
                <a:gd name="T4" fmla="*/ 960 w 2256"/>
                <a:gd name="T5" fmla="*/ 192 h 1152"/>
                <a:gd name="T6" fmla="*/ 1152 w 2256"/>
                <a:gd name="T7" fmla="*/ 0 h 1152"/>
                <a:gd name="T8" fmla="*/ 1344 w 2256"/>
                <a:gd name="T9" fmla="*/ 192 h 1152"/>
                <a:gd name="T10" fmla="*/ 1728 w 2256"/>
                <a:gd name="T11" fmla="*/ 768 h 1152"/>
                <a:gd name="T12" fmla="*/ 2256 w 2256"/>
                <a:gd name="T13" fmla="*/ 1152 h 1152"/>
              </a:gdLst>
              <a:ahLst/>
              <a:cxnLst>
                <a:cxn ang="0">
                  <a:pos x="T0" y="T1"/>
                </a:cxn>
                <a:cxn ang="0">
                  <a:pos x="T2" y="T3"/>
                </a:cxn>
                <a:cxn ang="0">
                  <a:pos x="T4" y="T5"/>
                </a:cxn>
                <a:cxn ang="0">
                  <a:pos x="T6" y="T7"/>
                </a:cxn>
                <a:cxn ang="0">
                  <a:pos x="T8" y="T9"/>
                </a:cxn>
                <a:cxn ang="0">
                  <a:pos x="T10" y="T11"/>
                </a:cxn>
                <a:cxn ang="0">
                  <a:pos x="T12" y="T13"/>
                </a:cxn>
              </a:cxnLst>
              <a:rect l="0" t="0" r="r" b="b"/>
              <a:pathLst>
                <a:path w="2256" h="1152">
                  <a:moveTo>
                    <a:pt x="0" y="1152"/>
                  </a:moveTo>
                  <a:cubicBezTo>
                    <a:pt x="208" y="1040"/>
                    <a:pt x="416" y="928"/>
                    <a:pt x="576" y="768"/>
                  </a:cubicBezTo>
                  <a:cubicBezTo>
                    <a:pt x="736" y="608"/>
                    <a:pt x="864" y="320"/>
                    <a:pt x="960" y="192"/>
                  </a:cubicBezTo>
                  <a:cubicBezTo>
                    <a:pt x="1056" y="64"/>
                    <a:pt x="1088" y="0"/>
                    <a:pt x="1152" y="0"/>
                  </a:cubicBezTo>
                  <a:cubicBezTo>
                    <a:pt x="1216" y="0"/>
                    <a:pt x="1248" y="64"/>
                    <a:pt x="1344" y="192"/>
                  </a:cubicBezTo>
                  <a:cubicBezTo>
                    <a:pt x="1440" y="320"/>
                    <a:pt x="1576" y="608"/>
                    <a:pt x="1728" y="768"/>
                  </a:cubicBezTo>
                  <a:cubicBezTo>
                    <a:pt x="1880" y="928"/>
                    <a:pt x="2068" y="1040"/>
                    <a:pt x="2256" y="1152"/>
                  </a:cubicBezTo>
                </a:path>
              </a:pathLst>
            </a:custGeom>
            <a:noFill/>
            <a:ln w="38100" cmpd="sng">
              <a:solidFill>
                <a:srgbClr val="2D6F9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694" name="Rectangle 22">
              <a:extLst>
                <a:ext uri="{FF2B5EF4-FFF2-40B4-BE49-F238E27FC236}">
                  <a16:creationId xmlns:a16="http://schemas.microsoft.com/office/drawing/2014/main" id="{299AD945-B02F-F2C2-F486-B497F898664E}"/>
                </a:ext>
              </a:extLst>
            </p:cNvPr>
            <p:cNvSpPr>
              <a:spLocks noChangeArrowheads="1"/>
            </p:cNvSpPr>
            <p:nvPr/>
          </p:nvSpPr>
          <p:spPr bwMode="auto">
            <a:xfrm>
              <a:off x="9773922" y="4824413"/>
              <a:ext cx="409575"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600" b="1">
                  <a:solidFill>
                    <a:srgbClr val="C8553D"/>
                  </a:solidFill>
                  <a:latin typeface="Times New Roman"/>
                </a:rPr>
                <a:t>ω</a:t>
              </a:r>
              <a:r>
                <a:rPr lang="en-US" altLang="en-US" sz="1600" b="1" baseline="-25000">
                  <a:solidFill>
                    <a:srgbClr val="C8553D"/>
                  </a:solidFill>
                  <a:latin typeface="Times New Roman"/>
                </a:rPr>
                <a:t>r</a:t>
              </a:r>
              <a:endParaRPr sz="2000"/>
            </a:p>
          </p:txBody>
        </p:sp>
        <p:sp>
          <p:nvSpPr>
            <p:cNvPr id="28696" name="Rectangle 24">
              <a:extLst>
                <a:ext uri="{FF2B5EF4-FFF2-40B4-BE49-F238E27FC236}">
                  <a16:creationId xmlns:a16="http://schemas.microsoft.com/office/drawing/2014/main" id="{AF769A42-0ABF-D338-4FE5-8A4EAF9A460C}"/>
                </a:ext>
              </a:extLst>
            </p:cNvPr>
            <p:cNvSpPr>
              <a:spLocks noChangeArrowheads="1"/>
            </p:cNvSpPr>
            <p:nvPr/>
          </p:nvSpPr>
          <p:spPr bwMode="auto">
            <a:xfrm>
              <a:off x="8659497" y="1957388"/>
              <a:ext cx="698500"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600" b="0">
                  <a:solidFill>
                    <a:srgbClr val="2B3E4B"/>
                  </a:solidFill>
                  <a:latin typeface="Times New Roman"/>
                </a:rPr>
                <a:t> I</a:t>
              </a:r>
              <a:r>
                <a:rPr lang="en-US" altLang="en-US" sz="1600" b="0" baseline="-25000">
                  <a:solidFill>
                    <a:srgbClr val="2B3E4B"/>
                  </a:solidFill>
                  <a:latin typeface="Times New Roman"/>
                </a:rPr>
                <a:t>0max</a:t>
              </a:r>
              <a:endParaRPr sz="2000"/>
            </a:p>
          </p:txBody>
        </p:sp>
        <p:sp>
          <p:nvSpPr>
            <p:cNvPr id="28697" name="Line 25">
              <a:extLst>
                <a:ext uri="{FF2B5EF4-FFF2-40B4-BE49-F238E27FC236}">
                  <a16:creationId xmlns:a16="http://schemas.microsoft.com/office/drawing/2014/main" id="{C401684F-5757-0968-69A2-D09262C4A554}"/>
                </a:ext>
              </a:extLst>
            </p:cNvPr>
            <p:cNvSpPr>
              <a:spLocks noChangeShapeType="1"/>
            </p:cNvSpPr>
            <p:nvPr/>
          </p:nvSpPr>
          <p:spPr bwMode="auto">
            <a:xfrm flipH="1">
              <a:off x="8740460" y="2386013"/>
              <a:ext cx="1219200" cy="0"/>
            </a:xfrm>
            <a:prstGeom prst="line">
              <a:avLst/>
            </a:prstGeom>
            <a:noFill/>
            <a:ln w="28575">
              <a:solidFill>
                <a:srgbClr val="2D6F9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grpSp>
          <p:nvGrpSpPr>
            <p:cNvPr id="28720" name="Group 48">
              <a:extLst>
                <a:ext uri="{FF2B5EF4-FFF2-40B4-BE49-F238E27FC236}">
                  <a16:creationId xmlns:a16="http://schemas.microsoft.com/office/drawing/2014/main" id="{E9E3E6B5-FCBA-3F87-76D8-48A0C62A0888}"/>
                </a:ext>
              </a:extLst>
            </p:cNvPr>
            <p:cNvGrpSpPr>
              <a:grpSpLocks/>
            </p:cNvGrpSpPr>
            <p:nvPr/>
          </p:nvGrpSpPr>
          <p:grpSpPr bwMode="auto">
            <a:xfrm>
              <a:off x="8429310" y="4686305"/>
              <a:ext cx="3043237" cy="538163"/>
              <a:chOff x="3743" y="3600"/>
              <a:chExt cx="1917" cy="339"/>
            </a:xfrm>
          </p:grpSpPr>
          <p:sp>
            <p:nvSpPr>
              <p:cNvPr id="28681" name="Line 9">
                <a:extLst>
                  <a:ext uri="{FF2B5EF4-FFF2-40B4-BE49-F238E27FC236}">
                    <a16:creationId xmlns:a16="http://schemas.microsoft.com/office/drawing/2014/main" id="{351DE026-2112-E89F-6B33-0C6BF2D5D88D}"/>
                  </a:ext>
                </a:extLst>
              </p:cNvPr>
              <p:cNvSpPr>
                <a:spLocks noChangeShapeType="1"/>
              </p:cNvSpPr>
              <p:nvPr/>
            </p:nvSpPr>
            <p:spPr bwMode="auto">
              <a:xfrm>
                <a:off x="3939" y="3744"/>
                <a:ext cx="1632" cy="0"/>
              </a:xfrm>
              <a:prstGeom prst="line">
                <a:avLst/>
              </a:prstGeom>
              <a:noFill/>
              <a:ln w="2857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693" name="Rectangle 21">
                <a:extLst>
                  <a:ext uri="{FF2B5EF4-FFF2-40B4-BE49-F238E27FC236}">
                    <a16:creationId xmlns:a16="http://schemas.microsoft.com/office/drawing/2014/main" id="{4960CCFD-4BAB-4C61-FCCB-C2538EA17886}"/>
                  </a:ext>
                </a:extLst>
              </p:cNvPr>
              <p:cNvSpPr>
                <a:spLocks noChangeArrowheads="1"/>
              </p:cNvSpPr>
              <p:nvPr/>
            </p:nvSpPr>
            <p:spPr bwMode="auto">
              <a:xfrm>
                <a:off x="5426" y="3687"/>
                <a:ext cx="23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sz="2000" b="1">
                    <a:solidFill>
                      <a:srgbClr val="CC00FF"/>
                    </a:solidFill>
                    <a:latin typeface="Times New Roman"/>
                  </a:rPr>
                  <a:t>ω</a:t>
                </a:r>
                <a:endParaRPr lang="en-US" altLang="en-US" sz="2000" b="1">
                  <a:solidFill>
                    <a:srgbClr val="CC00FF"/>
                  </a:solidFill>
                </a:endParaRPr>
              </a:p>
            </p:txBody>
          </p:sp>
          <p:sp>
            <p:nvSpPr>
              <p:cNvPr id="28698" name="Rectangle 26">
                <a:extLst>
                  <a:ext uri="{FF2B5EF4-FFF2-40B4-BE49-F238E27FC236}">
                    <a16:creationId xmlns:a16="http://schemas.microsoft.com/office/drawing/2014/main" id="{DF9B7285-A601-1B03-EB28-9522E6E2F380}"/>
                  </a:ext>
                </a:extLst>
              </p:cNvPr>
              <p:cNvSpPr>
                <a:spLocks noChangeArrowheads="1"/>
              </p:cNvSpPr>
              <p:nvPr/>
            </p:nvSpPr>
            <p:spPr bwMode="auto">
              <a:xfrm>
                <a:off x="3743" y="3600"/>
                <a:ext cx="197"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solidFill>
                      <a:srgbClr val="CC00FF"/>
                    </a:solidFill>
                    <a:latin typeface="Times New Roman"/>
                  </a:rPr>
                  <a:t>0</a:t>
                </a:r>
                <a:endParaRPr sz="2000"/>
              </a:p>
            </p:txBody>
          </p:sp>
        </p:grpSp>
        <p:sp>
          <p:nvSpPr>
            <p:cNvPr id="28699" name="Rectangle 27">
              <a:extLst>
                <a:ext uri="{FF2B5EF4-FFF2-40B4-BE49-F238E27FC236}">
                  <a16:creationId xmlns:a16="http://schemas.microsoft.com/office/drawing/2014/main" id="{7C7B2F1D-CABB-BAC6-467C-916FEE3DD925}"/>
                </a:ext>
              </a:extLst>
            </p:cNvPr>
            <p:cNvSpPr>
              <a:spLocks noChangeArrowheads="1"/>
            </p:cNvSpPr>
            <p:nvPr/>
          </p:nvSpPr>
          <p:spPr bwMode="auto">
            <a:xfrm>
              <a:off x="10085072" y="2852738"/>
              <a:ext cx="376238"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R</a:t>
              </a:r>
              <a:r>
                <a:rPr lang="en-US" altLang="en-US" sz="1400" b="0" baseline="-25000">
                  <a:solidFill>
                    <a:srgbClr val="2B3E4B"/>
                  </a:solidFill>
                  <a:latin typeface="Times New Roman"/>
                </a:rPr>
                <a:t>1</a:t>
              </a:r>
              <a:endParaRPr sz="2000"/>
            </a:p>
          </p:txBody>
        </p:sp>
        <p:sp>
          <p:nvSpPr>
            <p:cNvPr id="28700" name="Rectangle 28">
              <a:extLst>
                <a:ext uri="{FF2B5EF4-FFF2-40B4-BE49-F238E27FC236}">
                  <a16:creationId xmlns:a16="http://schemas.microsoft.com/office/drawing/2014/main" id="{D53CE4FA-2656-3783-C9C2-68F4E07FD9DC}"/>
                </a:ext>
              </a:extLst>
            </p:cNvPr>
            <p:cNvSpPr>
              <a:spLocks noChangeArrowheads="1"/>
            </p:cNvSpPr>
            <p:nvPr/>
          </p:nvSpPr>
          <p:spPr bwMode="auto">
            <a:xfrm>
              <a:off x="10035860" y="3848100"/>
              <a:ext cx="376237"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R</a:t>
              </a:r>
              <a:r>
                <a:rPr lang="en-US" altLang="en-US" sz="1400" b="0" baseline="-25000">
                  <a:solidFill>
                    <a:srgbClr val="2B3E4B"/>
                  </a:solidFill>
                  <a:latin typeface="Times New Roman"/>
                </a:rPr>
                <a:t>2</a:t>
              </a:r>
              <a:endParaRPr sz="2000"/>
            </a:p>
          </p:txBody>
        </p:sp>
        <p:sp>
          <p:nvSpPr>
            <p:cNvPr id="28701" name="Rectangle 29">
              <a:extLst>
                <a:ext uri="{FF2B5EF4-FFF2-40B4-BE49-F238E27FC236}">
                  <a16:creationId xmlns:a16="http://schemas.microsoft.com/office/drawing/2014/main" id="{3E622DE2-3AF5-E811-4B4C-A878E1245CD4}"/>
                </a:ext>
              </a:extLst>
            </p:cNvPr>
            <p:cNvSpPr>
              <a:spLocks noChangeArrowheads="1"/>
            </p:cNvSpPr>
            <p:nvPr/>
          </p:nvSpPr>
          <p:spPr bwMode="auto">
            <a:xfrm>
              <a:off x="10035860" y="4305300"/>
              <a:ext cx="376237"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400" b="0">
                  <a:solidFill>
                    <a:srgbClr val="2B3E4B"/>
                  </a:solidFill>
                  <a:latin typeface="Times New Roman"/>
                </a:rPr>
                <a:t>R</a:t>
              </a:r>
              <a:r>
                <a:rPr lang="en-US" altLang="en-US" sz="1400" b="0" baseline="-25000">
                  <a:solidFill>
                    <a:srgbClr val="2B3E4B"/>
                  </a:solidFill>
                  <a:latin typeface="Times New Roman"/>
                </a:rPr>
                <a:t>3</a:t>
              </a:r>
              <a:endParaRPr sz="2000"/>
            </a:p>
          </p:txBody>
        </p:sp>
        <p:grpSp>
          <p:nvGrpSpPr>
            <p:cNvPr id="28721" name="Group 49">
              <a:extLst>
                <a:ext uri="{FF2B5EF4-FFF2-40B4-BE49-F238E27FC236}">
                  <a16:creationId xmlns:a16="http://schemas.microsoft.com/office/drawing/2014/main" id="{B77C53DE-B307-D5B4-2616-9B6FB6D8F188}"/>
                </a:ext>
              </a:extLst>
            </p:cNvPr>
            <p:cNvGrpSpPr>
              <a:grpSpLocks/>
            </p:cNvGrpSpPr>
            <p:nvPr/>
          </p:nvGrpSpPr>
          <p:grpSpPr bwMode="auto">
            <a:xfrm>
              <a:off x="8340417" y="1562100"/>
              <a:ext cx="433388" cy="3352800"/>
              <a:chOff x="3687" y="1632"/>
              <a:chExt cx="273" cy="2112"/>
            </a:xfrm>
          </p:grpSpPr>
          <p:sp>
            <p:nvSpPr>
              <p:cNvPr id="28682" name="Line 10">
                <a:extLst>
                  <a:ext uri="{FF2B5EF4-FFF2-40B4-BE49-F238E27FC236}">
                    <a16:creationId xmlns:a16="http://schemas.microsoft.com/office/drawing/2014/main" id="{5ED143D3-8D20-A97F-166D-27FBE721273B}"/>
                  </a:ext>
                </a:extLst>
              </p:cNvPr>
              <p:cNvSpPr>
                <a:spLocks noChangeShapeType="1"/>
              </p:cNvSpPr>
              <p:nvPr/>
            </p:nvSpPr>
            <p:spPr bwMode="auto">
              <a:xfrm flipH="1" flipV="1">
                <a:off x="3936" y="1671"/>
                <a:ext cx="3" cy="2073"/>
              </a:xfrm>
              <a:prstGeom prst="line">
                <a:avLst/>
              </a:prstGeom>
              <a:noFill/>
              <a:ln w="2857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702" name="Rectangle 30">
                <a:extLst>
                  <a:ext uri="{FF2B5EF4-FFF2-40B4-BE49-F238E27FC236}">
                    <a16:creationId xmlns:a16="http://schemas.microsoft.com/office/drawing/2014/main" id="{FDE60F7A-CDCB-570D-AB0F-7853A70D773A}"/>
                  </a:ext>
                </a:extLst>
              </p:cNvPr>
              <p:cNvSpPr>
                <a:spLocks noChangeArrowheads="1"/>
              </p:cNvSpPr>
              <p:nvPr/>
            </p:nvSpPr>
            <p:spPr bwMode="auto">
              <a:xfrm>
                <a:off x="3687" y="1632"/>
                <a:ext cx="273"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latin typeface="Times New Roman"/>
                  </a:rPr>
                  <a:t> </a:t>
                </a:r>
                <a:r>
                  <a:rPr lang="en-US" altLang="en-US" sz="2000" b="1">
                    <a:solidFill>
                      <a:srgbClr val="CC0000"/>
                    </a:solidFill>
                    <a:latin typeface="Times New Roman"/>
                  </a:rPr>
                  <a:t>I</a:t>
                </a:r>
                <a:r>
                  <a:rPr lang="en-US" altLang="en-US" sz="2000" b="1" baseline="-25000">
                    <a:solidFill>
                      <a:srgbClr val="CC0000"/>
                    </a:solidFill>
                    <a:latin typeface="Times New Roman"/>
                  </a:rPr>
                  <a:t>0</a:t>
                </a:r>
                <a:endParaRPr sz="2000"/>
              </a:p>
            </p:txBody>
          </p:sp>
        </p:grpSp>
        <p:grpSp>
          <p:nvGrpSpPr>
            <p:cNvPr id="28722" name="Group 50">
              <a:extLst>
                <a:ext uri="{FF2B5EF4-FFF2-40B4-BE49-F238E27FC236}">
                  <a16:creationId xmlns:a16="http://schemas.microsoft.com/office/drawing/2014/main" id="{99860BF9-C610-EB9B-87BA-AE2BC4CE195F}"/>
                </a:ext>
              </a:extLst>
            </p:cNvPr>
            <p:cNvGrpSpPr>
              <a:grpSpLocks/>
            </p:cNvGrpSpPr>
            <p:nvPr/>
          </p:nvGrpSpPr>
          <p:grpSpPr bwMode="auto">
            <a:xfrm>
              <a:off x="8694422" y="2933705"/>
              <a:ext cx="1489075" cy="400051"/>
              <a:chOff x="3910" y="2496"/>
              <a:chExt cx="938" cy="252"/>
            </a:xfrm>
          </p:grpSpPr>
          <p:sp>
            <p:nvSpPr>
              <p:cNvPr id="28703" name="Line 31">
                <a:extLst>
                  <a:ext uri="{FF2B5EF4-FFF2-40B4-BE49-F238E27FC236}">
                    <a16:creationId xmlns:a16="http://schemas.microsoft.com/office/drawing/2014/main" id="{76C7C2B4-7EC8-08C2-6DD8-76BFA440F7C5}"/>
                  </a:ext>
                </a:extLst>
              </p:cNvPr>
              <p:cNvSpPr>
                <a:spLocks noChangeShapeType="1"/>
              </p:cNvSpPr>
              <p:nvPr/>
            </p:nvSpPr>
            <p:spPr bwMode="auto">
              <a:xfrm>
                <a:off x="3936" y="2727"/>
                <a:ext cx="912" cy="0"/>
              </a:xfrm>
              <a:prstGeom prst="line">
                <a:avLst/>
              </a:prstGeom>
              <a:noFill/>
              <a:ln w="28575">
                <a:solidFill>
                  <a:srgbClr val="00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704" name="Rectangle 32">
                <a:extLst>
                  <a:ext uri="{FF2B5EF4-FFF2-40B4-BE49-F238E27FC236}">
                    <a16:creationId xmlns:a16="http://schemas.microsoft.com/office/drawing/2014/main" id="{92012960-8651-8D69-25B1-D6275FE07510}"/>
                  </a:ext>
                </a:extLst>
              </p:cNvPr>
              <p:cNvSpPr>
                <a:spLocks noChangeArrowheads="1"/>
              </p:cNvSpPr>
              <p:nvPr/>
            </p:nvSpPr>
            <p:spPr bwMode="auto">
              <a:xfrm>
                <a:off x="3910" y="2496"/>
                <a:ext cx="689"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CC0000"/>
                    </a:solidFill>
                    <a:latin typeface="Times New Roman"/>
                  </a:rPr>
                  <a:t> I</a:t>
                </a:r>
                <a:r>
                  <a:rPr lang="en-US" altLang="en-US" b="1" baseline="-25000">
                    <a:solidFill>
                      <a:srgbClr val="CC0000"/>
                    </a:solidFill>
                    <a:latin typeface="Times New Roman"/>
                  </a:rPr>
                  <a:t>0max </a:t>
                </a:r>
                <a:r>
                  <a:rPr lang="en-US" altLang="en-US" b="1">
                    <a:solidFill>
                      <a:srgbClr val="CC0000"/>
                    </a:solidFill>
                    <a:latin typeface="Times New Roman"/>
                  </a:rPr>
                  <a:t>/ </a:t>
                </a:r>
                <a:r>
                  <a:rPr lang="en-US" altLang="en-US" b="1">
                    <a:solidFill>
                      <a:srgbClr val="CC0000"/>
                    </a:solidFill>
                    <a:latin typeface="Times New Roman"/>
                    <a:cs typeface="Arial" panose="020B0604020202020204" pitchFamily="34" charset="0"/>
                  </a:rPr>
                  <a:t>√2</a:t>
                </a:r>
                <a:endParaRPr sz="2000"/>
              </a:p>
            </p:txBody>
          </p:sp>
        </p:grpSp>
        <p:sp>
          <p:nvSpPr>
            <p:cNvPr id="28705" name="Line 33">
              <a:extLst>
                <a:ext uri="{FF2B5EF4-FFF2-40B4-BE49-F238E27FC236}">
                  <a16:creationId xmlns:a16="http://schemas.microsoft.com/office/drawing/2014/main" id="{A1B13CB4-611B-5EB6-44A9-9AD537FB86B6}"/>
                </a:ext>
              </a:extLst>
            </p:cNvPr>
            <p:cNvSpPr>
              <a:spLocks noChangeShapeType="1"/>
            </p:cNvSpPr>
            <p:nvPr/>
          </p:nvSpPr>
          <p:spPr bwMode="auto">
            <a:xfrm>
              <a:off x="9802497" y="3238500"/>
              <a:ext cx="0" cy="1676400"/>
            </a:xfrm>
            <a:prstGeom prst="line">
              <a:avLst/>
            </a:prstGeom>
            <a:noFill/>
            <a:ln w="28575">
              <a:solidFill>
                <a:srgbClr val="2F7D5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706" name="Line 34">
              <a:extLst>
                <a:ext uri="{FF2B5EF4-FFF2-40B4-BE49-F238E27FC236}">
                  <a16:creationId xmlns:a16="http://schemas.microsoft.com/office/drawing/2014/main" id="{3B7C25F9-D112-DADA-8BD7-686B19AE9948}"/>
                </a:ext>
              </a:extLst>
            </p:cNvPr>
            <p:cNvSpPr>
              <a:spLocks noChangeShapeType="1"/>
            </p:cNvSpPr>
            <p:nvPr/>
          </p:nvSpPr>
          <p:spPr bwMode="auto">
            <a:xfrm>
              <a:off x="10107297" y="3238500"/>
              <a:ext cx="0" cy="1676400"/>
            </a:xfrm>
            <a:prstGeom prst="line">
              <a:avLst/>
            </a:prstGeom>
            <a:noFill/>
            <a:ln w="28575">
              <a:solidFill>
                <a:srgbClr val="2F7D5A"/>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p>
          </p:txBody>
        </p:sp>
        <p:sp>
          <p:nvSpPr>
            <p:cNvPr id="28708" name="Rectangle 36">
              <a:extLst>
                <a:ext uri="{FF2B5EF4-FFF2-40B4-BE49-F238E27FC236}">
                  <a16:creationId xmlns:a16="http://schemas.microsoft.com/office/drawing/2014/main" id="{534BC795-229D-BF42-A9FF-4AE15E4243D4}"/>
                </a:ext>
              </a:extLst>
            </p:cNvPr>
            <p:cNvSpPr>
              <a:spLocks noChangeArrowheads="1"/>
            </p:cNvSpPr>
            <p:nvPr/>
          </p:nvSpPr>
          <p:spPr bwMode="auto">
            <a:xfrm>
              <a:off x="9040497" y="5021263"/>
              <a:ext cx="914400"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600" b="1">
                  <a:solidFill>
                    <a:srgbClr val="2F7D5A"/>
                  </a:solidFill>
                  <a:latin typeface="Times New Roman"/>
                </a:rPr>
                <a:t>ω</a:t>
              </a:r>
              <a:r>
                <a:rPr lang="en-US" altLang="en-US" sz="1600" b="1" baseline="-25000">
                  <a:solidFill>
                    <a:srgbClr val="2F7D5A"/>
                  </a:solidFill>
                  <a:latin typeface="Times New Roman"/>
                </a:rPr>
                <a:t>r </a:t>
              </a:r>
              <a:r>
                <a:rPr lang="en-US" altLang="en-US" sz="1600" b="1">
                  <a:solidFill>
                    <a:srgbClr val="2F7D5A"/>
                  </a:solidFill>
                  <a:latin typeface="Times New Roman"/>
                </a:rPr>
                <a:t>- </a:t>
              </a:r>
              <a:r>
                <a:rPr lang="en-US" altLang="en-US" sz="1600" b="1">
                  <a:solidFill>
                    <a:srgbClr val="2F7D5A"/>
                  </a:solidFill>
                  <a:latin typeface="Times New Roman"/>
                  <a:cs typeface="Arial" panose="020B0604020202020204" pitchFamily="34" charset="0"/>
                </a:rPr>
                <a:t>∆</a:t>
              </a:r>
              <a:r>
                <a:rPr lang="en-US" altLang="en-US" sz="1600" b="1" baseline="-25000">
                  <a:solidFill>
                    <a:srgbClr val="2F7D5A"/>
                  </a:solidFill>
                  <a:latin typeface="Times New Roman"/>
                  <a:cs typeface="Arial" panose="020B0604020202020204" pitchFamily="34" charset="0"/>
                </a:rPr>
                <a:t> </a:t>
              </a:r>
              <a:r>
                <a:rPr lang="el-GR" altLang="en-US" sz="1600" b="1">
                  <a:solidFill>
                    <a:srgbClr val="2F7D5A"/>
                  </a:solidFill>
                  <a:latin typeface="Times New Roman"/>
                </a:rPr>
                <a:t>ω</a:t>
              </a:r>
              <a:endParaRPr lang="en-US" altLang="en-US" b="1">
                <a:solidFill>
                  <a:srgbClr val="006600"/>
                </a:solidFill>
              </a:endParaRPr>
            </a:p>
          </p:txBody>
        </p:sp>
        <p:sp>
          <p:nvSpPr>
            <p:cNvPr id="28709" name="Rectangle 37">
              <a:extLst>
                <a:ext uri="{FF2B5EF4-FFF2-40B4-BE49-F238E27FC236}">
                  <a16:creationId xmlns:a16="http://schemas.microsoft.com/office/drawing/2014/main" id="{D759F114-DB02-5FCC-B3C3-60BAD9DB8D0C}"/>
                </a:ext>
              </a:extLst>
            </p:cNvPr>
            <p:cNvSpPr>
              <a:spLocks noChangeArrowheads="1"/>
            </p:cNvSpPr>
            <p:nvPr/>
          </p:nvSpPr>
          <p:spPr bwMode="auto">
            <a:xfrm>
              <a:off x="9954897" y="5053013"/>
              <a:ext cx="1066800"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l-GR" altLang="en-US" sz="1600" b="1">
                  <a:solidFill>
                    <a:srgbClr val="2F7D5A"/>
                  </a:solidFill>
                  <a:latin typeface="Times New Roman"/>
                </a:rPr>
                <a:t>ω</a:t>
              </a:r>
              <a:r>
                <a:rPr lang="en-US" altLang="en-US" sz="1600" b="1" baseline="-25000">
                  <a:solidFill>
                    <a:srgbClr val="2F7D5A"/>
                  </a:solidFill>
                  <a:latin typeface="Times New Roman"/>
                </a:rPr>
                <a:t>r </a:t>
              </a:r>
              <a:r>
                <a:rPr lang="en-US" altLang="en-US" sz="1600" b="1">
                  <a:solidFill>
                    <a:srgbClr val="2F7D5A"/>
                  </a:solidFill>
                  <a:latin typeface="Times New Roman"/>
                </a:rPr>
                <a:t>+ </a:t>
              </a:r>
              <a:r>
                <a:rPr lang="en-US" altLang="en-US" sz="1600" b="1">
                  <a:solidFill>
                    <a:srgbClr val="2F7D5A"/>
                  </a:solidFill>
                  <a:latin typeface="Times New Roman"/>
                  <a:cs typeface="Arial" panose="020B0604020202020204" pitchFamily="34" charset="0"/>
                </a:rPr>
                <a:t>∆</a:t>
              </a:r>
              <a:r>
                <a:rPr lang="en-US" altLang="en-US" sz="1600" b="1" baseline="-25000">
                  <a:solidFill>
                    <a:srgbClr val="2F7D5A"/>
                  </a:solidFill>
                  <a:latin typeface="Times New Roman"/>
                  <a:cs typeface="Arial" panose="020B0604020202020204" pitchFamily="34" charset="0"/>
                </a:rPr>
                <a:t> </a:t>
              </a:r>
              <a:r>
                <a:rPr lang="el-GR" altLang="en-US" sz="1600" b="1">
                  <a:solidFill>
                    <a:srgbClr val="2F7D5A"/>
                  </a:solidFill>
                  <a:latin typeface="Times New Roman"/>
                </a:rPr>
                <a:t>ω</a:t>
              </a:r>
              <a:endParaRPr lang="en-US" altLang="en-US" b="1">
                <a:solidFill>
                  <a:srgbClr val="006600"/>
                </a:solidFill>
              </a:endParaRPr>
            </a:p>
          </p:txBody>
        </p:sp>
        <p:sp>
          <p:nvSpPr>
            <p:cNvPr id="28718" name="Rectangle 46">
              <a:extLst>
                <a:ext uri="{FF2B5EF4-FFF2-40B4-BE49-F238E27FC236}">
                  <a16:creationId xmlns:a16="http://schemas.microsoft.com/office/drawing/2014/main" id="{B545A928-704D-248C-5851-D53E06FB12F9}"/>
                </a:ext>
              </a:extLst>
            </p:cNvPr>
            <p:cNvSpPr>
              <a:spLocks noChangeArrowheads="1"/>
            </p:cNvSpPr>
            <p:nvPr/>
          </p:nvSpPr>
          <p:spPr bwMode="auto">
            <a:xfrm>
              <a:off x="8473760" y="1333500"/>
              <a:ext cx="3124200" cy="4191000"/>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p>
          </p:txBody>
        </p:sp>
        <p:sp>
          <p:nvSpPr>
            <p:cNvPr id="28719" name="Text Box 47">
              <a:extLst>
                <a:ext uri="{FF2B5EF4-FFF2-40B4-BE49-F238E27FC236}">
                  <a16:creationId xmlns:a16="http://schemas.microsoft.com/office/drawing/2014/main" id="{684E5982-6F71-EC28-A9FE-DB1F869447D7}"/>
                </a:ext>
              </a:extLst>
            </p:cNvPr>
            <p:cNvSpPr txBox="1">
              <a:spLocks noChangeArrowheads="1"/>
            </p:cNvSpPr>
            <p:nvPr/>
          </p:nvSpPr>
          <p:spPr bwMode="auto">
            <a:xfrm>
              <a:off x="10259697" y="13335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a:solidFill>
                    <a:srgbClr val="2B3E4B"/>
                  </a:solidFill>
                  <a:latin typeface="Times New Roman"/>
                </a:rPr>
                <a:t>R</a:t>
              </a:r>
              <a:r>
                <a:rPr lang="en-US" altLang="en-US" sz="1400" b="0" baseline="-25000">
                  <a:solidFill>
                    <a:srgbClr val="2B3E4B"/>
                  </a:solidFill>
                  <a:latin typeface="Times New Roman"/>
                </a:rPr>
                <a:t>1</a:t>
              </a:r>
              <a:r>
                <a:rPr lang="en-US" altLang="en-US" sz="1400" b="0">
                  <a:solidFill>
                    <a:srgbClr val="2B3E4B"/>
                  </a:solidFill>
                  <a:latin typeface="Times New Roman"/>
                </a:rPr>
                <a:t> &lt; R</a:t>
              </a:r>
              <a:r>
                <a:rPr lang="en-US" altLang="en-US" sz="1400" b="0" baseline="-25000">
                  <a:solidFill>
                    <a:srgbClr val="2B3E4B"/>
                  </a:solidFill>
                  <a:latin typeface="Times New Roman"/>
                </a:rPr>
                <a:t>2</a:t>
              </a:r>
              <a:r>
                <a:rPr lang="en-US" altLang="en-US" sz="1400" b="0">
                  <a:solidFill>
                    <a:srgbClr val="2B3E4B"/>
                  </a:solidFill>
                  <a:latin typeface="Times New Roman"/>
                </a:rPr>
                <a:t> &lt; R</a:t>
              </a:r>
              <a:r>
                <a:rPr lang="en-US" altLang="en-US" sz="1400" b="0" baseline="-25000">
                  <a:solidFill>
                    <a:srgbClr val="2B3E4B"/>
                  </a:solidFill>
                  <a:latin typeface="Times New Roman"/>
                </a:rPr>
                <a:t>3</a:t>
              </a:r>
              <a:endParaRPr sz="2000"/>
            </a:p>
          </p:txBody>
        </p:sp>
      </p:grpSp>
      <p:sp>
        <p:nvSpPr>
          <p:cNvPr id="28723" name="Classroom Accent Rule">
            <a:extLst>
              <a:ext uri="{FF2B5EF4-FFF2-40B4-BE49-F238E27FC236}">
                <a16:creationId xmlns:a16="http://schemas.microsoft.com/office/drawing/2014/main" id="{12C2BD54-74F9-F422-ACAA-E69E6CA17739}"/>
              </a:ext>
            </a:extLst>
          </p:cNvPr>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2" name="Text Box 38">
                <a:extLst>
                  <a:ext uri="{FF2B5EF4-FFF2-40B4-BE49-F238E27FC236}">
                    <a16:creationId xmlns:a16="http://schemas.microsoft.com/office/drawing/2014/main" id="{AD1C911E-BCE5-74CC-70AD-3FBFDD80EA05}"/>
                  </a:ext>
                </a:extLst>
              </p:cNvPr>
              <p:cNvSpPr txBox="1">
                <a:spLocks noChangeArrowheads="1"/>
              </p:cNvSpPr>
              <p:nvPr/>
            </p:nvSpPr>
            <p:spPr bwMode="auto">
              <a:xfrm>
                <a:off x="329754" y="1015976"/>
                <a:ext cx="7737729" cy="358368"/>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2F7D5A"/>
                    </a:solidFill>
                    <a:latin typeface="Times New Roman" panose="02020603050405020304" pitchFamily="18" charset="0"/>
                    <a:cs typeface="Times New Roman" panose="02020603050405020304" pitchFamily="18" charset="0"/>
                  </a:rPr>
                  <a:t>In figure, </a:t>
                </a:r>
                <a:r>
                  <a:rPr lang="en-IN" altLang="en-US" b="1" dirty="0">
                    <a:solidFill>
                      <a:srgbClr val="2F7D5A"/>
                    </a:solidFill>
                    <a:latin typeface="Times New Roman" panose="02020603050405020304" pitchFamily="18" charset="0"/>
                    <a:cs typeface="Times New Roman" panose="02020603050405020304" pitchFamily="18" charset="0"/>
                  </a:rPr>
                  <a:t>three plots with </a:t>
                </a:r>
                <a14:m>
                  <m:oMath xmlns:m="http://schemas.openxmlformats.org/officeDocument/2006/math">
                    <m:r>
                      <a:rPr lang="en-IN" altLang="en-US" b="1" i="1" smtClean="0">
                        <a:solidFill>
                          <a:srgbClr val="2F7D5A"/>
                        </a:solidFill>
                        <a:latin typeface="Cambria Math" panose="02040503050406030204" pitchFamily="18" charset="0"/>
                      </a:rPr>
                      <m:t>𝝎</m:t>
                    </m:r>
                  </m:oMath>
                </a14:m>
                <a:r>
                  <a:rPr lang="en-US" altLang="en-US" b="1" dirty="0">
                    <a:solidFill>
                      <a:srgbClr val="006600"/>
                    </a:solidFill>
                    <a:latin typeface="Times New Roman" panose="02020603050405020304" pitchFamily="18" charset="0"/>
                    <a:cs typeface="Times New Roman" panose="02020603050405020304" pitchFamily="18" charset="0"/>
                  </a:rPr>
                  <a:t> Vs </a:t>
                </a:r>
                <a14:m>
                  <m:oMath xmlns:m="http://schemas.openxmlformats.org/officeDocument/2006/math">
                    <m:sSub>
                      <m:sSubPr>
                        <m:ctrlPr>
                          <a:rPr lang="en-IN" altLang="en-US" b="1" i="1" smtClean="0">
                            <a:solidFill>
                              <a:srgbClr val="006600"/>
                            </a:solidFill>
                            <a:latin typeface="Cambria Math" panose="02040503050406030204" pitchFamily="18" charset="0"/>
                          </a:rPr>
                        </m:ctrlPr>
                      </m:sSubPr>
                      <m:e>
                        <m:r>
                          <a:rPr lang="en-IN" altLang="en-US" b="1" i="1" smtClean="0">
                            <a:solidFill>
                              <a:srgbClr val="006600"/>
                            </a:solidFill>
                            <a:latin typeface="Cambria Math" panose="02040503050406030204" pitchFamily="18" charset="0"/>
                          </a:rPr>
                          <m:t>𝑰</m:t>
                        </m:r>
                      </m:e>
                      <m:sub>
                        <m:r>
                          <a:rPr lang="en-IN" altLang="en-US" b="1" i="1" smtClean="0">
                            <a:solidFill>
                              <a:srgbClr val="006600"/>
                            </a:solidFill>
                            <a:latin typeface="Cambria Math" panose="02040503050406030204" pitchFamily="18" charset="0"/>
                          </a:rPr>
                          <m:t>𝒐</m:t>
                        </m:r>
                      </m:sub>
                    </m:sSub>
                    <m:r>
                      <a:rPr lang="en-IN" altLang="en-US" b="1" i="1" smtClean="0">
                        <a:solidFill>
                          <a:srgbClr val="006600"/>
                        </a:solidFill>
                        <a:latin typeface="Cambria Math" panose="02040503050406030204" pitchFamily="18" charset="0"/>
                      </a:rPr>
                      <m:t> </m:t>
                    </m:r>
                  </m:oMath>
                </a14:m>
                <a:r>
                  <a:rPr lang="en-US" altLang="en-US" b="1" dirty="0">
                    <a:solidFill>
                      <a:srgbClr val="006600"/>
                    </a:solidFill>
                    <a:latin typeface="Times New Roman" panose="02020603050405020304" pitchFamily="18" charset="0"/>
                    <a:cs typeface="Times New Roman" panose="02020603050405020304" pitchFamily="18" charset="0"/>
                  </a:rPr>
                  <a:t> of three different  LCR circuits are given</a:t>
                </a:r>
              </a:p>
            </p:txBody>
          </p:sp>
        </mc:Choice>
        <mc:Fallback xmlns="">
          <p:sp>
            <p:nvSpPr>
              <p:cNvPr id="2" name="Text Box 38">
                <a:extLst>
                  <a:ext uri="{FF2B5EF4-FFF2-40B4-BE49-F238E27FC236}">
                    <a16:creationId xmlns:a16="http://schemas.microsoft.com/office/drawing/2014/main" id="{AD1C911E-BCE5-74CC-70AD-3FBFDD80EA05}"/>
                  </a:ext>
                </a:extLst>
              </p:cNvPr>
              <p:cNvSpPr txBox="1">
                <a:spLocks noRot="1" noChangeAspect="1" noMove="1" noResize="1" noEditPoints="1" noAdjustHandles="1" noChangeArrowheads="1" noChangeShapeType="1" noTextEdit="1"/>
              </p:cNvSpPr>
              <p:nvPr/>
            </p:nvSpPr>
            <p:spPr bwMode="auto">
              <a:xfrm>
                <a:off x="329754" y="1015976"/>
                <a:ext cx="7737729" cy="358368"/>
              </a:xfrm>
              <a:prstGeom prst="rect">
                <a:avLst/>
              </a:prstGeom>
              <a:blipFill>
                <a:blip r:embed="rId4"/>
                <a:stretch>
                  <a:fillRect l="-630" t="-13793" b="-27586"/>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Tree>
    <p:extLst>
      <p:ext uri="{BB962C8B-B14F-4D97-AF65-F5344CB8AC3E}">
        <p14:creationId xmlns:p14="http://schemas.microsoft.com/office/powerpoint/2010/main" val="516468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7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7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7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7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71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71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71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71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7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10" grpId="0" build="p"/>
      <p:bldP spid="28711" grpId="0" build="p"/>
      <p:bldP spid="28712" grpId="0" build="p"/>
      <p:bldP spid="28713" grpId="0" build="p"/>
      <p:bldP spid="28714" grpId="0" build="p"/>
      <p:bldP spid="28715" grpId="0" build="p"/>
      <p:bldP spid="28716" grpId="0" build="p"/>
      <p:bldP spid="28717" grpId="0" build="p"/>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30750" name="Rectangle 30">
            <a:extLst>
              <a:ext uri="{FF2B5EF4-FFF2-40B4-BE49-F238E27FC236}">
                <a16:creationId xmlns:a16="http://schemas.microsoft.com/office/drawing/2014/main" id="{BC741420-D303-461E-ABFE-D0CC2F92372F}"/>
              </a:ext>
            </a:extLst>
          </p:cNvPr>
          <p:cNvSpPr>
            <a:spLocks noChangeArrowheads="1"/>
          </p:cNvSpPr>
          <p:nvPr/>
        </p:nvSpPr>
        <p:spPr bwMode="auto">
          <a:xfrm>
            <a:off x="190499" y="30234"/>
            <a:ext cx="84582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700" b="1" u="sng" dirty="0">
                <a:solidFill>
                  <a:srgbClr val="17324D"/>
                </a:solidFill>
                <a:latin typeface="Times New Roman"/>
              </a:rPr>
              <a:t>Power in AC Circuit with L, C, R:</a:t>
            </a:r>
            <a:endParaRPr dirty="0"/>
          </a:p>
        </p:txBody>
      </p:sp>
      <mc:AlternateContent xmlns:mc="http://schemas.openxmlformats.org/markup-compatibility/2006">
        <mc:Choice xmlns:a14="http://schemas.microsoft.com/office/drawing/2010/main" Requires="a14">
          <p:sp>
            <p:nvSpPr>
              <p:cNvPr id="30751" name="Text Box 31">
                <a:extLst>
                  <a:ext uri="{FF2B5EF4-FFF2-40B4-BE49-F238E27FC236}">
                    <a16:creationId xmlns:a16="http://schemas.microsoft.com/office/drawing/2014/main" id="{F1461BA2-C51B-4DC8-8630-D5C8BB7AD367}"/>
                  </a:ext>
                </a:extLst>
              </p:cNvPr>
              <p:cNvSpPr txBox="1">
                <a:spLocks noChangeArrowheads="1"/>
              </p:cNvSpPr>
              <p:nvPr/>
            </p:nvSpPr>
            <p:spPr bwMode="auto">
              <a:xfrm>
                <a:off x="259079" y="1051626"/>
                <a:ext cx="7901942" cy="1075423"/>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ts val="1600"/>
                  </a:lnSpc>
                  <a:spcBef>
                    <a:spcPct val="50000"/>
                  </a:spcBef>
                  <a:spcAft>
                    <a:spcPts val="200"/>
                  </a:spcAft>
                </a:pPr>
                <a:r>
                  <a:rPr lang="en-US" altLang="en-US" sz="2000" b="1" dirty="0">
                    <a:solidFill>
                      <a:srgbClr val="2D6F9F"/>
                    </a:solidFill>
                    <a:latin typeface="Times New Roman"/>
                  </a:rPr>
                  <a:t>Instantaneous Power  =  </a:t>
                </a:r>
                <a:r>
                  <a:rPr lang="en-US" altLang="en-US" sz="2000" b="1" dirty="0">
                    <a:solidFill>
                      <a:srgbClr val="2D6F9F"/>
                    </a:solidFill>
                    <a:latin typeface="Times New Roman" pitchFamily="66" charset="0"/>
                  </a:rPr>
                  <a:t>E </a:t>
                </a:r>
                <a:r>
                  <a:rPr lang="en-US" altLang="en-US" sz="2000" b="1" dirty="0">
                    <a:solidFill>
                      <a:srgbClr val="2D6F9F"/>
                    </a:solidFill>
                    <a:latin typeface="Times New Roman"/>
                  </a:rPr>
                  <a:t>I</a:t>
                </a:r>
                <a:endParaRPr sz="2800" dirty="0"/>
              </a:p>
              <a:p>
                <a:pPr>
                  <a:lnSpc>
                    <a:spcPts val="1600"/>
                  </a:lnSpc>
                  <a:spcBef>
                    <a:spcPct val="50000"/>
                  </a:spcBef>
                  <a:spcAft>
                    <a:spcPts val="200"/>
                  </a:spcAft>
                </a:pPr>
                <a:r>
                  <a:rPr lang="en-US" altLang="en-US" sz="2000" b="1" dirty="0">
                    <a:solidFill>
                      <a:srgbClr val="2D6F9F"/>
                    </a:solidFill>
                    <a:latin typeface="Times New Roman"/>
                  </a:rPr>
                  <a:t>     </a:t>
                </a:r>
                <a14:m>
                  <m:oMath xmlns:m="http://schemas.openxmlformats.org/officeDocument/2006/math">
                    <m:r>
                      <a:rPr lang="en-US" altLang="en-US" sz="2000" b="1" i="1" dirty="0" smtClean="0">
                        <a:solidFill>
                          <a:srgbClr val="2D6F9F"/>
                        </a:solidFill>
                        <a:latin typeface="Cambria Math" panose="02040503050406030204" pitchFamily="18" charset="0"/>
                      </a:rPr>
                      <m:t>= </m:t>
                    </m:r>
                    <m:r>
                      <a:rPr lang="en-US" altLang="en-US" sz="2000" b="1" i="1" dirty="0" smtClean="0">
                        <a:solidFill>
                          <a:srgbClr val="2D6F9F"/>
                        </a:solidFill>
                        <a:latin typeface="Cambria Math" panose="02040503050406030204" pitchFamily="18" charset="0"/>
                      </a:rPr>
                      <m:t>𝑬</m:t>
                    </m:r>
                    <m:r>
                      <a:rPr lang="en-US" altLang="en-US" sz="2000" b="1" i="1" baseline="-25000" dirty="0">
                        <a:solidFill>
                          <a:srgbClr val="2D6F9F"/>
                        </a:solidFill>
                        <a:latin typeface="Cambria Math" panose="02040503050406030204" pitchFamily="18" charset="0"/>
                      </a:rPr>
                      <m:t>𝟎</m:t>
                    </m:r>
                    <m:r>
                      <a:rPr lang="en-US" altLang="en-US" sz="2000" b="1" i="1" dirty="0">
                        <a:solidFill>
                          <a:srgbClr val="2D6F9F"/>
                        </a:solidFill>
                        <a:latin typeface="Cambria Math" panose="02040503050406030204" pitchFamily="18" charset="0"/>
                      </a:rPr>
                      <m:t> </m:t>
                    </m:r>
                    <m:r>
                      <a:rPr lang="en-US" altLang="en-US" sz="2000" b="1" i="1" dirty="0">
                        <a:solidFill>
                          <a:srgbClr val="2D6F9F"/>
                        </a:solidFill>
                        <a:latin typeface="Cambria Math" panose="02040503050406030204" pitchFamily="18" charset="0"/>
                      </a:rPr>
                      <m:t>𝑰</m:t>
                    </m:r>
                    <m:r>
                      <a:rPr lang="en-US" altLang="en-US" sz="2000" b="1" i="1" baseline="-25000" dirty="0">
                        <a:solidFill>
                          <a:srgbClr val="2D6F9F"/>
                        </a:solidFill>
                        <a:latin typeface="Cambria Math" panose="02040503050406030204" pitchFamily="18" charset="0"/>
                      </a:rPr>
                      <m:t>𝟎</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 </m:t>
                    </m:r>
                    <m:r>
                      <a:rPr lang="el-GR" altLang="en-US" sz="2000" b="1" i="0" dirty="0">
                        <a:solidFill>
                          <a:srgbClr val="2D6F9F"/>
                        </a:solidFill>
                        <a:latin typeface="Cambria Math" panose="02040503050406030204" pitchFamily="18" charset="0"/>
                      </a:rPr>
                      <m:t>𝚽</m:t>
                    </m:r>
                    <m:r>
                      <a:rPr lang="en-US" altLang="en-US" sz="2000" b="1" i="1" dirty="0">
                        <a:solidFill>
                          <a:srgbClr val="2D6F9F"/>
                        </a:solidFill>
                        <a:latin typeface="Cambria Math" panose="02040503050406030204" pitchFamily="18" charset="0"/>
                      </a:rPr>
                      <m:t>) </m:t>
                    </m:r>
                  </m:oMath>
                </a14:m>
                <a:endParaRPr lang="en-US" altLang="en-US" sz="2800" b="1" dirty="0">
                  <a:solidFill>
                    <a:srgbClr val="9900FF"/>
                  </a:solidFill>
                </a:endParaRPr>
              </a:p>
              <a:p>
                <a:pPr>
                  <a:lnSpc>
                    <a:spcPts val="1600"/>
                  </a:lnSpc>
                  <a:spcBef>
                    <a:spcPct val="50000"/>
                  </a:spcBef>
                  <a:spcAft>
                    <a:spcPts val="200"/>
                  </a:spcAft>
                </a:pPr>
                <a:r>
                  <a:rPr lang="en-US" altLang="en-US" sz="2000" b="1" dirty="0">
                    <a:solidFill>
                      <a:srgbClr val="2D6F9F"/>
                    </a:solidFill>
                    <a:latin typeface="Times New Roman"/>
                  </a:rPr>
                  <a:t>     = </a:t>
                </a:r>
                <a14:m>
                  <m:oMath xmlns:m="http://schemas.openxmlformats.org/officeDocument/2006/math">
                    <m:r>
                      <a:rPr lang="en-US" altLang="en-US" sz="2000" b="1" i="1" dirty="0" smtClean="0">
                        <a:solidFill>
                          <a:srgbClr val="2D6F9F"/>
                        </a:solidFill>
                        <a:latin typeface="Cambria Math" panose="02040503050406030204" pitchFamily="18" charset="0"/>
                      </a:rPr>
                      <m:t>𝑬</m:t>
                    </m:r>
                    <m:r>
                      <a:rPr lang="en-US" altLang="en-US" sz="2000" b="1" i="1" baseline="-25000" dirty="0">
                        <a:solidFill>
                          <a:srgbClr val="2D6F9F"/>
                        </a:solidFill>
                        <a:latin typeface="Cambria Math" panose="02040503050406030204" pitchFamily="18" charset="0"/>
                      </a:rPr>
                      <m:t>𝟎</m:t>
                    </m:r>
                    <m:r>
                      <a:rPr lang="en-US" altLang="en-US" sz="2000" b="1" i="1" dirty="0">
                        <a:solidFill>
                          <a:srgbClr val="2D6F9F"/>
                        </a:solidFill>
                        <a:latin typeface="Cambria Math" panose="02040503050406030204" pitchFamily="18" charset="0"/>
                      </a:rPr>
                      <m:t> </m:t>
                    </m:r>
                    <m:r>
                      <a:rPr lang="en-US" altLang="en-US" sz="2000" b="1" i="1" dirty="0">
                        <a:solidFill>
                          <a:srgbClr val="2D6F9F"/>
                        </a:solidFill>
                        <a:latin typeface="Cambria Math" panose="02040503050406030204" pitchFamily="18" charset="0"/>
                      </a:rPr>
                      <m:t>𝑰</m:t>
                    </m:r>
                    <m:r>
                      <a:rPr lang="en-US" altLang="en-US" sz="2000" b="1" i="1" baseline="-25000" dirty="0">
                        <a:solidFill>
                          <a:srgbClr val="2D6F9F"/>
                        </a:solidFill>
                        <a:latin typeface="Cambria Math" panose="02040503050406030204" pitchFamily="18" charset="0"/>
                      </a:rPr>
                      <m:t>𝟎</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sin</m:t>
                    </m:r>
                    <m:r>
                      <a:rPr lang="en-US" altLang="en-US" sz="2000" b="1" i="1" baseline="30000" dirty="0">
                        <a:solidFill>
                          <a:srgbClr val="2D6F9F"/>
                        </a:solidFill>
                        <a:latin typeface="Cambria Math" panose="02040503050406030204" pitchFamily="18" charset="0"/>
                      </a:rPr>
                      <m:t>𝟐</m:t>
                    </m:r>
                    <m:r>
                      <a:rPr lang="en-US" altLang="en-US" sz="2000" b="1" i="1" dirty="0">
                        <a:solidFill>
                          <a:srgbClr val="2D6F9F"/>
                        </a:solidFill>
                        <a:latin typeface="Cambria Math" panose="02040503050406030204" pitchFamily="18" charset="0"/>
                      </a:rPr>
                      <m:t> </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cos</m:t>
                    </m:r>
                    <m:r>
                      <a:rPr lang="el-GR" altLang="en-US" sz="2000" b="1" i="0" dirty="0">
                        <a:solidFill>
                          <a:srgbClr val="2D6F9F"/>
                        </a:solidFill>
                        <a:latin typeface="Cambria Math" panose="02040503050406030204" pitchFamily="18" charset="0"/>
                      </a:rPr>
                      <m:t>𝚽</m:t>
                    </m:r>
                    <m:r>
                      <a:rPr lang="en-US" altLang="en-US" sz="2000" b="1" i="1" dirty="0">
                        <a:solidFill>
                          <a:srgbClr val="2D6F9F"/>
                        </a:solidFill>
                        <a:latin typeface="Cambria Math" panose="02040503050406030204" pitchFamily="18" charset="0"/>
                      </a:rPr>
                      <m:t> + </m:t>
                    </m:r>
                    <m:r>
                      <m:rPr>
                        <m:sty m:val="p"/>
                      </m:rPr>
                      <a:rPr lang="en-US" altLang="en-US" sz="2000" b="1" i="1" dirty="0">
                        <a:solidFill>
                          <a:srgbClr val="2D6F9F"/>
                        </a:solidFill>
                        <a:latin typeface="Cambria Math" panose="02040503050406030204" pitchFamily="18" charset="0"/>
                      </a:rPr>
                      <m:t>sin</m:t>
                    </m:r>
                    <m:r>
                      <a:rPr lang="en-US" altLang="en-US" sz="2000" b="1" i="1" dirty="0">
                        <a:solidFill>
                          <a:srgbClr val="2D6F9F"/>
                        </a:solidFill>
                        <a:latin typeface="Cambria Math" panose="02040503050406030204" pitchFamily="18" charset="0"/>
                      </a:rPr>
                      <m:t>⁡</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cos</m:t>
                    </m:r>
                    <m:r>
                      <a:rPr lang="el-GR" altLang="en-US" sz="2000" b="1" i="1" dirty="0">
                        <a:solidFill>
                          <a:srgbClr val="2D6F9F"/>
                        </a:solidFill>
                        <a:latin typeface="Cambria Math" panose="02040503050406030204" pitchFamily="18" charset="0"/>
                      </a:rPr>
                      <m:t>𝝎</m:t>
                    </m:r>
                    <m:r>
                      <a:rPr lang="en-US" altLang="en-US" sz="2000" b="1" i="1" dirty="0">
                        <a:solidFill>
                          <a:srgbClr val="2D6F9F"/>
                        </a:solidFill>
                        <a:latin typeface="Cambria Math" panose="02040503050406030204" pitchFamily="18" charset="0"/>
                      </a:rPr>
                      <m:t>𝒕</m:t>
                    </m:r>
                    <m:r>
                      <a:rPr lang="en-US" altLang="en-US" sz="2000" b="1" i="1" dirty="0">
                        <a:solidFill>
                          <a:srgbClr val="2D6F9F"/>
                        </a:solidFill>
                        <a:latin typeface="Cambria Math" panose="02040503050406030204" pitchFamily="18" charset="0"/>
                      </a:rPr>
                      <m:t>  </m:t>
                    </m:r>
                    <m:r>
                      <m:rPr>
                        <m:sty m:val="p"/>
                      </m:rPr>
                      <a:rPr lang="en-US" altLang="en-US" sz="2000" b="1" i="1" dirty="0">
                        <a:solidFill>
                          <a:srgbClr val="2D6F9F"/>
                        </a:solidFill>
                        <a:latin typeface="Cambria Math" panose="02040503050406030204" pitchFamily="18" charset="0"/>
                      </a:rPr>
                      <m:t>cos</m:t>
                    </m:r>
                    <m:r>
                      <a:rPr lang="el-GR" altLang="en-US" sz="2000" b="1" i="0" dirty="0">
                        <a:solidFill>
                          <a:srgbClr val="2D6F9F"/>
                        </a:solidFill>
                        <a:latin typeface="Cambria Math" panose="02040503050406030204" pitchFamily="18" charset="0"/>
                      </a:rPr>
                      <m:t>𝚽</m:t>
                    </m:r>
                    <m:r>
                      <a:rPr lang="en-US" altLang="en-US" sz="2000" b="1" i="1" dirty="0">
                        <a:solidFill>
                          <a:srgbClr val="2D6F9F"/>
                        </a:solidFill>
                        <a:latin typeface="Cambria Math" panose="02040503050406030204" pitchFamily="18" charset="0"/>
                      </a:rPr>
                      <m:t>] </m:t>
                    </m:r>
                  </m:oMath>
                </a14:m>
                <a:endParaRPr sz="2400" dirty="0"/>
              </a:p>
            </p:txBody>
          </p:sp>
        </mc:Choice>
        <mc:Fallback>
          <p:sp>
            <p:nvSpPr>
              <p:cNvPr id="30751" name="Text Box 31">
                <a:extLst>
                  <a:ext uri="{FF2B5EF4-FFF2-40B4-BE49-F238E27FC236}">
                    <a16:creationId xmlns:a16="http://schemas.microsoft.com/office/drawing/2014/main" id="{F1461BA2-C51B-4DC8-8630-D5C8BB7AD367}"/>
                  </a:ext>
                </a:extLst>
              </p:cNvPr>
              <p:cNvSpPr txBox="1">
                <a:spLocks noRot="1" noChangeAspect="1" noMove="1" noResize="1" noEditPoints="1" noAdjustHandles="1" noChangeArrowheads="1" noChangeShapeType="1" noTextEdit="1"/>
              </p:cNvSpPr>
              <p:nvPr/>
            </p:nvSpPr>
            <p:spPr bwMode="auto">
              <a:xfrm>
                <a:off x="259079" y="1051626"/>
                <a:ext cx="7901942" cy="1075423"/>
              </a:xfrm>
              <a:prstGeom prst="rect">
                <a:avLst/>
              </a:prstGeom>
              <a:blipFill>
                <a:blip r:embed="rId3"/>
                <a:stretch>
                  <a:fillRect l="-771" t="-11932" b="-9659"/>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30752" name="Rectangle 32">
            <a:extLst>
              <a:ext uri="{FF2B5EF4-FFF2-40B4-BE49-F238E27FC236}">
                <a16:creationId xmlns:a16="http://schemas.microsoft.com/office/drawing/2014/main" id="{90D8C49C-8D2E-4E7F-B89A-188E1BA41A6D}"/>
              </a:ext>
            </a:extLst>
          </p:cNvPr>
          <p:cNvSpPr>
            <a:spLocks noChangeArrowheads="1"/>
          </p:cNvSpPr>
          <p:nvPr/>
        </p:nvSpPr>
        <p:spPr bwMode="auto">
          <a:xfrm>
            <a:off x="415925" y="563946"/>
            <a:ext cx="1566863"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dirty="0">
                <a:solidFill>
                  <a:srgbClr val="2D6F9F"/>
                </a:solidFill>
                <a:latin typeface="Times New Roman" pitchFamily="66" charset="0"/>
              </a:rPr>
              <a:t>E</a:t>
            </a:r>
            <a:r>
              <a:rPr lang="en-US" altLang="en-US" sz="1500" b="1" dirty="0">
                <a:solidFill>
                  <a:srgbClr val="2D6F9F"/>
                </a:solidFill>
                <a:latin typeface="Times New Roman"/>
              </a:rPr>
              <a:t>  = </a:t>
            </a:r>
            <a:r>
              <a:rPr lang="en-US" altLang="en-US" sz="1500" b="1" dirty="0">
                <a:solidFill>
                  <a:srgbClr val="2D6F9F"/>
                </a:solidFill>
                <a:latin typeface="Times New Roman" pitchFamily="66" charset="0"/>
              </a:rPr>
              <a:t>E</a:t>
            </a:r>
            <a:r>
              <a:rPr lang="en-US" altLang="en-US" sz="1500" b="1" baseline="-25000" dirty="0">
                <a:solidFill>
                  <a:srgbClr val="2D6F9F"/>
                </a:solidFill>
                <a:latin typeface="Times New Roman"/>
              </a:rPr>
              <a:t>0</a:t>
            </a:r>
            <a:r>
              <a:rPr lang="en-US" altLang="en-US" sz="1500" b="1" dirty="0">
                <a:solidFill>
                  <a:srgbClr val="2D6F9F"/>
                </a:solidFill>
                <a:latin typeface="Times New Roman"/>
              </a:rPr>
              <a:t> sin </a:t>
            </a:r>
            <a:r>
              <a:rPr lang="el-GR" altLang="en-US" sz="1500" b="1" dirty="0">
                <a:solidFill>
                  <a:srgbClr val="2D6F9F"/>
                </a:solidFill>
                <a:latin typeface="Times New Roman"/>
              </a:rPr>
              <a:t>ω</a:t>
            </a:r>
            <a:r>
              <a:rPr lang="en-US" altLang="en-US" sz="1500" b="1" dirty="0">
                <a:solidFill>
                  <a:srgbClr val="2D6F9F"/>
                </a:solidFill>
                <a:latin typeface="Times New Roman"/>
              </a:rPr>
              <a:t>t</a:t>
            </a:r>
            <a:endParaRPr dirty="0"/>
          </a:p>
        </p:txBody>
      </p:sp>
      <p:sp>
        <p:nvSpPr>
          <p:cNvPr id="30753" name="Rectangle 33">
            <a:extLst>
              <a:ext uri="{FF2B5EF4-FFF2-40B4-BE49-F238E27FC236}">
                <a16:creationId xmlns:a16="http://schemas.microsoft.com/office/drawing/2014/main" id="{285C1817-338A-4945-B928-D8785078FB2F}"/>
              </a:ext>
            </a:extLst>
          </p:cNvPr>
          <p:cNvSpPr>
            <a:spLocks noChangeArrowheads="1"/>
          </p:cNvSpPr>
          <p:nvPr/>
        </p:nvSpPr>
        <p:spPr bwMode="auto">
          <a:xfrm>
            <a:off x="2782092" y="576180"/>
            <a:ext cx="8304213"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1500" b="1" dirty="0">
                <a:solidFill>
                  <a:srgbClr val="C8553D"/>
                </a:solidFill>
                <a:latin typeface="Times New Roman"/>
              </a:rPr>
              <a:t>I  = I</a:t>
            </a:r>
            <a:r>
              <a:rPr lang="en-US" altLang="en-US" sz="1500" b="1" baseline="-25000" dirty="0">
                <a:solidFill>
                  <a:srgbClr val="C8553D"/>
                </a:solidFill>
                <a:latin typeface="Times New Roman"/>
              </a:rPr>
              <a:t>0</a:t>
            </a:r>
            <a:r>
              <a:rPr lang="en-US" altLang="en-US" sz="1500" b="1" dirty="0">
                <a:solidFill>
                  <a:srgbClr val="C8553D"/>
                </a:solidFill>
                <a:latin typeface="Times New Roman"/>
              </a:rPr>
              <a:t> sin (</a:t>
            </a:r>
            <a:r>
              <a:rPr lang="el-GR" altLang="en-US" sz="1500" b="1" dirty="0">
                <a:solidFill>
                  <a:srgbClr val="C8553D"/>
                </a:solidFill>
                <a:latin typeface="Times New Roman"/>
              </a:rPr>
              <a:t>ω</a:t>
            </a:r>
            <a:r>
              <a:rPr lang="en-US" altLang="en-US" sz="1500" b="1" dirty="0">
                <a:solidFill>
                  <a:srgbClr val="C8553D"/>
                </a:solidFill>
                <a:latin typeface="Times New Roman"/>
              </a:rPr>
              <a:t>t + </a:t>
            </a:r>
            <a:r>
              <a:rPr lang="el-GR" altLang="en-US" sz="1500" b="1" dirty="0">
                <a:solidFill>
                  <a:srgbClr val="C8553D"/>
                </a:solidFill>
                <a:latin typeface="Times New Roman"/>
              </a:rPr>
              <a:t>Φ</a:t>
            </a:r>
            <a:r>
              <a:rPr lang="en-US" altLang="en-US" sz="1500" b="1" dirty="0">
                <a:solidFill>
                  <a:srgbClr val="C8553D"/>
                </a:solidFill>
                <a:latin typeface="Times New Roman"/>
              </a:rPr>
              <a:t>)     </a:t>
            </a:r>
            <a:r>
              <a:rPr lang="en-US" altLang="en-US" sz="1500" b="1" dirty="0">
                <a:solidFill>
                  <a:srgbClr val="2D6F9F"/>
                </a:solidFill>
                <a:latin typeface="Times New Roman"/>
              </a:rPr>
              <a:t>(where </a:t>
            </a:r>
            <a:r>
              <a:rPr lang="el-GR" altLang="en-US" sz="1500" b="1" dirty="0">
                <a:solidFill>
                  <a:srgbClr val="2D6F9F"/>
                </a:solidFill>
                <a:latin typeface="Times New Roman"/>
              </a:rPr>
              <a:t>Φ</a:t>
            </a:r>
            <a:r>
              <a:rPr lang="en-US" altLang="en-US" sz="1500" b="1" dirty="0">
                <a:solidFill>
                  <a:srgbClr val="2D6F9F"/>
                </a:solidFill>
                <a:latin typeface="Times New Roman"/>
              </a:rPr>
              <a:t> is the phase angle between emf and current) </a:t>
            </a:r>
            <a:endParaRPr dirty="0"/>
          </a:p>
        </p:txBody>
      </p:sp>
      <p:sp>
        <p:nvSpPr>
          <p:cNvPr id="30754" name="Text Box 34">
            <a:extLst>
              <a:ext uri="{FF2B5EF4-FFF2-40B4-BE49-F238E27FC236}">
                <a16:creationId xmlns:a16="http://schemas.microsoft.com/office/drawing/2014/main" id="{1B8BD6AA-2A96-4942-B77E-0D82F742EED5}"/>
              </a:ext>
            </a:extLst>
          </p:cNvPr>
          <p:cNvSpPr txBox="1">
            <a:spLocks noChangeArrowheads="1"/>
          </p:cNvSpPr>
          <p:nvPr/>
        </p:nvSpPr>
        <p:spPr bwMode="auto">
          <a:xfrm>
            <a:off x="228599" y="1981546"/>
            <a:ext cx="11468100" cy="88101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0" dirty="0">
                <a:solidFill>
                  <a:srgbClr val="2B3E4B"/>
                </a:solidFill>
                <a:latin typeface="Times New Roman"/>
              </a:rPr>
              <a:t>If the instantaneous power is assumed to be constant for an infinitesimally small time dt, then the work done is</a:t>
            </a:r>
            <a:endParaRPr sz="3200" dirty="0"/>
          </a:p>
          <a:p>
            <a:pPr>
              <a:lnSpc>
                <a:spcPct val="102000"/>
              </a:lnSpc>
              <a:spcBef>
                <a:spcPct val="50000"/>
              </a:spcBef>
              <a:spcAft>
                <a:spcPts val="200"/>
              </a:spcAft>
            </a:pPr>
            <a:r>
              <a:rPr lang="en-US" altLang="en-US" sz="2000" b="1" dirty="0" err="1">
                <a:solidFill>
                  <a:srgbClr val="C8553D"/>
                </a:solidFill>
                <a:latin typeface="Times New Roman"/>
              </a:rPr>
              <a:t>dW</a:t>
            </a:r>
            <a:r>
              <a:rPr lang="en-US" altLang="en-US" sz="2000" b="1" dirty="0">
                <a:solidFill>
                  <a:srgbClr val="C8553D"/>
                </a:solidFill>
                <a:latin typeface="Times New Roman"/>
              </a:rPr>
              <a:t>  = </a:t>
            </a:r>
            <a:r>
              <a:rPr lang="en-US" altLang="en-US" sz="2000" b="1" dirty="0">
                <a:solidFill>
                  <a:srgbClr val="C8553D"/>
                </a:solidFill>
                <a:latin typeface="Times New Roman" pitchFamily="66" charset="0"/>
              </a:rPr>
              <a:t>E</a:t>
            </a:r>
            <a:r>
              <a:rPr lang="en-US" altLang="en-US" sz="2000" b="1" baseline="-25000" dirty="0">
                <a:solidFill>
                  <a:srgbClr val="C8553D"/>
                </a:solidFill>
                <a:latin typeface="Times New Roman"/>
              </a:rPr>
              <a:t>0</a:t>
            </a:r>
            <a:r>
              <a:rPr lang="en-US" altLang="en-US" sz="2000" b="1" dirty="0">
                <a:solidFill>
                  <a:srgbClr val="C8553D"/>
                </a:solidFill>
                <a:latin typeface="Times New Roman"/>
              </a:rPr>
              <a:t> I</a:t>
            </a:r>
            <a:r>
              <a:rPr lang="en-US" altLang="en-US" sz="2000" b="1" baseline="-25000" dirty="0">
                <a:solidFill>
                  <a:srgbClr val="C8553D"/>
                </a:solidFill>
                <a:latin typeface="Times New Roman"/>
              </a:rPr>
              <a:t>0</a:t>
            </a:r>
            <a:r>
              <a:rPr lang="en-US" altLang="en-US" sz="2000" b="1" dirty="0">
                <a:solidFill>
                  <a:srgbClr val="C8553D"/>
                </a:solidFill>
                <a:latin typeface="Times New Roman"/>
              </a:rPr>
              <a:t> [sin</a:t>
            </a:r>
            <a:r>
              <a:rPr lang="en-US" altLang="en-US" sz="2000" b="1" baseline="30000" dirty="0">
                <a:solidFill>
                  <a:srgbClr val="C8553D"/>
                </a:solidFill>
                <a:latin typeface="Times New Roman"/>
              </a:rPr>
              <a:t>2</a:t>
            </a:r>
            <a:r>
              <a:rPr lang="en-US" altLang="en-US" sz="2000" b="1" dirty="0">
                <a:solidFill>
                  <a:srgbClr val="C8553D"/>
                </a:solidFill>
                <a:latin typeface="Times New Roman"/>
              </a:rPr>
              <a:t> </a:t>
            </a:r>
            <a:r>
              <a:rPr lang="el-GR" altLang="en-US" sz="2000" b="1" dirty="0">
                <a:solidFill>
                  <a:srgbClr val="C8553D"/>
                </a:solidFill>
                <a:latin typeface="Times New Roman"/>
              </a:rPr>
              <a:t>ω</a:t>
            </a:r>
            <a:r>
              <a:rPr lang="en-US" altLang="en-US" sz="2000" b="1" dirty="0">
                <a:solidFill>
                  <a:srgbClr val="C8553D"/>
                </a:solidFill>
                <a:latin typeface="Times New Roman"/>
              </a:rPr>
              <a:t>t cos</a:t>
            </a:r>
            <a:r>
              <a:rPr lang="el-GR" altLang="en-US" sz="2000" b="1" dirty="0">
                <a:solidFill>
                  <a:srgbClr val="C8553D"/>
                </a:solidFill>
                <a:latin typeface="Times New Roman"/>
              </a:rPr>
              <a:t>Φ</a:t>
            </a:r>
            <a:r>
              <a:rPr lang="en-US" altLang="en-US" sz="2000" b="1" dirty="0">
                <a:solidFill>
                  <a:srgbClr val="C8553D"/>
                </a:solidFill>
                <a:latin typeface="Times New Roman"/>
              </a:rPr>
              <a:t> + sin </a:t>
            </a:r>
            <a:r>
              <a:rPr lang="el-GR" altLang="en-US" sz="2000" b="1" dirty="0">
                <a:solidFill>
                  <a:srgbClr val="C8553D"/>
                </a:solidFill>
                <a:latin typeface="Times New Roman"/>
              </a:rPr>
              <a:t>ω</a:t>
            </a:r>
            <a:r>
              <a:rPr lang="en-US" altLang="en-US" sz="2000" b="1" dirty="0">
                <a:solidFill>
                  <a:srgbClr val="C8553D"/>
                </a:solidFill>
                <a:latin typeface="Times New Roman"/>
              </a:rPr>
              <a:t>t cos</a:t>
            </a:r>
            <a:r>
              <a:rPr lang="el-GR" altLang="en-US" sz="2000" b="1" dirty="0">
                <a:solidFill>
                  <a:srgbClr val="C8553D"/>
                </a:solidFill>
                <a:latin typeface="Times New Roman"/>
              </a:rPr>
              <a:t>ω</a:t>
            </a:r>
            <a:r>
              <a:rPr lang="en-US" altLang="en-US" sz="2000" b="1" dirty="0">
                <a:solidFill>
                  <a:srgbClr val="C8553D"/>
                </a:solidFill>
                <a:latin typeface="Times New Roman"/>
              </a:rPr>
              <a:t>t  cos</a:t>
            </a:r>
            <a:r>
              <a:rPr lang="el-GR" altLang="en-US" sz="2000" b="1" dirty="0">
                <a:solidFill>
                  <a:srgbClr val="C8553D"/>
                </a:solidFill>
                <a:latin typeface="Times New Roman"/>
              </a:rPr>
              <a:t>Φ</a:t>
            </a:r>
            <a:r>
              <a:rPr lang="en-US" altLang="en-US" sz="2000" b="1" dirty="0">
                <a:solidFill>
                  <a:srgbClr val="C8553D"/>
                </a:solidFill>
                <a:latin typeface="Times New Roman"/>
              </a:rPr>
              <a:t>]</a:t>
            </a:r>
            <a:r>
              <a:rPr lang="en-US" altLang="en-US" sz="2000" b="1" dirty="0">
                <a:solidFill>
                  <a:srgbClr val="2D6F9F"/>
                </a:solidFill>
                <a:latin typeface="Times New Roman"/>
              </a:rPr>
              <a:t> </a:t>
            </a:r>
            <a:endParaRPr sz="2800" dirty="0"/>
          </a:p>
        </p:txBody>
      </p:sp>
      <p:sp>
        <p:nvSpPr>
          <p:cNvPr id="30755" name="Text Box 35">
            <a:extLst>
              <a:ext uri="{FF2B5EF4-FFF2-40B4-BE49-F238E27FC236}">
                <a16:creationId xmlns:a16="http://schemas.microsoft.com/office/drawing/2014/main" id="{9DF36700-DD78-447A-AAFE-86E72307AC9B}"/>
              </a:ext>
            </a:extLst>
          </p:cNvPr>
          <p:cNvSpPr txBox="1">
            <a:spLocks noChangeArrowheads="1"/>
          </p:cNvSpPr>
          <p:nvPr/>
        </p:nvSpPr>
        <p:spPr bwMode="auto">
          <a:xfrm>
            <a:off x="16827" y="3108341"/>
            <a:ext cx="4419600"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0">
                <a:solidFill>
                  <a:srgbClr val="2B3E4B"/>
                </a:solidFill>
                <a:latin typeface="Times New Roman"/>
              </a:rPr>
              <a:t>Work done over a complete cycle is </a:t>
            </a:r>
            <a:endParaRPr sz="2800"/>
          </a:p>
        </p:txBody>
      </p:sp>
      <mc:AlternateContent xmlns:mc="http://schemas.openxmlformats.org/markup-compatibility/2006">
        <mc:Choice xmlns:a14="http://schemas.microsoft.com/office/drawing/2010/main" Requires="a14">
          <p:sp>
            <p:nvSpPr>
              <p:cNvPr id="30757" name="Text Box 37">
                <a:extLst>
                  <a:ext uri="{FF2B5EF4-FFF2-40B4-BE49-F238E27FC236}">
                    <a16:creationId xmlns:a16="http://schemas.microsoft.com/office/drawing/2014/main" id="{C281EDCE-51D4-4B8B-A5C1-B52410F042D5}"/>
                  </a:ext>
                </a:extLst>
              </p:cNvPr>
              <p:cNvSpPr txBox="1">
                <a:spLocks noChangeArrowheads="1"/>
              </p:cNvSpPr>
              <p:nvPr/>
            </p:nvSpPr>
            <p:spPr bwMode="auto">
              <a:xfrm>
                <a:off x="3345177" y="2914822"/>
                <a:ext cx="7620000" cy="73789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p>
                <a:pPr>
                  <a:spcBef>
                    <a:spcPct val="50000"/>
                  </a:spcBef>
                </a:pPr>
                <a14:m>
                  <m:oMathPara xmlns:m="http://schemas.openxmlformats.org/officeDocument/2006/math">
                    <m:oMath>
                      <m:r>
                        <a:rPr lang="en-US" altLang="en-US" b="1" i="1" dirty="0" smtClean="0">
                          <a:solidFill>
                            <a:srgbClr val="FF0066"/>
                          </a:solidFill>
                          <a:latin typeface="Cambria Math" panose="02040503050406030204" pitchFamily="18" charset="0"/>
                        </a:rPr>
                        <m:t>𝑾</m:t>
                      </m:r>
                      <m:r>
                        <a:rPr lang="en-US" altLang="en-US" b="1" i="1" dirty="0" smtClean="0">
                          <a:solidFill>
                            <a:srgbClr val="FF0066"/>
                          </a:solidFill>
                          <a:latin typeface="Cambria Math" panose="02040503050406030204" pitchFamily="18" charset="0"/>
                        </a:rPr>
                        <m:t> = </m:t>
                      </m:r>
                      <m:nary>
                        <m:naryPr>
                          <m:ctrlPr>
                            <a:rPr lang="en-IN" altLang="en-US" b="1" i="1" dirty="0" smtClean="0">
                              <a:solidFill>
                                <a:srgbClr val="FF0066"/>
                              </a:solidFill>
                              <a:latin typeface="Cambria Math" panose="02040503050406030204" pitchFamily="18" charset="0"/>
                            </a:rPr>
                          </m:ctrlPr>
                        </m:naryPr>
                        <m:sub>
                          <m:r>
                            <m:rPr>
                              <m:brk m:alnAt="23"/>
                            </m:rPr>
                            <a:rPr lang="en-IN" altLang="en-US" b="1" i="1" dirty="0" smtClean="0">
                              <a:solidFill>
                                <a:srgbClr val="FF0066"/>
                              </a:solidFill>
                              <a:latin typeface="Cambria Math" panose="02040503050406030204" pitchFamily="18" charset="0"/>
                            </a:rPr>
                            <m:t>𝟎</m:t>
                          </m:r>
                        </m:sub>
                        <m:sup>
                          <m:r>
                            <a:rPr lang="en-IN" altLang="en-US" b="1" i="1" dirty="0" smtClean="0">
                              <a:solidFill>
                                <a:srgbClr val="FF0066"/>
                              </a:solidFill>
                              <a:latin typeface="Cambria Math" panose="02040503050406030204" pitchFamily="18" charset="0"/>
                            </a:rPr>
                            <m:t>𝑻</m:t>
                          </m:r>
                        </m:sup>
                        <m:e>
                          <m:r>
                            <a:rPr lang="en-US" altLang="en-US" b="1" i="1" dirty="0">
                              <a:solidFill>
                                <a:srgbClr val="FF0066"/>
                              </a:solidFill>
                              <a:latin typeface="Cambria Math" panose="02040503050406030204" pitchFamily="18" charset="0"/>
                            </a:rPr>
                            <m:t>𝑬</m:t>
                          </m:r>
                          <m:r>
                            <a:rPr lang="en-US" altLang="en-US" b="1" i="1" baseline="-25000" dirty="0">
                              <a:solidFill>
                                <a:srgbClr val="FF0066"/>
                              </a:solidFill>
                              <a:latin typeface="Cambria Math" panose="02040503050406030204" pitchFamily="18" charset="0"/>
                            </a:rPr>
                            <m:t>𝟎</m:t>
                          </m:r>
                          <m:r>
                            <a:rPr lang="en-US" altLang="en-US" b="1" i="1" dirty="0">
                              <a:solidFill>
                                <a:srgbClr val="FF0066"/>
                              </a:solidFill>
                              <a:latin typeface="Cambria Math" panose="02040503050406030204" pitchFamily="18" charset="0"/>
                            </a:rPr>
                            <m:t> </m:t>
                          </m:r>
                          <m:r>
                            <a:rPr lang="en-US" altLang="en-US" b="1" i="1" dirty="0">
                              <a:solidFill>
                                <a:srgbClr val="FF0066"/>
                              </a:solidFill>
                              <a:latin typeface="Cambria Math" panose="02040503050406030204" pitchFamily="18" charset="0"/>
                            </a:rPr>
                            <m:t>𝑰</m:t>
                          </m:r>
                          <m:r>
                            <a:rPr lang="en-US" altLang="en-US" b="1" i="1" baseline="-25000" dirty="0">
                              <a:solidFill>
                                <a:srgbClr val="FF0066"/>
                              </a:solidFill>
                              <a:latin typeface="Cambria Math" panose="02040503050406030204" pitchFamily="18" charset="0"/>
                            </a:rPr>
                            <m:t>𝟎</m:t>
                          </m:r>
                          <m:r>
                            <a:rPr lang="en-US" altLang="en-US" i="1" dirty="0">
                              <a:solidFill>
                                <a:srgbClr val="FF0066"/>
                              </a:solidFill>
                              <a:latin typeface="Cambria Math" panose="02040503050406030204" pitchFamily="18" charset="0"/>
                            </a:rPr>
                            <m:t> [</m:t>
                          </m:r>
                          <m:r>
                            <m:rPr>
                              <m:sty m:val="p"/>
                            </m:rPr>
                            <a:rPr lang="en-US" altLang="en-US" b="1" i="1" dirty="0">
                              <a:solidFill>
                                <a:srgbClr val="FF0066"/>
                              </a:solidFill>
                              <a:latin typeface="Cambria Math" panose="02040503050406030204" pitchFamily="18" charset="0"/>
                            </a:rPr>
                            <m:t>sin</m:t>
                          </m:r>
                          <m:r>
                            <a:rPr lang="en-US" altLang="en-US" b="1" i="1" baseline="30000" dirty="0">
                              <a:solidFill>
                                <a:srgbClr val="FF0066"/>
                              </a:solidFill>
                              <a:latin typeface="Cambria Math" panose="02040503050406030204" pitchFamily="18" charset="0"/>
                            </a:rPr>
                            <m:t>𝟐</m:t>
                          </m:r>
                          <m:r>
                            <a:rPr lang="en-US" altLang="en-US" b="1" i="1" dirty="0">
                              <a:solidFill>
                                <a:srgbClr val="FF0066"/>
                              </a:solidFill>
                              <a:latin typeface="Cambria Math" panose="02040503050406030204" pitchFamily="18" charset="0"/>
                            </a:rPr>
                            <m:t> </m:t>
                          </m:r>
                          <m:r>
                            <a:rPr lang="el-GR" altLang="en-US" b="1" i="1" dirty="0">
                              <a:solidFill>
                                <a:srgbClr val="FF0066"/>
                              </a:solidFill>
                              <a:latin typeface="Cambria Math" panose="02040503050406030204" pitchFamily="18" charset="0"/>
                            </a:rPr>
                            <m:t>𝝎</m:t>
                          </m:r>
                          <m:r>
                            <a:rPr lang="en-US" altLang="en-US" b="1" i="1" dirty="0">
                              <a:solidFill>
                                <a:srgbClr val="FF0066"/>
                              </a:solidFill>
                              <a:latin typeface="Cambria Math" panose="02040503050406030204" pitchFamily="18" charset="0"/>
                            </a:rPr>
                            <m:t>𝒕</m:t>
                          </m:r>
                          <m:r>
                            <a:rPr lang="en-US" altLang="en-US" i="1" dirty="0">
                              <a:solidFill>
                                <a:srgbClr val="FF0066"/>
                              </a:solidFill>
                              <a:latin typeface="Cambria Math" panose="02040503050406030204" pitchFamily="18" charset="0"/>
                            </a:rPr>
                            <m:t> </m:t>
                          </m:r>
                          <m:r>
                            <m:rPr>
                              <m:sty m:val="p"/>
                            </m:rPr>
                            <a:rPr lang="en-US" altLang="en-US" b="1" i="1" dirty="0">
                              <a:solidFill>
                                <a:srgbClr val="FF0066"/>
                              </a:solidFill>
                              <a:latin typeface="Cambria Math" panose="02040503050406030204" pitchFamily="18" charset="0"/>
                            </a:rPr>
                            <m:t>cos</m:t>
                          </m:r>
                          <m:r>
                            <a:rPr lang="el-GR" altLang="en-US" b="1" dirty="0">
                              <a:solidFill>
                                <a:srgbClr val="FF0066"/>
                              </a:solidFill>
                              <a:latin typeface="Cambria Math" panose="02040503050406030204" pitchFamily="18" charset="0"/>
                            </a:rPr>
                            <m:t>𝚽</m:t>
                          </m:r>
                          <m:r>
                            <a:rPr lang="en-US" altLang="en-US" b="1" i="1" dirty="0">
                              <a:solidFill>
                                <a:srgbClr val="FF0066"/>
                              </a:solidFill>
                              <a:latin typeface="Cambria Math" panose="02040503050406030204" pitchFamily="18" charset="0"/>
                            </a:rPr>
                            <m:t> + </m:t>
                          </m:r>
                          <m:r>
                            <m:rPr>
                              <m:sty m:val="p"/>
                            </m:rPr>
                            <a:rPr lang="en-US" altLang="en-US" b="1" i="1" dirty="0">
                              <a:solidFill>
                                <a:srgbClr val="FF0066"/>
                              </a:solidFill>
                              <a:latin typeface="Cambria Math" panose="02040503050406030204" pitchFamily="18" charset="0"/>
                            </a:rPr>
                            <m:t>sin</m:t>
                          </m:r>
                          <m:r>
                            <a:rPr lang="en-US" altLang="en-US" b="1" i="1" dirty="0">
                              <a:solidFill>
                                <a:srgbClr val="FF0066"/>
                              </a:solidFill>
                              <a:latin typeface="Cambria Math" panose="02040503050406030204" pitchFamily="18" charset="0"/>
                            </a:rPr>
                            <m:t>⁡</m:t>
                          </m:r>
                          <m:r>
                            <a:rPr lang="el-GR" altLang="en-US" b="1" i="1" dirty="0">
                              <a:solidFill>
                                <a:srgbClr val="FF0066"/>
                              </a:solidFill>
                              <a:latin typeface="Cambria Math" panose="02040503050406030204" pitchFamily="18" charset="0"/>
                            </a:rPr>
                            <m:t>𝝎</m:t>
                          </m:r>
                          <m:r>
                            <a:rPr lang="en-US" altLang="en-US" b="1" i="1" dirty="0">
                              <a:solidFill>
                                <a:srgbClr val="FF0066"/>
                              </a:solidFill>
                              <a:latin typeface="Cambria Math" panose="02040503050406030204" pitchFamily="18" charset="0"/>
                            </a:rPr>
                            <m:t>𝒕</m:t>
                          </m:r>
                          <m:r>
                            <a:rPr lang="en-US" altLang="en-US" b="1" i="1" dirty="0">
                              <a:solidFill>
                                <a:srgbClr val="FF0066"/>
                              </a:solidFill>
                              <a:latin typeface="Cambria Math" panose="02040503050406030204" pitchFamily="18" charset="0"/>
                            </a:rPr>
                            <m:t> </m:t>
                          </m:r>
                          <m:r>
                            <m:rPr>
                              <m:sty m:val="p"/>
                            </m:rPr>
                            <a:rPr lang="en-US" altLang="en-US" b="1" i="1" dirty="0">
                              <a:solidFill>
                                <a:srgbClr val="FF0066"/>
                              </a:solidFill>
                              <a:latin typeface="Cambria Math" panose="02040503050406030204" pitchFamily="18" charset="0"/>
                            </a:rPr>
                            <m:t>cos</m:t>
                          </m:r>
                          <m:r>
                            <a:rPr lang="el-GR" altLang="en-US" b="1" i="1" dirty="0">
                              <a:solidFill>
                                <a:srgbClr val="FF0066"/>
                              </a:solidFill>
                              <a:latin typeface="Cambria Math" panose="02040503050406030204" pitchFamily="18" charset="0"/>
                            </a:rPr>
                            <m:t>𝝎</m:t>
                          </m:r>
                          <m:r>
                            <a:rPr lang="en-US" altLang="en-US" b="1" i="1" dirty="0">
                              <a:solidFill>
                                <a:srgbClr val="FF0066"/>
                              </a:solidFill>
                              <a:latin typeface="Cambria Math" panose="02040503050406030204" pitchFamily="18" charset="0"/>
                            </a:rPr>
                            <m:t>𝒕</m:t>
                          </m:r>
                          <m:r>
                            <a:rPr lang="en-US" altLang="en-US" b="1" i="1" dirty="0">
                              <a:solidFill>
                                <a:srgbClr val="FF0066"/>
                              </a:solidFill>
                              <a:latin typeface="Cambria Math" panose="02040503050406030204" pitchFamily="18" charset="0"/>
                            </a:rPr>
                            <m:t>  </m:t>
                          </m:r>
                          <m:r>
                            <m:rPr>
                              <m:sty m:val="p"/>
                            </m:rPr>
                            <a:rPr lang="en-US" altLang="en-US" b="1" i="1" dirty="0">
                              <a:solidFill>
                                <a:srgbClr val="FF0066"/>
                              </a:solidFill>
                              <a:latin typeface="Cambria Math" panose="02040503050406030204" pitchFamily="18" charset="0"/>
                            </a:rPr>
                            <m:t>cos</m:t>
                          </m:r>
                          <m:r>
                            <a:rPr lang="el-GR" altLang="en-US" b="1" dirty="0">
                              <a:solidFill>
                                <a:srgbClr val="FF0066"/>
                              </a:solidFill>
                              <a:latin typeface="Cambria Math" panose="02040503050406030204" pitchFamily="18" charset="0"/>
                            </a:rPr>
                            <m:t>𝚽</m:t>
                          </m:r>
                          <m:r>
                            <a:rPr lang="en-US" altLang="en-US" b="1" i="1" dirty="0">
                              <a:solidFill>
                                <a:srgbClr val="FF0066"/>
                              </a:solidFill>
                              <a:latin typeface="Cambria Math" panose="02040503050406030204" pitchFamily="18" charset="0"/>
                            </a:rPr>
                            <m:t>]</m:t>
                          </m:r>
                          <m:r>
                            <a:rPr lang="en-US" altLang="en-US" i="1" dirty="0">
                              <a:solidFill>
                                <a:srgbClr val="FF0066"/>
                              </a:solidFill>
                              <a:latin typeface="Cambria Math" panose="02040503050406030204" pitchFamily="18" charset="0"/>
                            </a:rPr>
                            <m:t> </m:t>
                          </m:r>
                          <m:r>
                            <a:rPr lang="en-US" altLang="en-US" b="1" i="1" dirty="0">
                              <a:solidFill>
                                <a:srgbClr val="FF0066"/>
                              </a:solidFill>
                              <a:latin typeface="Cambria Math" panose="02040503050406030204" pitchFamily="18" charset="0"/>
                            </a:rPr>
                            <m:t>𝒅𝒕</m:t>
                          </m:r>
                        </m:e>
                      </m:nary>
                    </m:oMath>
                  </m:oMathPara>
                </a14:m>
                <a:endParaRPr dirty="0"/>
              </a:p>
            </p:txBody>
          </p:sp>
        </mc:Choice>
        <mc:Fallback>
          <p:sp>
            <p:nvSpPr>
              <p:cNvPr id="30757" name="Text Box 37">
                <a:extLst>
                  <a:ext uri="{FF2B5EF4-FFF2-40B4-BE49-F238E27FC236}">
                    <a16:creationId xmlns:a16="http://schemas.microsoft.com/office/drawing/2014/main" id="{C281EDCE-51D4-4B8B-A5C1-B52410F042D5}"/>
                  </a:ext>
                </a:extLst>
              </p:cNvPr>
              <p:cNvSpPr txBox="1">
                <a:spLocks noRot="1" noChangeAspect="1" noMove="1" noResize="1" noEditPoints="1" noAdjustHandles="1" noChangeArrowheads="1" noChangeShapeType="1" noTextEdit="1"/>
              </p:cNvSpPr>
              <p:nvPr/>
            </p:nvSpPr>
            <p:spPr bwMode="auto">
              <a:xfrm>
                <a:off x="3345177" y="2914822"/>
                <a:ext cx="7620000" cy="737894"/>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30761" name="Text Box 41">
            <a:extLst>
              <a:ext uri="{FF2B5EF4-FFF2-40B4-BE49-F238E27FC236}">
                <a16:creationId xmlns:a16="http://schemas.microsoft.com/office/drawing/2014/main" id="{208A8A21-816F-4DE0-9D4B-46F008FD78C3}"/>
              </a:ext>
            </a:extLst>
          </p:cNvPr>
          <p:cNvSpPr txBox="1">
            <a:spLocks noChangeArrowheads="1"/>
          </p:cNvSpPr>
          <p:nvPr/>
        </p:nvSpPr>
        <p:spPr bwMode="auto">
          <a:xfrm>
            <a:off x="586738" y="3904723"/>
            <a:ext cx="2667000"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a:solidFill>
                  <a:srgbClr val="C8553D"/>
                </a:solidFill>
                <a:latin typeface="Times New Roman"/>
              </a:rPr>
              <a:t>W = </a:t>
            </a:r>
            <a:r>
              <a:rPr lang="en-US" altLang="en-US" sz="2000" b="1">
                <a:solidFill>
                  <a:srgbClr val="C8553D"/>
                </a:solidFill>
                <a:latin typeface="Times New Roman" pitchFamily="66" charset="0"/>
              </a:rPr>
              <a:t>E</a:t>
            </a:r>
            <a:r>
              <a:rPr lang="en-US" altLang="en-US" sz="2000" b="1" baseline="-25000">
                <a:solidFill>
                  <a:srgbClr val="C8553D"/>
                </a:solidFill>
                <a:latin typeface="Times New Roman"/>
              </a:rPr>
              <a:t>0</a:t>
            </a:r>
            <a:r>
              <a:rPr lang="en-US" altLang="en-US" sz="2000" b="1">
                <a:solidFill>
                  <a:srgbClr val="C8553D"/>
                </a:solidFill>
                <a:latin typeface="Times New Roman"/>
              </a:rPr>
              <a:t>I</a:t>
            </a:r>
            <a:r>
              <a:rPr lang="en-US" altLang="en-US" sz="2000" b="1" baseline="-25000">
                <a:solidFill>
                  <a:srgbClr val="C8553D"/>
                </a:solidFill>
                <a:latin typeface="Times New Roman"/>
              </a:rPr>
              <a:t>0</a:t>
            </a:r>
            <a:r>
              <a:rPr lang="en-US" altLang="en-US" sz="2000" b="1">
                <a:solidFill>
                  <a:srgbClr val="C8553D"/>
                </a:solidFill>
                <a:latin typeface="Times New Roman"/>
              </a:rPr>
              <a:t> cos </a:t>
            </a:r>
            <a:r>
              <a:rPr lang="el-GR" altLang="en-US" sz="2000" b="1">
                <a:solidFill>
                  <a:srgbClr val="C8553D"/>
                </a:solidFill>
                <a:latin typeface="Times New Roman"/>
              </a:rPr>
              <a:t>Φ</a:t>
            </a:r>
            <a:r>
              <a:rPr lang="en-US" altLang="en-US" sz="2000" b="1">
                <a:solidFill>
                  <a:srgbClr val="C8553D"/>
                </a:solidFill>
                <a:latin typeface="Times New Roman"/>
              </a:rPr>
              <a:t> x T / 2</a:t>
            </a:r>
            <a:endParaRPr sz="2800"/>
          </a:p>
        </p:txBody>
      </p:sp>
      <p:sp>
        <p:nvSpPr>
          <p:cNvPr id="30763" name="Text Box 43">
            <a:extLst>
              <a:ext uri="{FF2B5EF4-FFF2-40B4-BE49-F238E27FC236}">
                <a16:creationId xmlns:a16="http://schemas.microsoft.com/office/drawing/2014/main" id="{8FFC4430-1F72-417C-A59E-B9EA5B4509B6}"/>
              </a:ext>
            </a:extLst>
          </p:cNvPr>
          <p:cNvSpPr txBox="1">
            <a:spLocks noChangeArrowheads="1"/>
          </p:cNvSpPr>
          <p:nvPr/>
        </p:nvSpPr>
        <p:spPr bwMode="auto">
          <a:xfrm>
            <a:off x="293369" y="4467603"/>
            <a:ext cx="5029200" cy="3285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dirty="0">
                <a:solidFill>
                  <a:srgbClr val="2B3E4B"/>
                </a:solidFill>
                <a:latin typeface="Times New Roman"/>
              </a:rPr>
              <a:t>Average Power over a cycle is   P</a:t>
            </a:r>
            <a:r>
              <a:rPr lang="en-US" altLang="en-US" sz="1600" b="1" baseline="-25000" dirty="0">
                <a:solidFill>
                  <a:srgbClr val="2B3E4B"/>
                </a:solidFill>
                <a:latin typeface="Times New Roman"/>
              </a:rPr>
              <a:t>av</a:t>
            </a:r>
            <a:r>
              <a:rPr lang="en-US" altLang="en-US" sz="1600" b="1" dirty="0">
                <a:solidFill>
                  <a:srgbClr val="2B3E4B"/>
                </a:solidFill>
                <a:latin typeface="Times New Roman"/>
              </a:rPr>
              <a:t>  =  W / T</a:t>
            </a:r>
            <a:endParaRPr sz="2000" dirty="0"/>
          </a:p>
        </p:txBody>
      </p:sp>
      <mc:AlternateContent xmlns:mc="http://schemas.openxmlformats.org/markup-compatibility/2006">
        <mc:Choice xmlns:a14="http://schemas.microsoft.com/office/drawing/2010/main" Requires="a14">
          <p:sp>
            <p:nvSpPr>
              <p:cNvPr id="30766" name="Rectangle 46">
                <a:extLst>
                  <a:ext uri="{FF2B5EF4-FFF2-40B4-BE49-F238E27FC236}">
                    <a16:creationId xmlns:a16="http://schemas.microsoft.com/office/drawing/2014/main" id="{02EDD5E2-48D2-47AE-9EC3-1B0210D8A17F}"/>
                  </a:ext>
                </a:extLst>
              </p:cNvPr>
              <p:cNvSpPr>
                <a:spLocks noChangeArrowheads="1"/>
              </p:cNvSpPr>
              <p:nvPr/>
            </p:nvSpPr>
            <p:spPr bwMode="auto">
              <a:xfrm>
                <a:off x="4436427" y="4268937"/>
                <a:ext cx="2667000" cy="652936"/>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Aft>
                    <a:spcPts val="200"/>
                  </a:spcAft>
                </a:pPr>
                <a14:m>
                  <m:oMathPara xmlns:m="http://schemas.openxmlformats.org/officeDocument/2006/math">
                    <m:oMath>
                      <m:r>
                        <a:rPr lang="en-US" altLang="en-US" b="1" i="1" dirty="0" smtClean="0">
                          <a:solidFill>
                            <a:srgbClr val="C8553D"/>
                          </a:solidFill>
                          <a:latin typeface="Cambria Math" panose="02040503050406030204" pitchFamily="18" charset="0"/>
                        </a:rPr>
                        <m:t>𝑷</m:t>
                      </m:r>
                      <m:r>
                        <a:rPr lang="en-US" altLang="en-US" b="1" i="1" baseline="-25000" dirty="0">
                          <a:solidFill>
                            <a:srgbClr val="C8553D"/>
                          </a:solidFill>
                          <a:latin typeface="Cambria Math" panose="02040503050406030204" pitchFamily="18" charset="0"/>
                        </a:rPr>
                        <m:t>𝒂𝒗</m:t>
                      </m:r>
                      <m:r>
                        <a:rPr lang="en-US" altLang="en-US" b="1" i="1" dirty="0">
                          <a:solidFill>
                            <a:srgbClr val="C8553D"/>
                          </a:solidFill>
                          <a:latin typeface="Cambria Math" panose="02040503050406030204" pitchFamily="18" charset="0"/>
                        </a:rPr>
                        <m:t>  = </m:t>
                      </m:r>
                      <m:d>
                        <m:dPr>
                          <m:ctrlPr>
                            <a:rPr lang="en-US" altLang="en-US" b="1" i="1" dirty="0">
                              <a:solidFill>
                                <a:srgbClr val="C8553D"/>
                              </a:solidFill>
                              <a:latin typeface="Cambria Math" panose="02040503050406030204" pitchFamily="18" charset="0"/>
                            </a:rPr>
                          </m:ctrlPr>
                        </m:dPr>
                        <m:e>
                          <m:f>
                            <m:fPr>
                              <m:ctrlPr>
                                <a:rPr lang="en-US" altLang="en-US" b="1" i="1" dirty="0">
                                  <a:solidFill>
                                    <a:srgbClr val="C8553D"/>
                                  </a:solidFill>
                                  <a:latin typeface="Cambria Math" panose="02040503050406030204" pitchFamily="18" charset="0"/>
                                </a:rPr>
                              </m:ctrlPr>
                            </m:fPr>
                            <m:num>
                              <m:r>
                                <a:rPr lang="en-US" altLang="en-US" b="1" i="1" dirty="0">
                                  <a:solidFill>
                                    <a:srgbClr val="C8553D"/>
                                  </a:solidFill>
                                  <a:latin typeface="Cambria Math" panose="02040503050406030204" pitchFamily="18" charset="0"/>
                                </a:rPr>
                                <m:t>𝑬</m:t>
                              </m:r>
                              <m:r>
                                <a:rPr lang="en-US" altLang="en-US" b="1" i="1" baseline="-25000" dirty="0">
                                  <a:solidFill>
                                    <a:srgbClr val="C8553D"/>
                                  </a:solidFill>
                                  <a:latin typeface="Cambria Math" panose="02040503050406030204" pitchFamily="18" charset="0"/>
                                </a:rPr>
                                <m:t>𝟎</m:t>
                              </m:r>
                              <m:r>
                                <a:rPr lang="en-US" altLang="en-US" b="1" i="1" dirty="0">
                                  <a:solidFill>
                                    <a:srgbClr val="C8553D"/>
                                  </a:solidFill>
                                  <a:latin typeface="Cambria Math" panose="02040503050406030204" pitchFamily="18" charset="0"/>
                                </a:rPr>
                                <m:t>𝑰</m:t>
                              </m:r>
                              <m:r>
                                <a:rPr lang="en-US" altLang="en-US" b="1" i="1" baseline="-25000" dirty="0">
                                  <a:solidFill>
                                    <a:srgbClr val="C8553D"/>
                                  </a:solidFill>
                                  <a:latin typeface="Cambria Math" panose="02040503050406030204" pitchFamily="18" charset="0"/>
                                </a:rPr>
                                <m:t>𝟎</m:t>
                              </m:r>
                            </m:num>
                            <m:den>
                              <m:r>
                                <a:rPr lang="en-US" altLang="en-US" b="1" i="1" dirty="0">
                                  <a:solidFill>
                                    <a:srgbClr val="C8553D"/>
                                  </a:solidFill>
                                  <a:latin typeface="Cambria Math" panose="02040503050406030204" pitchFamily="18" charset="0"/>
                                </a:rPr>
                                <m:t>𝟐</m:t>
                              </m:r>
                            </m:den>
                          </m:f>
                        </m:e>
                      </m:d>
                      <m:r>
                        <a:rPr lang="en-US" altLang="en-US" b="1" i="1" dirty="0">
                          <a:solidFill>
                            <a:srgbClr val="C8553D"/>
                          </a:solidFill>
                          <a:latin typeface="Cambria Math" panose="02040503050406030204" pitchFamily="18" charset="0"/>
                        </a:rPr>
                        <m:t> </m:t>
                      </m:r>
                      <m:r>
                        <m:rPr>
                          <m:sty m:val="p"/>
                        </m:rPr>
                        <a:rPr lang="en-US" altLang="en-US" b="1" i="1" dirty="0">
                          <a:solidFill>
                            <a:srgbClr val="C8553D"/>
                          </a:solidFill>
                          <a:latin typeface="Cambria Math" panose="02040503050406030204" pitchFamily="18" charset="0"/>
                        </a:rPr>
                        <m:t>cos</m:t>
                      </m:r>
                      <m:r>
                        <a:rPr lang="en-US" altLang="en-US" b="1" i="1" dirty="0">
                          <a:solidFill>
                            <a:srgbClr val="C8553D"/>
                          </a:solidFill>
                          <a:latin typeface="Cambria Math" panose="02040503050406030204" pitchFamily="18" charset="0"/>
                        </a:rPr>
                        <m:t>⁡</m:t>
                      </m:r>
                      <m:r>
                        <a:rPr lang="el-GR" altLang="en-US" b="1" i="0" dirty="0">
                          <a:solidFill>
                            <a:srgbClr val="C8553D"/>
                          </a:solidFill>
                          <a:latin typeface="Cambria Math" panose="02040503050406030204" pitchFamily="18" charset="0"/>
                        </a:rPr>
                        <m:t>𝚽</m:t>
                      </m:r>
                    </m:oMath>
                  </m:oMathPara>
                </a14:m>
                <a:endParaRPr lang="en-US" altLang="en-US" sz="2400" b="1" dirty="0">
                  <a:solidFill>
                    <a:srgbClr val="FF0000"/>
                  </a:solidFill>
                </a:endParaRPr>
              </a:p>
            </p:txBody>
          </p:sp>
        </mc:Choice>
        <mc:Fallback>
          <p:sp>
            <p:nvSpPr>
              <p:cNvPr id="30766" name="Rectangle 46">
                <a:extLst>
                  <a:ext uri="{FF2B5EF4-FFF2-40B4-BE49-F238E27FC236}">
                    <a16:creationId xmlns:a16="http://schemas.microsoft.com/office/drawing/2014/main" id="{02EDD5E2-48D2-47AE-9EC3-1B0210D8A17F}"/>
                  </a:ext>
                </a:extLst>
              </p:cNvPr>
              <p:cNvSpPr>
                <a:spLocks noRot="1" noChangeAspect="1" noMove="1" noResize="1" noEditPoints="1" noAdjustHandles="1" noChangeArrowheads="1" noChangeShapeType="1" noTextEdit="1"/>
              </p:cNvSpPr>
              <p:nvPr/>
            </p:nvSpPr>
            <p:spPr bwMode="auto">
              <a:xfrm>
                <a:off x="4436427" y="4268937"/>
                <a:ext cx="2667000" cy="652936"/>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0767" name="Rectangle 47">
                <a:extLst>
                  <a:ext uri="{FF2B5EF4-FFF2-40B4-BE49-F238E27FC236}">
                    <a16:creationId xmlns:a16="http://schemas.microsoft.com/office/drawing/2014/main" id="{2C824C3F-5657-40FF-8056-9AC054ABE3E0}"/>
                  </a:ext>
                </a:extLst>
              </p:cNvPr>
              <p:cNvSpPr>
                <a:spLocks noChangeArrowheads="1"/>
              </p:cNvSpPr>
              <p:nvPr/>
            </p:nvSpPr>
            <p:spPr bwMode="auto">
              <a:xfrm>
                <a:off x="358138" y="5135561"/>
                <a:ext cx="3124200" cy="652936"/>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Aft>
                    <a:spcPts val="200"/>
                  </a:spcAft>
                </a:pPr>
                <a14:m>
                  <m:oMathPara xmlns:m="http://schemas.openxmlformats.org/officeDocument/2006/math">
                    <m:oMath>
                      <m:r>
                        <a:rPr lang="en-US" altLang="en-US" b="1" i="1" dirty="0" smtClean="0">
                          <a:solidFill>
                            <a:srgbClr val="2D6F9F"/>
                          </a:solidFill>
                          <a:latin typeface="Cambria Math" panose="02040503050406030204" pitchFamily="18" charset="0"/>
                        </a:rPr>
                        <m:t>𝑷</m:t>
                      </m:r>
                      <m:r>
                        <a:rPr lang="en-US" altLang="en-US" b="1" i="1" baseline="-25000" dirty="0">
                          <a:solidFill>
                            <a:srgbClr val="2D6F9F"/>
                          </a:solidFill>
                          <a:latin typeface="Cambria Math" panose="02040503050406030204" pitchFamily="18" charset="0"/>
                        </a:rPr>
                        <m:t>𝒂𝒗</m:t>
                      </m:r>
                      <m:r>
                        <a:rPr lang="en-US" altLang="en-US" b="1" i="1" dirty="0">
                          <a:solidFill>
                            <a:srgbClr val="2D6F9F"/>
                          </a:solidFill>
                          <a:latin typeface="Cambria Math" panose="02040503050406030204" pitchFamily="18" charset="0"/>
                        </a:rPr>
                        <m:t>  = </m:t>
                      </m:r>
                      <m:d>
                        <m:dPr>
                          <m:ctrlPr>
                            <a:rPr lang="en-US" altLang="en-US" b="1" i="1" dirty="0">
                              <a:solidFill>
                                <a:srgbClr val="2D6F9F"/>
                              </a:solidFill>
                              <a:latin typeface="Cambria Math" panose="02040503050406030204" pitchFamily="18" charset="0"/>
                            </a:rPr>
                          </m:ctrlPr>
                        </m:dPr>
                        <m:e>
                          <m:f>
                            <m:fPr>
                              <m:ctrlPr>
                                <a:rPr lang="en-US" altLang="en-US" b="1" i="1" dirty="0">
                                  <a:solidFill>
                                    <a:srgbClr val="2D6F9F"/>
                                  </a:solidFill>
                                  <a:latin typeface="Cambria Math" panose="02040503050406030204" pitchFamily="18" charset="0"/>
                                </a:rPr>
                              </m:ctrlPr>
                            </m:fPr>
                            <m:num>
                              <m:r>
                                <a:rPr lang="en-US" altLang="en-US" b="1" i="1" dirty="0">
                                  <a:solidFill>
                                    <a:srgbClr val="2D6F9F"/>
                                  </a:solidFill>
                                  <a:latin typeface="Cambria Math" panose="02040503050406030204" pitchFamily="18" charset="0"/>
                                </a:rPr>
                                <m:t>𝑬</m:t>
                              </m:r>
                              <m:r>
                                <a:rPr lang="en-US" altLang="en-US" b="1" i="1" baseline="-25000" dirty="0">
                                  <a:solidFill>
                                    <a:srgbClr val="2D6F9F"/>
                                  </a:solidFill>
                                  <a:latin typeface="Cambria Math" panose="02040503050406030204" pitchFamily="18" charset="0"/>
                                </a:rPr>
                                <m:t>𝟎</m:t>
                              </m:r>
                            </m:num>
                            <m:den>
                              <m:rad>
                                <m:radPr>
                                  <m:degHide m:val="on"/>
                                  <m:ctrlPr>
                                    <a:rPr lang="en-US" altLang="en-US" b="1" i="1" baseline="-25000" dirty="0">
                                      <a:solidFill>
                                        <a:srgbClr val="2D6F9F"/>
                                      </a:solidFill>
                                      <a:latin typeface="Cambria Math" panose="02040503050406030204" pitchFamily="18" charset="0"/>
                                    </a:rPr>
                                  </m:ctrlPr>
                                </m:radPr>
                                <m:deg/>
                                <m:e>
                                  <m:r>
                                    <a:rPr lang="en-US" altLang="en-US" b="1" i="1" dirty="0">
                                      <a:solidFill>
                                        <a:srgbClr val="2D6F9F"/>
                                      </a:solidFill>
                                      <a:latin typeface="Cambria Math" panose="02040503050406030204" pitchFamily="18" charset="0"/>
                                      <a:cs typeface="Arial" panose="020B0604020202020204" pitchFamily="34" charset="0"/>
                                    </a:rPr>
                                    <m:t>𝟐</m:t>
                                  </m:r>
                                </m:e>
                              </m:rad>
                            </m:den>
                          </m:f>
                        </m:e>
                      </m:d>
                      <m:d>
                        <m:dPr>
                          <m:ctrlPr>
                            <a:rPr lang="en-US" altLang="en-US" b="1" i="1" dirty="0">
                              <a:solidFill>
                                <a:srgbClr val="2D6F9F"/>
                              </a:solidFill>
                              <a:latin typeface="Cambria Math" panose="02040503050406030204" pitchFamily="18" charset="0"/>
                              <a:cs typeface="Arial" panose="020B0604020202020204" pitchFamily="34" charset="0"/>
                            </a:rPr>
                          </m:ctrlPr>
                        </m:dPr>
                        <m:e>
                          <m:f>
                            <m:fPr>
                              <m:ctrlPr>
                                <a:rPr lang="en-US" altLang="en-US" b="1" i="1" dirty="0">
                                  <a:solidFill>
                                    <a:srgbClr val="2D6F9F"/>
                                  </a:solidFill>
                                  <a:latin typeface="Cambria Math" panose="02040503050406030204" pitchFamily="18" charset="0"/>
                                </a:rPr>
                              </m:ctrlPr>
                            </m:fPr>
                            <m:num>
                              <m:r>
                                <a:rPr lang="en-US" altLang="en-US" b="1" i="1" dirty="0">
                                  <a:solidFill>
                                    <a:srgbClr val="2D6F9F"/>
                                  </a:solidFill>
                                  <a:latin typeface="Cambria Math" panose="02040503050406030204" pitchFamily="18" charset="0"/>
                                </a:rPr>
                                <m:t>𝑰</m:t>
                              </m:r>
                              <m:r>
                                <a:rPr lang="en-US" altLang="en-US" b="1" i="1" baseline="-25000" dirty="0">
                                  <a:solidFill>
                                    <a:srgbClr val="2D6F9F"/>
                                  </a:solidFill>
                                  <a:latin typeface="Cambria Math" panose="02040503050406030204" pitchFamily="18" charset="0"/>
                                </a:rPr>
                                <m:t>𝟎</m:t>
                              </m:r>
                            </m:num>
                            <m:den>
                              <m:rad>
                                <m:radPr>
                                  <m:degHide m:val="on"/>
                                  <m:ctrlPr>
                                    <a:rPr lang="en-US" altLang="en-US" b="1" i="1" baseline="-25000" dirty="0">
                                      <a:solidFill>
                                        <a:srgbClr val="2D6F9F"/>
                                      </a:solidFill>
                                      <a:latin typeface="Cambria Math" panose="02040503050406030204" pitchFamily="18" charset="0"/>
                                    </a:rPr>
                                  </m:ctrlPr>
                                </m:radPr>
                                <m:deg/>
                                <m:e>
                                  <m:r>
                                    <a:rPr lang="en-US" altLang="en-US" b="1" i="1" dirty="0">
                                      <a:solidFill>
                                        <a:srgbClr val="2D6F9F"/>
                                      </a:solidFill>
                                      <a:latin typeface="Cambria Math" panose="02040503050406030204" pitchFamily="18" charset="0"/>
                                    </a:rPr>
                                    <m:t>𝟐</m:t>
                                  </m:r>
                                </m:e>
                              </m:rad>
                            </m:den>
                          </m:f>
                        </m:e>
                      </m:d>
                      <m:r>
                        <a:rPr lang="en-US" altLang="en-US" b="1" i="1" dirty="0">
                          <a:solidFill>
                            <a:srgbClr val="2D6F9F"/>
                          </a:solidFill>
                          <a:latin typeface="Cambria Math" panose="02040503050406030204" pitchFamily="18" charset="0"/>
                        </a:rPr>
                        <m:t> </m:t>
                      </m:r>
                      <m:r>
                        <m:rPr>
                          <m:sty m:val="p"/>
                        </m:rPr>
                        <a:rPr lang="en-US" altLang="en-US" b="1" i="1" dirty="0">
                          <a:solidFill>
                            <a:srgbClr val="2D6F9F"/>
                          </a:solidFill>
                          <a:latin typeface="Cambria Math" panose="02040503050406030204" pitchFamily="18" charset="0"/>
                        </a:rPr>
                        <m:t>cos</m:t>
                      </m:r>
                      <m:r>
                        <a:rPr lang="en-US" altLang="en-US" b="1" i="1" dirty="0">
                          <a:solidFill>
                            <a:srgbClr val="2D6F9F"/>
                          </a:solidFill>
                          <a:latin typeface="Cambria Math" panose="02040503050406030204" pitchFamily="18" charset="0"/>
                        </a:rPr>
                        <m:t>⁡</m:t>
                      </m:r>
                      <m:r>
                        <a:rPr lang="el-GR" altLang="en-US" b="1" i="0" dirty="0">
                          <a:solidFill>
                            <a:srgbClr val="2D6F9F"/>
                          </a:solidFill>
                          <a:latin typeface="Cambria Math" panose="02040503050406030204" pitchFamily="18" charset="0"/>
                        </a:rPr>
                        <m:t>𝚽</m:t>
                      </m:r>
                    </m:oMath>
                  </m:oMathPara>
                </a14:m>
                <a:endParaRPr lang="en-US" altLang="en-US" sz="2400" dirty="0">
                  <a:solidFill>
                    <a:srgbClr val="0000FF"/>
                  </a:solidFill>
                </a:endParaRPr>
              </a:p>
            </p:txBody>
          </p:sp>
        </mc:Choice>
        <mc:Fallback>
          <p:sp>
            <p:nvSpPr>
              <p:cNvPr id="30767" name="Rectangle 47">
                <a:extLst>
                  <a:ext uri="{FF2B5EF4-FFF2-40B4-BE49-F238E27FC236}">
                    <a16:creationId xmlns:a16="http://schemas.microsoft.com/office/drawing/2014/main" id="{2C824C3F-5657-40FF-8056-9AC054ABE3E0}"/>
                  </a:ext>
                </a:extLst>
              </p:cNvPr>
              <p:cNvSpPr>
                <a:spLocks noRot="1" noChangeAspect="1" noMove="1" noResize="1" noEditPoints="1" noAdjustHandles="1" noChangeArrowheads="1" noChangeShapeType="1" noTextEdit="1"/>
              </p:cNvSpPr>
              <p:nvPr/>
            </p:nvSpPr>
            <p:spPr bwMode="auto">
              <a:xfrm>
                <a:off x="358138" y="5135561"/>
                <a:ext cx="3124200" cy="652936"/>
              </a:xfrm>
              <a:prstGeom prst="rect">
                <a:avLst/>
              </a:prstGeom>
              <a:blipFill>
                <a:blip r:embed="rId6"/>
                <a:stretch>
                  <a:fillRect/>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30768" name="Text Box 48">
            <a:extLst>
              <a:ext uri="{FF2B5EF4-FFF2-40B4-BE49-F238E27FC236}">
                <a16:creationId xmlns:a16="http://schemas.microsoft.com/office/drawing/2014/main" id="{023CCF7B-81C8-476B-BF18-B4D189019C60}"/>
              </a:ext>
            </a:extLst>
          </p:cNvPr>
          <p:cNvSpPr txBox="1">
            <a:spLocks noChangeArrowheads="1"/>
          </p:cNvSpPr>
          <p:nvPr/>
        </p:nvSpPr>
        <p:spPr bwMode="auto">
          <a:xfrm>
            <a:off x="3810000" y="5543319"/>
            <a:ext cx="7619208" cy="103194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dirty="0">
                <a:solidFill>
                  <a:srgbClr val="C8553D"/>
                </a:solidFill>
                <a:latin typeface="Times New Roman"/>
              </a:rPr>
              <a:t>(where cos </a:t>
            </a:r>
            <a:r>
              <a:rPr lang="el-GR" altLang="en-US" b="1" dirty="0">
                <a:solidFill>
                  <a:srgbClr val="C8553D"/>
                </a:solidFill>
                <a:latin typeface="Times New Roman"/>
              </a:rPr>
              <a:t>Φ</a:t>
            </a:r>
            <a:r>
              <a:rPr lang="en-US" altLang="en-US" b="1" dirty="0">
                <a:solidFill>
                  <a:srgbClr val="C8553D"/>
                </a:solidFill>
                <a:latin typeface="Times New Roman"/>
              </a:rPr>
              <a:t> = R / Z </a:t>
            </a:r>
            <a:endParaRPr sz="2400" dirty="0"/>
          </a:p>
          <a:p>
            <a:pPr>
              <a:lnSpc>
                <a:spcPct val="102000"/>
              </a:lnSpc>
              <a:spcBef>
                <a:spcPct val="50000"/>
              </a:spcBef>
              <a:spcAft>
                <a:spcPts val="200"/>
              </a:spcAft>
            </a:pPr>
            <a:r>
              <a:rPr lang="en-US" altLang="en-US" b="1" dirty="0">
                <a:solidFill>
                  <a:srgbClr val="C8553D"/>
                </a:solidFill>
                <a:latin typeface="Times New Roman"/>
              </a:rPr>
              <a:t>                        = R /√ [R</a:t>
            </a:r>
            <a:r>
              <a:rPr lang="en-US" altLang="en-US" b="1" baseline="30000" dirty="0">
                <a:solidFill>
                  <a:srgbClr val="C8553D"/>
                </a:solidFill>
                <a:latin typeface="Times New Roman"/>
              </a:rPr>
              <a:t>2</a:t>
            </a:r>
            <a:r>
              <a:rPr lang="en-US" altLang="en-US" b="1" dirty="0">
                <a:solidFill>
                  <a:srgbClr val="C8553D"/>
                </a:solidFill>
                <a:latin typeface="Times New Roman"/>
              </a:rPr>
              <a:t> + (</a:t>
            </a:r>
            <a:r>
              <a:rPr lang="el-GR" altLang="en-US" b="1" dirty="0">
                <a:solidFill>
                  <a:srgbClr val="C8553D"/>
                </a:solidFill>
                <a:latin typeface="Times New Roman"/>
              </a:rPr>
              <a:t>ω</a:t>
            </a:r>
            <a:r>
              <a:rPr lang="en-US" altLang="en-US" b="1" dirty="0">
                <a:solidFill>
                  <a:srgbClr val="C8553D"/>
                </a:solidFill>
                <a:latin typeface="Times New Roman"/>
              </a:rPr>
              <a:t> L – 1/</a:t>
            </a:r>
            <a:r>
              <a:rPr lang="el-GR" altLang="en-US" b="1" dirty="0">
                <a:solidFill>
                  <a:srgbClr val="C8553D"/>
                </a:solidFill>
                <a:latin typeface="Times New Roman"/>
              </a:rPr>
              <a:t>ω</a:t>
            </a:r>
            <a:r>
              <a:rPr lang="en-US" altLang="en-US" b="1" dirty="0">
                <a:solidFill>
                  <a:srgbClr val="C8553D"/>
                </a:solidFill>
                <a:latin typeface="Times New Roman"/>
              </a:rPr>
              <a:t>C)</a:t>
            </a:r>
            <a:r>
              <a:rPr lang="en-US" altLang="en-US" b="1" baseline="30000" dirty="0">
                <a:solidFill>
                  <a:srgbClr val="C8553D"/>
                </a:solidFill>
                <a:latin typeface="Times New Roman"/>
              </a:rPr>
              <a:t>2</a:t>
            </a:r>
            <a:r>
              <a:rPr lang="en-US" altLang="en-US" b="1" dirty="0">
                <a:solidFill>
                  <a:srgbClr val="C8553D"/>
                </a:solidFill>
                <a:latin typeface="Times New Roman"/>
              </a:rPr>
              <a:t>]     is called Power Factor)</a:t>
            </a:r>
            <a:endParaRPr sz="2400" dirty="0"/>
          </a:p>
        </p:txBody>
      </p:sp>
      <p:sp>
        <p:nvSpPr>
          <p:cNvPr id="30769" name="Text Box 49">
            <a:extLst>
              <a:ext uri="{FF2B5EF4-FFF2-40B4-BE49-F238E27FC236}">
                <a16:creationId xmlns:a16="http://schemas.microsoft.com/office/drawing/2014/main" id="{41D6597B-BD17-49B9-BE0D-14B589D43F7B}"/>
              </a:ext>
            </a:extLst>
          </p:cNvPr>
          <p:cNvSpPr txBox="1">
            <a:spLocks noChangeArrowheads="1"/>
          </p:cNvSpPr>
          <p:nvPr/>
        </p:nvSpPr>
        <p:spPr bwMode="auto">
          <a:xfrm>
            <a:off x="915988" y="6035815"/>
            <a:ext cx="2566350" cy="446661"/>
          </a:xfrm>
          <a:prstGeom prst="rect">
            <a:avLst/>
          </a:prstGeom>
          <a:solidFill>
            <a:srgbClr val="E4F1EE"/>
          </a:solidFill>
          <a:ln w="2857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400" b="1">
                <a:solidFill>
                  <a:srgbClr val="2D6F9F"/>
                </a:solidFill>
                <a:latin typeface="Times New Roman"/>
              </a:rPr>
              <a:t>P</a:t>
            </a:r>
            <a:r>
              <a:rPr lang="en-US" altLang="en-US" sz="2400" b="1" baseline="-25000">
                <a:solidFill>
                  <a:srgbClr val="2D6F9F"/>
                </a:solidFill>
                <a:latin typeface="Times New Roman"/>
              </a:rPr>
              <a:t>av</a:t>
            </a:r>
            <a:r>
              <a:rPr lang="en-US" altLang="en-US" sz="2400" b="1">
                <a:solidFill>
                  <a:srgbClr val="2D6F9F"/>
                </a:solidFill>
                <a:latin typeface="Times New Roman"/>
              </a:rPr>
              <a:t> = </a:t>
            </a:r>
            <a:r>
              <a:rPr lang="en-US" altLang="en-US" sz="2400" b="1">
                <a:solidFill>
                  <a:srgbClr val="2D6F9F"/>
                </a:solidFill>
                <a:latin typeface="Times New Roman" pitchFamily="66" charset="0"/>
              </a:rPr>
              <a:t>E</a:t>
            </a:r>
            <a:r>
              <a:rPr lang="en-US" altLang="en-US" sz="2400" b="1" baseline="-25000">
                <a:solidFill>
                  <a:srgbClr val="2D6F9F"/>
                </a:solidFill>
                <a:latin typeface="Times New Roman"/>
              </a:rPr>
              <a:t>v</a:t>
            </a:r>
            <a:r>
              <a:rPr lang="en-US" altLang="en-US" sz="2400" b="1">
                <a:solidFill>
                  <a:srgbClr val="2D6F9F"/>
                </a:solidFill>
                <a:latin typeface="Times New Roman"/>
              </a:rPr>
              <a:t> I</a:t>
            </a:r>
            <a:r>
              <a:rPr lang="en-US" altLang="en-US" sz="2400" b="1" baseline="-25000">
                <a:solidFill>
                  <a:srgbClr val="2D6F9F"/>
                </a:solidFill>
                <a:latin typeface="Times New Roman"/>
              </a:rPr>
              <a:t>v </a:t>
            </a:r>
            <a:r>
              <a:rPr lang="en-US" altLang="en-US" sz="2400" b="1">
                <a:solidFill>
                  <a:srgbClr val="2D6F9F"/>
                </a:solidFill>
                <a:latin typeface="Times New Roman"/>
              </a:rPr>
              <a:t>cos </a:t>
            </a:r>
            <a:r>
              <a:rPr lang="el-GR" altLang="en-US" sz="2400" b="1">
                <a:solidFill>
                  <a:srgbClr val="2D6F9F"/>
                </a:solidFill>
                <a:latin typeface="Times New Roman"/>
              </a:rPr>
              <a:t>Φ</a:t>
            </a:r>
            <a:endParaRPr lang="en-US" altLang="en-US" sz="3200" b="1">
              <a:solidFill>
                <a:srgbClr val="9900FF"/>
              </a:solidFill>
            </a:endParaRPr>
          </a:p>
        </p:txBody>
      </p:sp>
      <p:sp>
        <p:nvSpPr>
          <p:cNvPr id="30770"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5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5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5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5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75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7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7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76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76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76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76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76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0768">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076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0" grpId="0"/>
      <p:bldP spid="30751" grpId="0" build="p"/>
      <p:bldP spid="30752" grpId="0"/>
      <p:bldP spid="30753" grpId="0"/>
      <p:bldP spid="30754" grpId="0" build="p"/>
      <p:bldP spid="30755" grpId="0"/>
      <p:bldP spid="30757" grpId="0"/>
      <p:bldP spid="30761" grpId="0"/>
      <p:bldP spid="30763" grpId="0"/>
      <p:bldP spid="30766" grpId="0"/>
      <p:bldP spid="30767" grpId="0"/>
      <p:bldP spid="30768" grpId="0" build="p"/>
      <p:bldP spid="3076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34820" name="Rectangle 4">
            <a:extLst>
              <a:ext uri="{FF2B5EF4-FFF2-40B4-BE49-F238E27FC236}">
                <a16:creationId xmlns:a16="http://schemas.microsoft.com/office/drawing/2014/main" id="{7518E662-B12C-4FBA-9385-4B7B3CC3EC1D}"/>
              </a:ext>
            </a:extLst>
          </p:cNvPr>
          <p:cNvSpPr>
            <a:spLocks noChangeArrowheads="1"/>
          </p:cNvSpPr>
          <p:nvPr/>
        </p:nvSpPr>
        <p:spPr bwMode="auto">
          <a:xfrm>
            <a:off x="523318" y="645636"/>
            <a:ext cx="3502152" cy="39319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000" b="1" u="sng" dirty="0">
                <a:solidFill>
                  <a:srgbClr val="0E7C86"/>
                </a:solidFill>
                <a:latin typeface="Times New Roman"/>
              </a:rPr>
              <a:t>Power in AC Circuit with R:</a:t>
            </a:r>
            <a:endParaRPr dirty="0"/>
          </a:p>
        </p:txBody>
      </p:sp>
      <p:sp>
        <p:nvSpPr>
          <p:cNvPr id="34822" name="Rectangle 6">
            <a:extLst>
              <a:ext uri="{FF2B5EF4-FFF2-40B4-BE49-F238E27FC236}">
                <a16:creationId xmlns:a16="http://schemas.microsoft.com/office/drawing/2014/main" id="{7ACAF55F-8542-4D03-8BB0-047C9577C0C6}"/>
              </a:ext>
            </a:extLst>
          </p:cNvPr>
          <p:cNvSpPr>
            <a:spLocks noChangeArrowheads="1"/>
          </p:cNvSpPr>
          <p:nvPr/>
        </p:nvSpPr>
        <p:spPr bwMode="auto">
          <a:xfrm>
            <a:off x="546178" y="1295400"/>
            <a:ext cx="6607096" cy="162070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pPr>
            <a:r>
              <a:rPr lang="en-US" altLang="en-US" sz="2400" b="1" dirty="0">
                <a:solidFill>
                  <a:srgbClr val="2D6F9F"/>
                </a:solidFill>
                <a:latin typeface="Times New Roman"/>
              </a:rPr>
              <a:t>In R, current and emf are in phase.</a:t>
            </a:r>
            <a:endParaRPr sz="3200" dirty="0"/>
          </a:p>
          <a:p>
            <a:pPr>
              <a:lnSpc>
                <a:spcPct val="102000"/>
              </a:lnSpc>
              <a:spcBef>
                <a:spcPct val="50000"/>
              </a:spcBef>
              <a:spcAft>
                <a:spcPts val="200"/>
              </a:spcAft>
            </a:pPr>
            <a:r>
              <a:rPr lang="el-GR" altLang="en-US" sz="2400" b="1" dirty="0">
                <a:solidFill>
                  <a:srgbClr val="2D6F9F"/>
                </a:solidFill>
                <a:latin typeface="Times New Roman"/>
              </a:rPr>
              <a:t>Φ</a:t>
            </a:r>
            <a:r>
              <a:rPr lang="en-US" altLang="en-US" sz="2400" b="1" dirty="0">
                <a:solidFill>
                  <a:srgbClr val="2D6F9F"/>
                </a:solidFill>
                <a:latin typeface="Times New Roman"/>
              </a:rPr>
              <a:t> = 0° </a:t>
            </a:r>
            <a:endParaRPr sz="3200" dirty="0"/>
          </a:p>
          <a:p>
            <a:pPr>
              <a:lnSpc>
                <a:spcPct val="102000"/>
              </a:lnSpc>
              <a:spcBef>
                <a:spcPct val="50000"/>
              </a:spcBef>
              <a:spcAft>
                <a:spcPts val="200"/>
              </a:spcAft>
            </a:pPr>
            <a:r>
              <a:rPr lang="en-US" altLang="en-US" sz="2400" b="1" dirty="0">
                <a:solidFill>
                  <a:srgbClr val="2D6F9F"/>
                </a:solidFill>
                <a:latin typeface="Times New Roman"/>
              </a:rPr>
              <a:t>P</a:t>
            </a:r>
            <a:r>
              <a:rPr lang="en-US" altLang="en-US" sz="2400" b="1" baseline="-25000" dirty="0">
                <a:solidFill>
                  <a:srgbClr val="2D6F9F"/>
                </a:solidFill>
                <a:latin typeface="Times New Roman"/>
              </a:rPr>
              <a:t>av</a:t>
            </a:r>
            <a:r>
              <a:rPr lang="en-US" altLang="en-US" sz="2400" b="1" dirty="0">
                <a:solidFill>
                  <a:srgbClr val="2D6F9F"/>
                </a:solidFill>
                <a:latin typeface="Times New Roman"/>
              </a:rPr>
              <a:t>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cos </a:t>
            </a:r>
            <a:r>
              <a:rPr lang="el-GR" altLang="en-US" sz="2400" b="1" dirty="0">
                <a:solidFill>
                  <a:srgbClr val="2D6F9F"/>
                </a:solidFill>
                <a:latin typeface="Times New Roman"/>
              </a:rPr>
              <a:t>Φ</a:t>
            </a:r>
            <a:r>
              <a:rPr lang="en-US" altLang="en-US" sz="2400" b="1" dirty="0">
                <a:solidFill>
                  <a:srgbClr val="2D6F9F"/>
                </a:solidFill>
                <a:latin typeface="Times New Roman"/>
              </a:rPr>
              <a:t>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cos 0°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endParaRPr lang="en-US" altLang="en-US" sz="3200" b="1" dirty="0">
              <a:solidFill>
                <a:srgbClr val="9900FF"/>
              </a:solidFill>
            </a:endParaRPr>
          </a:p>
        </p:txBody>
      </p:sp>
      <p:sp>
        <p:nvSpPr>
          <p:cNvPr id="34823" name="Rectangle 7">
            <a:extLst>
              <a:ext uri="{FF2B5EF4-FFF2-40B4-BE49-F238E27FC236}">
                <a16:creationId xmlns:a16="http://schemas.microsoft.com/office/drawing/2014/main" id="{C7B4CAB7-3712-4010-922A-4D500EF03519}"/>
              </a:ext>
            </a:extLst>
          </p:cNvPr>
          <p:cNvSpPr>
            <a:spLocks noChangeArrowheads="1"/>
          </p:cNvSpPr>
          <p:nvPr/>
        </p:nvSpPr>
        <p:spPr bwMode="auto">
          <a:xfrm>
            <a:off x="523318" y="3090211"/>
            <a:ext cx="3502152" cy="39319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1" u="sng" dirty="0">
                <a:solidFill>
                  <a:srgbClr val="0E7C86"/>
                </a:solidFill>
                <a:latin typeface="Times New Roman"/>
              </a:rPr>
              <a:t>Power in AC Circuit with L:</a:t>
            </a:r>
            <a:endParaRPr dirty="0"/>
          </a:p>
        </p:txBody>
      </p:sp>
      <p:sp>
        <p:nvSpPr>
          <p:cNvPr id="34824" name="Rectangle 8">
            <a:extLst>
              <a:ext uri="{FF2B5EF4-FFF2-40B4-BE49-F238E27FC236}">
                <a16:creationId xmlns:a16="http://schemas.microsoft.com/office/drawing/2014/main" id="{C32816A8-0B51-4F95-957D-128F5883D419}"/>
              </a:ext>
            </a:extLst>
          </p:cNvPr>
          <p:cNvSpPr>
            <a:spLocks noChangeArrowheads="1"/>
          </p:cNvSpPr>
          <p:nvPr/>
        </p:nvSpPr>
        <p:spPr bwMode="auto">
          <a:xfrm>
            <a:off x="502568" y="3611607"/>
            <a:ext cx="5191682" cy="151124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pPr>
            <a:r>
              <a:rPr lang="en-US" altLang="en-US" sz="2400" b="1" dirty="0">
                <a:solidFill>
                  <a:srgbClr val="2B3E4B"/>
                </a:solidFill>
                <a:latin typeface="Times New Roman"/>
              </a:rPr>
              <a:t>In L, current lags behind  emf  by </a:t>
            </a:r>
            <a:r>
              <a:rPr lang="el-GR" altLang="en-US" sz="2400" b="1" dirty="0">
                <a:solidFill>
                  <a:srgbClr val="2B3E4B"/>
                </a:solidFill>
                <a:latin typeface="Times New Roman"/>
              </a:rPr>
              <a:t>π</a:t>
            </a:r>
            <a:r>
              <a:rPr lang="en-US" altLang="en-US" sz="2400" b="1" dirty="0">
                <a:solidFill>
                  <a:srgbClr val="2B3E4B"/>
                </a:solidFill>
                <a:latin typeface="Times New Roman"/>
              </a:rPr>
              <a:t>/2.</a:t>
            </a:r>
            <a:endParaRPr sz="3200" dirty="0"/>
          </a:p>
          <a:p>
            <a:pPr>
              <a:lnSpc>
                <a:spcPct val="102000"/>
              </a:lnSpc>
              <a:spcBef>
                <a:spcPct val="50000"/>
              </a:spcBef>
              <a:spcAft>
                <a:spcPts val="200"/>
              </a:spcAft>
            </a:pPr>
            <a:r>
              <a:rPr lang="el-GR" altLang="en-US" sz="2400" b="1" dirty="0">
                <a:solidFill>
                  <a:srgbClr val="2B3E4B"/>
                </a:solidFill>
                <a:latin typeface="Times New Roman"/>
              </a:rPr>
              <a:t>Φ</a:t>
            </a:r>
            <a:r>
              <a:rPr lang="en-US" altLang="en-US" sz="2400" b="1" dirty="0">
                <a:solidFill>
                  <a:srgbClr val="2B3E4B"/>
                </a:solidFill>
                <a:latin typeface="Times New Roman"/>
              </a:rPr>
              <a:t> = -  </a:t>
            </a:r>
            <a:r>
              <a:rPr lang="el-GR" altLang="en-US" sz="2400" b="1" dirty="0">
                <a:solidFill>
                  <a:srgbClr val="2B3E4B"/>
                </a:solidFill>
                <a:latin typeface="Times New Roman"/>
              </a:rPr>
              <a:t>π</a:t>
            </a:r>
            <a:r>
              <a:rPr lang="en-US" altLang="en-US" sz="2400" b="1" dirty="0">
                <a:solidFill>
                  <a:srgbClr val="2B3E4B"/>
                </a:solidFill>
                <a:latin typeface="Times New Roman"/>
              </a:rPr>
              <a:t>/2</a:t>
            </a:r>
            <a:endParaRPr sz="3200" dirty="0"/>
          </a:p>
          <a:p>
            <a:pPr>
              <a:lnSpc>
                <a:spcPts val="1800"/>
              </a:lnSpc>
              <a:spcBef>
                <a:spcPct val="50000"/>
              </a:spcBef>
              <a:spcAft>
                <a:spcPts val="200"/>
              </a:spcAft>
            </a:pPr>
            <a:r>
              <a:rPr lang="en-US" altLang="en-US" sz="2400" b="1" dirty="0">
                <a:solidFill>
                  <a:srgbClr val="2D6F9F"/>
                </a:solidFill>
                <a:latin typeface="Times New Roman"/>
              </a:rPr>
              <a:t>P</a:t>
            </a:r>
            <a:r>
              <a:rPr lang="en-US" altLang="en-US" sz="2400" b="1" baseline="-25000" dirty="0">
                <a:solidFill>
                  <a:srgbClr val="2D6F9F"/>
                </a:solidFill>
                <a:latin typeface="Times New Roman"/>
              </a:rPr>
              <a:t>av</a:t>
            </a:r>
            <a:r>
              <a:rPr lang="en-US" altLang="en-US" sz="2400" b="1" dirty="0">
                <a:solidFill>
                  <a:srgbClr val="2D6F9F"/>
                </a:solidFill>
                <a:latin typeface="Times New Roman"/>
              </a:rPr>
              <a:t>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cos (-</a:t>
            </a:r>
            <a:r>
              <a:rPr lang="el-GR" altLang="en-US" sz="2400" b="1" dirty="0">
                <a:solidFill>
                  <a:srgbClr val="2D6F9F"/>
                </a:solidFill>
                <a:latin typeface="Times New Roman"/>
              </a:rPr>
              <a:t>π</a:t>
            </a:r>
            <a:r>
              <a:rPr lang="en-US" altLang="en-US" sz="2400" b="1" dirty="0">
                <a:solidFill>
                  <a:srgbClr val="2D6F9F"/>
                </a:solidFill>
                <a:latin typeface="Times New Roman"/>
              </a:rPr>
              <a:t>/2)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(0)  =  0 </a:t>
            </a:r>
            <a:endParaRPr lang="en-US" altLang="en-US" sz="3200" b="1" dirty="0">
              <a:solidFill>
                <a:srgbClr val="9900FF"/>
              </a:solidFill>
            </a:endParaRPr>
          </a:p>
        </p:txBody>
      </p:sp>
      <p:sp>
        <p:nvSpPr>
          <p:cNvPr id="34825" name="Rectangle 9">
            <a:extLst>
              <a:ext uri="{FF2B5EF4-FFF2-40B4-BE49-F238E27FC236}">
                <a16:creationId xmlns:a16="http://schemas.microsoft.com/office/drawing/2014/main" id="{C56FD09F-1911-42AE-98BC-A2312887CC86}"/>
              </a:ext>
            </a:extLst>
          </p:cNvPr>
          <p:cNvSpPr>
            <a:spLocks noChangeArrowheads="1"/>
          </p:cNvSpPr>
          <p:nvPr/>
        </p:nvSpPr>
        <p:spPr bwMode="auto">
          <a:xfrm>
            <a:off x="6477000" y="141973"/>
            <a:ext cx="3502152" cy="39319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Aft>
                <a:spcPts val="200"/>
              </a:spcAft>
            </a:pPr>
            <a:r>
              <a:rPr lang="en-US" altLang="en-US" sz="2000" b="1" u="sng" dirty="0">
                <a:solidFill>
                  <a:srgbClr val="0E7C86"/>
                </a:solidFill>
                <a:latin typeface="Times New Roman"/>
              </a:rPr>
              <a:t>Power in AC Circuit with C:</a:t>
            </a:r>
            <a:endParaRPr dirty="0"/>
          </a:p>
        </p:txBody>
      </p:sp>
      <p:sp>
        <p:nvSpPr>
          <p:cNvPr id="34826" name="Rectangle 10">
            <a:extLst>
              <a:ext uri="{FF2B5EF4-FFF2-40B4-BE49-F238E27FC236}">
                <a16:creationId xmlns:a16="http://schemas.microsoft.com/office/drawing/2014/main" id="{5508DE42-248D-4FA7-81E4-BEF4B21EE3F2}"/>
              </a:ext>
            </a:extLst>
          </p:cNvPr>
          <p:cNvSpPr>
            <a:spLocks noChangeArrowheads="1"/>
          </p:cNvSpPr>
          <p:nvPr/>
        </p:nvSpPr>
        <p:spPr bwMode="auto">
          <a:xfrm>
            <a:off x="6477000" y="645350"/>
            <a:ext cx="4684635" cy="1449179"/>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pPr>
            <a:r>
              <a:rPr lang="en-US" altLang="en-US" sz="2400" b="1" dirty="0">
                <a:solidFill>
                  <a:srgbClr val="C8553D"/>
                </a:solidFill>
                <a:latin typeface="Times New Roman"/>
              </a:rPr>
              <a:t>In C, current leads emf  by </a:t>
            </a:r>
            <a:r>
              <a:rPr lang="el-GR" altLang="en-US" sz="2400" b="1" dirty="0">
                <a:solidFill>
                  <a:srgbClr val="C8553D"/>
                </a:solidFill>
                <a:latin typeface="Times New Roman"/>
              </a:rPr>
              <a:t>π</a:t>
            </a:r>
            <a:r>
              <a:rPr lang="en-US" altLang="en-US" sz="2400" b="1" dirty="0">
                <a:solidFill>
                  <a:srgbClr val="C8553D"/>
                </a:solidFill>
                <a:latin typeface="Times New Roman"/>
              </a:rPr>
              <a:t>/2.</a:t>
            </a:r>
            <a:endParaRPr sz="3200" dirty="0"/>
          </a:p>
          <a:p>
            <a:pPr>
              <a:lnSpc>
                <a:spcPts val="1600"/>
              </a:lnSpc>
              <a:spcBef>
                <a:spcPct val="50000"/>
              </a:spcBef>
              <a:spcAft>
                <a:spcPts val="200"/>
              </a:spcAft>
            </a:pPr>
            <a:r>
              <a:rPr lang="el-GR" altLang="en-US" sz="2400" b="1" dirty="0">
                <a:solidFill>
                  <a:srgbClr val="C8553D"/>
                </a:solidFill>
                <a:latin typeface="Times New Roman"/>
              </a:rPr>
              <a:t>Φ</a:t>
            </a:r>
            <a:r>
              <a:rPr lang="en-US" altLang="en-US" sz="2400" b="1" dirty="0">
                <a:solidFill>
                  <a:srgbClr val="C8553D"/>
                </a:solidFill>
                <a:latin typeface="Times New Roman"/>
              </a:rPr>
              <a:t> = + </a:t>
            </a:r>
            <a:r>
              <a:rPr lang="el-GR" altLang="en-US" sz="2400" b="1" dirty="0">
                <a:solidFill>
                  <a:srgbClr val="C8553D"/>
                </a:solidFill>
                <a:latin typeface="Times New Roman"/>
              </a:rPr>
              <a:t>π</a:t>
            </a:r>
            <a:r>
              <a:rPr lang="en-US" altLang="en-US" sz="2400" b="1" dirty="0">
                <a:solidFill>
                  <a:srgbClr val="C8553D"/>
                </a:solidFill>
                <a:latin typeface="Times New Roman"/>
              </a:rPr>
              <a:t>/2</a:t>
            </a:r>
            <a:endParaRPr sz="3200" dirty="0"/>
          </a:p>
          <a:p>
            <a:pPr>
              <a:lnSpc>
                <a:spcPct val="102000"/>
              </a:lnSpc>
              <a:spcBef>
                <a:spcPct val="50000"/>
              </a:spcBef>
              <a:spcAft>
                <a:spcPts val="200"/>
              </a:spcAft>
            </a:pPr>
            <a:r>
              <a:rPr lang="en-US" altLang="en-US" sz="2400" b="1" dirty="0">
                <a:solidFill>
                  <a:srgbClr val="2D6F9F"/>
                </a:solidFill>
                <a:latin typeface="Times New Roman"/>
              </a:rPr>
              <a:t>P</a:t>
            </a:r>
            <a:r>
              <a:rPr lang="en-US" altLang="en-US" sz="2400" b="1" baseline="-25000" dirty="0">
                <a:solidFill>
                  <a:srgbClr val="2D6F9F"/>
                </a:solidFill>
                <a:latin typeface="Times New Roman"/>
              </a:rPr>
              <a:t>av</a:t>
            </a:r>
            <a:r>
              <a:rPr lang="en-US" altLang="en-US" sz="2400" b="1" dirty="0">
                <a:solidFill>
                  <a:srgbClr val="2D6F9F"/>
                </a:solidFill>
                <a:latin typeface="Times New Roman"/>
              </a:rPr>
              <a:t>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cos (</a:t>
            </a:r>
            <a:r>
              <a:rPr lang="el-GR" altLang="en-US" sz="2400" b="1" dirty="0">
                <a:solidFill>
                  <a:srgbClr val="2D6F9F"/>
                </a:solidFill>
                <a:latin typeface="Times New Roman"/>
              </a:rPr>
              <a:t>π</a:t>
            </a:r>
            <a:r>
              <a:rPr lang="en-US" altLang="en-US" sz="2400" b="1" dirty="0">
                <a:solidFill>
                  <a:srgbClr val="2D6F9F"/>
                </a:solidFill>
                <a:latin typeface="Times New Roman"/>
              </a:rPr>
              <a:t>/2) = </a:t>
            </a:r>
            <a:r>
              <a:rPr lang="en-US" altLang="en-US" sz="2400" b="1" dirty="0">
                <a:solidFill>
                  <a:srgbClr val="2D6F9F"/>
                </a:solidFill>
                <a:latin typeface="Times New Roman" pitchFamily="66" charset="0"/>
              </a:rPr>
              <a:t>E</a:t>
            </a:r>
            <a:r>
              <a:rPr lang="en-US" altLang="en-US" sz="2400" b="1" baseline="-25000" dirty="0">
                <a:solidFill>
                  <a:srgbClr val="2D6F9F"/>
                </a:solidFill>
                <a:latin typeface="Times New Roman"/>
              </a:rPr>
              <a:t>v</a:t>
            </a:r>
            <a:r>
              <a:rPr lang="en-US" altLang="en-US" sz="2400" b="1" dirty="0">
                <a:solidFill>
                  <a:srgbClr val="2D6F9F"/>
                </a:solidFill>
                <a:latin typeface="Times New Roman"/>
              </a:rPr>
              <a:t> I</a:t>
            </a:r>
            <a:r>
              <a:rPr lang="en-US" altLang="en-US" sz="2400" b="1" baseline="-25000" dirty="0">
                <a:solidFill>
                  <a:srgbClr val="2D6F9F"/>
                </a:solidFill>
                <a:latin typeface="Times New Roman"/>
              </a:rPr>
              <a:t>v</a:t>
            </a:r>
            <a:r>
              <a:rPr lang="en-US" altLang="en-US" sz="2400" b="1" dirty="0">
                <a:solidFill>
                  <a:srgbClr val="2D6F9F"/>
                </a:solidFill>
                <a:latin typeface="Times New Roman"/>
              </a:rPr>
              <a:t> (0)  =  0 </a:t>
            </a:r>
            <a:endParaRPr lang="en-US" altLang="en-US" sz="3200" b="1" dirty="0">
              <a:solidFill>
                <a:srgbClr val="9900FF"/>
              </a:solidFill>
            </a:endParaRPr>
          </a:p>
        </p:txBody>
      </p:sp>
      <p:sp>
        <p:nvSpPr>
          <p:cNvPr id="34828" name="Text Box 12">
            <a:extLst>
              <a:ext uri="{FF2B5EF4-FFF2-40B4-BE49-F238E27FC236}">
                <a16:creationId xmlns:a16="http://schemas.microsoft.com/office/drawing/2014/main" id="{8E58671D-C41D-4CEC-AB98-AC1E231E2DA0}"/>
              </a:ext>
            </a:extLst>
          </p:cNvPr>
          <p:cNvSpPr txBox="1">
            <a:spLocks noChangeArrowheads="1"/>
          </p:cNvSpPr>
          <p:nvPr/>
        </p:nvSpPr>
        <p:spPr bwMode="auto">
          <a:xfrm>
            <a:off x="762000" y="230662"/>
            <a:ext cx="2133600" cy="44493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1">
                <a:solidFill>
                  <a:srgbClr val="2D6F9F"/>
                </a:solidFill>
                <a:latin typeface="Times New Roman"/>
              </a:rPr>
              <a:t>P</a:t>
            </a:r>
            <a:r>
              <a:rPr lang="en-US" altLang="en-US" b="1" baseline="-25000">
                <a:solidFill>
                  <a:srgbClr val="2D6F9F"/>
                </a:solidFill>
                <a:latin typeface="Times New Roman"/>
              </a:rPr>
              <a:t>av</a:t>
            </a:r>
            <a:r>
              <a:rPr lang="en-US" altLang="en-US" b="1">
                <a:solidFill>
                  <a:srgbClr val="2D6F9F"/>
                </a:solidFill>
                <a:latin typeface="Times New Roman"/>
              </a:rPr>
              <a:t> = </a:t>
            </a:r>
            <a:r>
              <a:rPr lang="en-US" altLang="en-US" b="1">
                <a:solidFill>
                  <a:srgbClr val="2D6F9F"/>
                </a:solidFill>
                <a:latin typeface="Times New Roman" pitchFamily="66" charset="0"/>
              </a:rPr>
              <a:t>E</a:t>
            </a:r>
            <a:r>
              <a:rPr lang="en-US" altLang="en-US" b="1" baseline="-25000">
                <a:solidFill>
                  <a:srgbClr val="2D6F9F"/>
                </a:solidFill>
                <a:latin typeface="Times New Roman"/>
              </a:rPr>
              <a:t>v</a:t>
            </a:r>
            <a:r>
              <a:rPr lang="en-US" altLang="en-US" b="1">
                <a:solidFill>
                  <a:srgbClr val="2D6F9F"/>
                </a:solidFill>
                <a:latin typeface="Times New Roman"/>
              </a:rPr>
              <a:t> I</a:t>
            </a:r>
            <a:r>
              <a:rPr lang="en-US" altLang="en-US" b="1" baseline="-25000">
                <a:solidFill>
                  <a:srgbClr val="2D6F9F"/>
                </a:solidFill>
                <a:latin typeface="Times New Roman"/>
              </a:rPr>
              <a:t>v </a:t>
            </a:r>
            <a:r>
              <a:rPr lang="en-US" altLang="en-US" b="1">
                <a:solidFill>
                  <a:srgbClr val="2D6F9F"/>
                </a:solidFill>
                <a:latin typeface="Times New Roman"/>
              </a:rPr>
              <a:t>cos </a:t>
            </a:r>
            <a:r>
              <a:rPr lang="el-GR" altLang="en-US" b="1">
                <a:solidFill>
                  <a:srgbClr val="2D6F9F"/>
                </a:solidFill>
                <a:latin typeface="Times New Roman"/>
              </a:rPr>
              <a:t>Φ</a:t>
            </a:r>
            <a:endParaRPr lang="en-US" altLang="en-US" sz="2400" b="1">
              <a:solidFill>
                <a:srgbClr val="9900FF"/>
              </a:solidFill>
            </a:endParaRPr>
          </a:p>
        </p:txBody>
      </p:sp>
      <p:sp>
        <p:nvSpPr>
          <p:cNvPr id="34829" name="Rectangle 13">
            <a:extLst>
              <a:ext uri="{FF2B5EF4-FFF2-40B4-BE49-F238E27FC236}">
                <a16:creationId xmlns:a16="http://schemas.microsoft.com/office/drawing/2014/main" id="{91984906-FED0-4E5C-B998-11C60613D396}"/>
              </a:ext>
            </a:extLst>
          </p:cNvPr>
          <p:cNvSpPr>
            <a:spLocks noChangeArrowheads="1"/>
          </p:cNvSpPr>
          <p:nvPr/>
        </p:nvSpPr>
        <p:spPr bwMode="auto">
          <a:xfrm>
            <a:off x="6488284" y="2601065"/>
            <a:ext cx="4484515"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Aft>
                <a:spcPts val="200"/>
              </a:spcAft>
            </a:pPr>
            <a:r>
              <a:rPr lang="en-US" altLang="en-US" sz="2000" b="1" u="sng" dirty="0">
                <a:solidFill>
                  <a:srgbClr val="0E7C86"/>
                </a:solidFill>
                <a:latin typeface="Times New Roman"/>
              </a:rPr>
              <a:t>Wattless Current or Idle Current:</a:t>
            </a:r>
            <a:endParaRPr dirty="0"/>
          </a:p>
        </p:txBody>
      </p:sp>
      <p:sp>
        <p:nvSpPr>
          <p:cNvPr id="34844" name="Text Box 28">
            <a:extLst>
              <a:ext uri="{FF2B5EF4-FFF2-40B4-BE49-F238E27FC236}">
                <a16:creationId xmlns:a16="http://schemas.microsoft.com/office/drawing/2014/main" id="{A82F1C81-AB9C-46A2-846B-B1B7D891F5E3}"/>
              </a:ext>
            </a:extLst>
          </p:cNvPr>
          <p:cNvSpPr txBox="1">
            <a:spLocks noChangeArrowheads="1"/>
          </p:cNvSpPr>
          <p:nvPr/>
        </p:nvSpPr>
        <p:spPr bwMode="auto">
          <a:xfrm>
            <a:off x="3666801" y="5434377"/>
            <a:ext cx="6972946" cy="1301318"/>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1">
                <a:solidFill>
                  <a:srgbClr val="C8553D"/>
                </a:solidFill>
                <a:latin typeface="Times New Roman"/>
              </a:rPr>
              <a:t>The component I</a:t>
            </a:r>
            <a:r>
              <a:rPr lang="en-US" altLang="en-US" sz="1600" b="1" baseline="-25000">
                <a:solidFill>
                  <a:srgbClr val="C8553D"/>
                </a:solidFill>
                <a:latin typeface="Times New Roman"/>
              </a:rPr>
              <a:t>v</a:t>
            </a:r>
            <a:r>
              <a:rPr lang="en-US" altLang="en-US" sz="1600" b="1">
                <a:solidFill>
                  <a:srgbClr val="C8553D"/>
                </a:solidFill>
                <a:latin typeface="Times New Roman"/>
              </a:rPr>
              <a:t> cos </a:t>
            </a:r>
            <a:r>
              <a:rPr lang="el-GR" altLang="en-US" sz="1600" b="1">
                <a:solidFill>
                  <a:srgbClr val="C8553D"/>
                </a:solidFill>
                <a:latin typeface="Times New Roman"/>
              </a:rPr>
              <a:t>Φ</a:t>
            </a:r>
            <a:r>
              <a:rPr lang="en-US" altLang="en-US" sz="1600" b="1">
                <a:solidFill>
                  <a:srgbClr val="C8553D"/>
                </a:solidFill>
                <a:latin typeface="Times New Roman"/>
              </a:rPr>
              <a:t> generates power with </a:t>
            </a:r>
            <a:r>
              <a:rPr lang="en-US" altLang="en-US" sz="1600" b="1">
                <a:solidFill>
                  <a:srgbClr val="C8553D"/>
                </a:solidFill>
                <a:latin typeface="Times New Roman" pitchFamily="66" charset="0"/>
              </a:rPr>
              <a:t>E</a:t>
            </a:r>
            <a:r>
              <a:rPr lang="en-US" altLang="en-US" sz="1600" b="1" baseline="-25000">
                <a:solidFill>
                  <a:srgbClr val="C8553D"/>
                </a:solidFill>
                <a:latin typeface="Times New Roman"/>
              </a:rPr>
              <a:t>v</a:t>
            </a:r>
            <a:r>
              <a:rPr lang="en-US" altLang="en-US" sz="1600" b="1">
                <a:solidFill>
                  <a:srgbClr val="C8553D"/>
                </a:solidFill>
                <a:latin typeface="Times New Roman"/>
              </a:rPr>
              <a:t>.</a:t>
            </a:r>
            <a:endParaRPr sz="2000"/>
          </a:p>
          <a:p>
            <a:pPr>
              <a:lnSpc>
                <a:spcPct val="102000"/>
              </a:lnSpc>
              <a:spcBef>
                <a:spcPct val="50000"/>
              </a:spcBef>
              <a:spcAft>
                <a:spcPts val="200"/>
              </a:spcAft>
            </a:pPr>
            <a:r>
              <a:rPr lang="en-US" altLang="en-US" sz="1400" b="1">
                <a:solidFill>
                  <a:srgbClr val="2D6F9F"/>
                </a:solidFill>
                <a:latin typeface="Times New Roman"/>
              </a:rPr>
              <a:t>However, the component  I</a:t>
            </a:r>
            <a:r>
              <a:rPr lang="en-US" altLang="en-US" sz="1400" b="1" baseline="-25000">
                <a:solidFill>
                  <a:srgbClr val="2D6F9F"/>
                </a:solidFill>
                <a:latin typeface="Times New Roman"/>
              </a:rPr>
              <a:t>v</a:t>
            </a:r>
            <a:r>
              <a:rPr lang="en-US" altLang="en-US" sz="1400" b="1">
                <a:solidFill>
                  <a:srgbClr val="2D6F9F"/>
                </a:solidFill>
                <a:latin typeface="Times New Roman"/>
              </a:rPr>
              <a:t> sin </a:t>
            </a:r>
            <a:r>
              <a:rPr lang="el-GR" altLang="en-US" sz="1400" b="1">
                <a:solidFill>
                  <a:srgbClr val="2D6F9F"/>
                </a:solidFill>
                <a:latin typeface="Times New Roman"/>
              </a:rPr>
              <a:t>Φ</a:t>
            </a:r>
            <a:r>
              <a:rPr lang="en-US" altLang="en-US" sz="1400" b="1">
                <a:solidFill>
                  <a:srgbClr val="2D6F9F"/>
                </a:solidFill>
                <a:latin typeface="Times New Roman"/>
              </a:rPr>
              <a:t> does not contribute to power along </a:t>
            </a:r>
            <a:r>
              <a:rPr lang="en-US" altLang="en-US" sz="1400" b="1">
                <a:solidFill>
                  <a:srgbClr val="2D6F9F"/>
                </a:solidFill>
                <a:latin typeface="Times New Roman" pitchFamily="66" charset="0"/>
              </a:rPr>
              <a:t>E</a:t>
            </a:r>
            <a:r>
              <a:rPr lang="en-US" altLang="en-US" sz="1400" b="1" baseline="-25000">
                <a:solidFill>
                  <a:srgbClr val="2D6F9F"/>
                </a:solidFill>
                <a:latin typeface="Times New Roman"/>
              </a:rPr>
              <a:t>v</a:t>
            </a:r>
            <a:r>
              <a:rPr lang="en-US" altLang="en-US" sz="1400" b="1">
                <a:solidFill>
                  <a:srgbClr val="2D6F9F"/>
                </a:solidFill>
                <a:latin typeface="Times New Roman"/>
              </a:rPr>
              <a:t> and hence power generated is zero.</a:t>
            </a:r>
            <a:r>
              <a:rPr lang="en-US" altLang="en-US" sz="1400" b="1">
                <a:solidFill>
                  <a:srgbClr val="C8553D"/>
                </a:solidFill>
                <a:latin typeface="Times New Roman"/>
              </a:rPr>
              <a:t>  This component of current is called wattless or idle current.</a:t>
            </a:r>
            <a:endParaRPr sz="2000"/>
          </a:p>
          <a:p>
            <a:pPr>
              <a:lnSpc>
                <a:spcPct val="102000"/>
              </a:lnSpc>
              <a:spcBef>
                <a:spcPct val="50000"/>
              </a:spcBef>
              <a:spcAft>
                <a:spcPts val="200"/>
              </a:spcAft>
            </a:pPr>
            <a:r>
              <a:rPr lang="en-US" altLang="en-US" sz="1600" b="1">
                <a:solidFill>
                  <a:srgbClr val="2B3E4B"/>
                </a:solidFill>
                <a:latin typeface="Times New Roman"/>
              </a:rPr>
              <a:t>P = </a:t>
            </a:r>
            <a:r>
              <a:rPr lang="en-US" altLang="en-US" sz="1600" b="1">
                <a:solidFill>
                  <a:srgbClr val="2B3E4B"/>
                </a:solidFill>
                <a:latin typeface="Times New Roman" pitchFamily="66" charset="0"/>
              </a:rPr>
              <a:t>E</a:t>
            </a:r>
            <a:r>
              <a:rPr lang="en-US" altLang="en-US" sz="1600" b="1" baseline="-25000">
                <a:solidFill>
                  <a:srgbClr val="2B3E4B"/>
                </a:solidFill>
                <a:latin typeface="Times New Roman"/>
              </a:rPr>
              <a:t>v</a:t>
            </a:r>
            <a:r>
              <a:rPr lang="en-US" altLang="en-US" sz="1600" b="1">
                <a:solidFill>
                  <a:srgbClr val="2B3E4B"/>
                </a:solidFill>
                <a:latin typeface="Times New Roman"/>
              </a:rPr>
              <a:t> I</a:t>
            </a:r>
            <a:r>
              <a:rPr lang="en-US" altLang="en-US" sz="1600" b="1" baseline="-25000">
                <a:solidFill>
                  <a:srgbClr val="2B3E4B"/>
                </a:solidFill>
                <a:latin typeface="Times New Roman"/>
              </a:rPr>
              <a:t>v</a:t>
            </a:r>
            <a:r>
              <a:rPr lang="en-US" altLang="en-US" sz="1600" b="1">
                <a:solidFill>
                  <a:srgbClr val="2B3E4B"/>
                </a:solidFill>
                <a:latin typeface="Times New Roman"/>
              </a:rPr>
              <a:t> sin </a:t>
            </a:r>
            <a:r>
              <a:rPr lang="el-GR" altLang="en-US" sz="1600" b="1">
                <a:solidFill>
                  <a:srgbClr val="2B3E4B"/>
                </a:solidFill>
                <a:latin typeface="Times New Roman"/>
              </a:rPr>
              <a:t>Φ</a:t>
            </a:r>
            <a:r>
              <a:rPr lang="en-US" altLang="en-US" sz="1600" b="1">
                <a:solidFill>
                  <a:srgbClr val="2B3E4B"/>
                </a:solidFill>
                <a:latin typeface="Times New Roman"/>
              </a:rPr>
              <a:t> cos 90° = 0</a:t>
            </a:r>
            <a:endParaRPr sz="2000"/>
          </a:p>
        </p:txBody>
      </p:sp>
      <p:grpSp>
        <p:nvGrpSpPr>
          <p:cNvPr id="2" name="Group 1">
            <a:extLst>
              <a:ext uri="{FF2B5EF4-FFF2-40B4-BE49-F238E27FC236}">
                <a16:creationId xmlns:a16="http://schemas.microsoft.com/office/drawing/2014/main" id="{006CD00D-A727-00A7-7A7A-1CF0186BCE17}"/>
              </a:ext>
            </a:extLst>
          </p:cNvPr>
          <p:cNvGrpSpPr/>
          <p:nvPr/>
        </p:nvGrpSpPr>
        <p:grpSpPr>
          <a:xfrm>
            <a:off x="7061632" y="3302190"/>
            <a:ext cx="2209800" cy="1890713"/>
            <a:chOff x="7061632" y="3302190"/>
            <a:chExt cx="2209800" cy="1890713"/>
          </a:xfrm>
        </p:grpSpPr>
        <p:grpSp>
          <p:nvGrpSpPr>
            <p:cNvPr id="34847" name="Group 31">
              <a:extLst>
                <a:ext uri="{FF2B5EF4-FFF2-40B4-BE49-F238E27FC236}">
                  <a16:creationId xmlns:a16="http://schemas.microsoft.com/office/drawing/2014/main" id="{9112E166-4E45-4CDD-99C1-37A1A34AEF33}"/>
                </a:ext>
              </a:extLst>
            </p:cNvPr>
            <p:cNvGrpSpPr>
              <a:grpSpLocks/>
            </p:cNvGrpSpPr>
            <p:nvPr/>
          </p:nvGrpSpPr>
          <p:grpSpPr bwMode="auto">
            <a:xfrm>
              <a:off x="7747432" y="3302190"/>
              <a:ext cx="1143000" cy="1066800"/>
              <a:chOff x="4320" y="384"/>
              <a:chExt cx="720" cy="672"/>
            </a:xfrm>
          </p:grpSpPr>
          <p:sp>
            <p:nvSpPr>
              <p:cNvPr id="34831" name="Line 15">
                <a:extLst>
                  <a:ext uri="{FF2B5EF4-FFF2-40B4-BE49-F238E27FC236}">
                    <a16:creationId xmlns:a16="http://schemas.microsoft.com/office/drawing/2014/main" id="{53CE8450-83AA-4470-8B26-8AB1B580DBA8}"/>
                  </a:ext>
                </a:extLst>
              </p:cNvPr>
              <p:cNvSpPr>
                <a:spLocks noChangeShapeType="1"/>
              </p:cNvSpPr>
              <p:nvPr/>
            </p:nvSpPr>
            <p:spPr bwMode="auto">
              <a:xfrm flipV="1">
                <a:off x="4320" y="576"/>
                <a:ext cx="720" cy="48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5" name="Text Box 19">
                <a:extLst>
                  <a:ext uri="{FF2B5EF4-FFF2-40B4-BE49-F238E27FC236}">
                    <a16:creationId xmlns:a16="http://schemas.microsoft.com/office/drawing/2014/main" id="{73BD4BEA-AA00-4822-8605-2924A59EF8EC}"/>
                  </a:ext>
                </a:extLst>
              </p:cNvPr>
              <p:cNvSpPr txBox="1">
                <a:spLocks noChangeArrowheads="1"/>
              </p:cNvSpPr>
              <p:nvPr/>
            </p:nvSpPr>
            <p:spPr bwMode="auto">
              <a:xfrm>
                <a:off x="4704" y="384"/>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00FF"/>
                    </a:solidFill>
                    <a:latin typeface="Times New Roman" pitchFamily="66" charset="0"/>
                  </a:rPr>
                  <a:t>E</a:t>
                </a:r>
                <a:r>
                  <a:rPr lang="en-US" altLang="en-US" b="1" baseline="-25000">
                    <a:solidFill>
                      <a:srgbClr val="0000FF"/>
                    </a:solidFill>
                    <a:latin typeface="Times New Roman"/>
                  </a:rPr>
                  <a:t>v</a:t>
                </a:r>
                <a:endParaRPr/>
              </a:p>
            </p:txBody>
          </p:sp>
        </p:grpSp>
        <p:grpSp>
          <p:nvGrpSpPr>
            <p:cNvPr id="34848" name="Group 32">
              <a:extLst>
                <a:ext uri="{FF2B5EF4-FFF2-40B4-BE49-F238E27FC236}">
                  <a16:creationId xmlns:a16="http://schemas.microsoft.com/office/drawing/2014/main" id="{6D84AA9E-3A6A-4F3A-BC79-C04EB9DBEB5C}"/>
                </a:ext>
              </a:extLst>
            </p:cNvPr>
            <p:cNvGrpSpPr>
              <a:grpSpLocks/>
            </p:cNvGrpSpPr>
            <p:nvPr/>
          </p:nvGrpSpPr>
          <p:grpSpPr bwMode="auto">
            <a:xfrm>
              <a:off x="7747432" y="3911790"/>
              <a:ext cx="1447800" cy="457200"/>
              <a:chOff x="4320" y="768"/>
              <a:chExt cx="912" cy="288"/>
            </a:xfrm>
          </p:grpSpPr>
          <p:sp>
            <p:nvSpPr>
              <p:cNvPr id="34830" name="Line 14">
                <a:extLst>
                  <a:ext uri="{FF2B5EF4-FFF2-40B4-BE49-F238E27FC236}">
                    <a16:creationId xmlns:a16="http://schemas.microsoft.com/office/drawing/2014/main" id="{EB9CEB61-DEAE-42F4-9D98-05BF0AC1B338}"/>
                  </a:ext>
                </a:extLst>
              </p:cNvPr>
              <p:cNvSpPr>
                <a:spLocks noChangeShapeType="1"/>
              </p:cNvSpPr>
              <p:nvPr/>
            </p:nvSpPr>
            <p:spPr bwMode="auto">
              <a:xfrm>
                <a:off x="4320" y="1056"/>
                <a:ext cx="816"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4" name="Text Box 18">
                <a:extLst>
                  <a:ext uri="{FF2B5EF4-FFF2-40B4-BE49-F238E27FC236}">
                    <a16:creationId xmlns:a16="http://schemas.microsoft.com/office/drawing/2014/main" id="{A4A25B5B-E62A-4655-B367-7733540BA00D}"/>
                  </a:ext>
                </a:extLst>
              </p:cNvPr>
              <p:cNvSpPr txBox="1">
                <a:spLocks noChangeArrowheads="1"/>
              </p:cNvSpPr>
              <p:nvPr/>
            </p:nvSpPr>
            <p:spPr bwMode="auto">
              <a:xfrm>
                <a:off x="4992" y="768"/>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I</a:t>
                </a:r>
                <a:r>
                  <a:rPr lang="en-US" altLang="en-US" b="1" baseline="-25000">
                    <a:solidFill>
                      <a:srgbClr val="FF0000"/>
                    </a:solidFill>
                    <a:latin typeface="Times New Roman"/>
                  </a:rPr>
                  <a:t>v</a:t>
                </a:r>
                <a:endParaRPr/>
              </a:p>
            </p:txBody>
          </p:sp>
        </p:grpSp>
        <p:sp>
          <p:nvSpPr>
            <p:cNvPr id="34836" name="Text Box 20">
              <a:extLst>
                <a:ext uri="{FF2B5EF4-FFF2-40B4-BE49-F238E27FC236}">
                  <a16:creationId xmlns:a16="http://schemas.microsoft.com/office/drawing/2014/main" id="{C4614630-7EE1-4412-92F4-E4B93724C253}"/>
                </a:ext>
              </a:extLst>
            </p:cNvPr>
            <p:cNvSpPr txBox="1">
              <a:spLocks noChangeArrowheads="1"/>
            </p:cNvSpPr>
            <p:nvPr/>
          </p:nvSpPr>
          <p:spPr bwMode="auto">
            <a:xfrm>
              <a:off x="7137832" y="3849878"/>
              <a:ext cx="114300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500" b="1">
                  <a:solidFill>
                    <a:srgbClr val="C8553D"/>
                  </a:solidFill>
                  <a:latin typeface="Times New Roman"/>
                </a:rPr>
                <a:t>I</a:t>
              </a:r>
              <a:r>
                <a:rPr lang="en-US" altLang="en-US" sz="1500" b="1" baseline="-25000">
                  <a:solidFill>
                    <a:srgbClr val="C8553D"/>
                  </a:solidFill>
                  <a:latin typeface="Times New Roman"/>
                </a:rPr>
                <a:t>v </a:t>
              </a:r>
              <a:r>
                <a:rPr lang="en-US" altLang="en-US" sz="1500" b="1">
                  <a:solidFill>
                    <a:srgbClr val="2D6F9F"/>
                  </a:solidFill>
                  <a:latin typeface="Times New Roman"/>
                </a:rPr>
                <a:t>cos </a:t>
              </a:r>
              <a:r>
                <a:rPr lang="el-GR" altLang="en-US" sz="1500" b="1">
                  <a:solidFill>
                    <a:srgbClr val="2D6F9F"/>
                  </a:solidFill>
                  <a:latin typeface="Times New Roman"/>
                </a:rPr>
                <a:t>Φ</a:t>
              </a:r>
              <a:r>
                <a:rPr lang="en-US" altLang="en-US" sz="1500" b="1" baseline="-25000">
                  <a:solidFill>
                    <a:srgbClr val="C8553D"/>
                  </a:solidFill>
                  <a:latin typeface="Times New Roman"/>
                </a:rPr>
                <a:t> </a:t>
              </a:r>
              <a:endParaRPr/>
            </a:p>
          </p:txBody>
        </p:sp>
        <p:sp>
          <p:nvSpPr>
            <p:cNvPr id="34837" name="Text Box 21">
              <a:extLst>
                <a:ext uri="{FF2B5EF4-FFF2-40B4-BE49-F238E27FC236}">
                  <a16:creationId xmlns:a16="http://schemas.microsoft.com/office/drawing/2014/main" id="{06D06FFE-144A-4C90-A502-3462DDE4F56C}"/>
                </a:ext>
              </a:extLst>
            </p:cNvPr>
            <p:cNvSpPr txBox="1">
              <a:spLocks noChangeArrowheads="1"/>
            </p:cNvSpPr>
            <p:nvPr/>
          </p:nvSpPr>
          <p:spPr bwMode="auto">
            <a:xfrm>
              <a:off x="7137832" y="4749990"/>
              <a:ext cx="1143000" cy="3137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500" b="1">
                  <a:solidFill>
                    <a:srgbClr val="C8553D"/>
                  </a:solidFill>
                  <a:latin typeface="Times New Roman"/>
                </a:rPr>
                <a:t>I</a:t>
              </a:r>
              <a:r>
                <a:rPr lang="en-US" altLang="en-US" sz="1500" b="1" baseline="-25000">
                  <a:solidFill>
                    <a:srgbClr val="C8553D"/>
                  </a:solidFill>
                  <a:latin typeface="Times New Roman"/>
                </a:rPr>
                <a:t>v </a:t>
              </a:r>
              <a:r>
                <a:rPr lang="en-US" altLang="en-US" sz="1500" b="1">
                  <a:solidFill>
                    <a:srgbClr val="2D6F9F"/>
                  </a:solidFill>
                  <a:latin typeface="Times New Roman"/>
                </a:rPr>
                <a:t>sin </a:t>
              </a:r>
              <a:r>
                <a:rPr lang="el-GR" altLang="en-US" sz="1500" b="1">
                  <a:solidFill>
                    <a:srgbClr val="2D6F9F"/>
                  </a:solidFill>
                  <a:latin typeface="Times New Roman"/>
                </a:rPr>
                <a:t>Φ</a:t>
              </a:r>
              <a:r>
                <a:rPr lang="en-US" altLang="en-US" sz="1500" b="1" baseline="-25000">
                  <a:solidFill>
                    <a:srgbClr val="C8553D"/>
                  </a:solidFill>
                  <a:latin typeface="Times New Roman"/>
                </a:rPr>
                <a:t> </a:t>
              </a:r>
              <a:endParaRPr/>
            </a:p>
          </p:txBody>
        </p:sp>
        <p:grpSp>
          <p:nvGrpSpPr>
            <p:cNvPr id="34849" name="Group 33">
              <a:extLst>
                <a:ext uri="{FF2B5EF4-FFF2-40B4-BE49-F238E27FC236}">
                  <a16:creationId xmlns:a16="http://schemas.microsoft.com/office/drawing/2014/main" id="{79FE0B78-216D-4EEA-AA22-1CE7C57F27CF}"/>
                </a:ext>
              </a:extLst>
            </p:cNvPr>
            <p:cNvGrpSpPr>
              <a:grpSpLocks/>
            </p:cNvGrpSpPr>
            <p:nvPr/>
          </p:nvGrpSpPr>
          <p:grpSpPr bwMode="auto">
            <a:xfrm>
              <a:off x="8052232" y="4064190"/>
              <a:ext cx="447675" cy="366713"/>
              <a:chOff x="4512" y="864"/>
              <a:chExt cx="282" cy="231"/>
            </a:xfrm>
          </p:grpSpPr>
          <p:sp>
            <p:nvSpPr>
              <p:cNvPr id="34838" name="Arc 22">
                <a:extLst>
                  <a:ext uri="{FF2B5EF4-FFF2-40B4-BE49-F238E27FC236}">
                    <a16:creationId xmlns:a16="http://schemas.microsoft.com/office/drawing/2014/main" id="{603B25A4-8C27-43B9-AB49-23DCF781DE82}"/>
                  </a:ext>
                </a:extLst>
              </p:cNvPr>
              <p:cNvSpPr>
                <a:spLocks/>
              </p:cNvSpPr>
              <p:nvPr/>
            </p:nvSpPr>
            <p:spPr bwMode="auto">
              <a:xfrm>
                <a:off x="4512" y="931"/>
                <a:ext cx="96" cy="125"/>
              </a:xfrm>
              <a:custGeom>
                <a:avLst/>
                <a:gdLst>
                  <a:gd name="G0" fmla="+- 0 0 0"/>
                  <a:gd name="G1" fmla="+- 21600 0 0"/>
                  <a:gd name="G2" fmla="+- 21600 0 0"/>
                  <a:gd name="T0" fmla="*/ 0 w 21600"/>
                  <a:gd name="T1" fmla="*/ 0 h 28043"/>
                  <a:gd name="T2" fmla="*/ 20617 w 21600"/>
                  <a:gd name="T3" fmla="*/ 28043 h 28043"/>
                  <a:gd name="T4" fmla="*/ 0 w 21600"/>
                  <a:gd name="T5" fmla="*/ 21600 h 28043"/>
                </a:gdLst>
                <a:ahLst/>
                <a:cxnLst>
                  <a:cxn ang="0">
                    <a:pos x="T0" y="T1"/>
                  </a:cxn>
                  <a:cxn ang="0">
                    <a:pos x="T2" y="T3"/>
                  </a:cxn>
                  <a:cxn ang="0">
                    <a:pos x="T4" y="T5"/>
                  </a:cxn>
                </a:cxnLst>
                <a:rect l="0" t="0" r="r" b="b"/>
                <a:pathLst>
                  <a:path w="21600" h="28043" fill="none" extrusionOk="0">
                    <a:moveTo>
                      <a:pt x="0" y="0"/>
                    </a:moveTo>
                    <a:cubicBezTo>
                      <a:pt x="11929" y="0"/>
                      <a:pt x="21600" y="9670"/>
                      <a:pt x="21600" y="21600"/>
                    </a:cubicBezTo>
                    <a:cubicBezTo>
                      <a:pt x="21600" y="23785"/>
                      <a:pt x="21268" y="25957"/>
                      <a:pt x="20616" y="28042"/>
                    </a:cubicBezTo>
                  </a:path>
                  <a:path w="21600" h="28043" stroke="0" extrusionOk="0">
                    <a:moveTo>
                      <a:pt x="0" y="0"/>
                    </a:moveTo>
                    <a:cubicBezTo>
                      <a:pt x="11929" y="0"/>
                      <a:pt x="21600" y="9670"/>
                      <a:pt x="21600" y="21600"/>
                    </a:cubicBezTo>
                    <a:cubicBezTo>
                      <a:pt x="21600" y="23785"/>
                      <a:pt x="21268" y="25957"/>
                      <a:pt x="20616" y="28042"/>
                    </a:cubicBezTo>
                    <a:lnTo>
                      <a:pt x="0" y="21600"/>
                    </a:lnTo>
                    <a:close/>
                  </a:path>
                </a:pathLst>
              </a:custGeom>
              <a:noFill/>
              <a:ln w="28575">
                <a:solidFill>
                  <a:srgbClr val="99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9" name="Rectangle 23">
                <a:extLst>
                  <a:ext uri="{FF2B5EF4-FFF2-40B4-BE49-F238E27FC236}">
                    <a16:creationId xmlns:a16="http://schemas.microsoft.com/office/drawing/2014/main" id="{2015E0A6-ADF6-4097-8DBD-1D71F2563788}"/>
                  </a:ext>
                </a:extLst>
              </p:cNvPr>
              <p:cNvSpPr>
                <a:spLocks noChangeArrowheads="1"/>
              </p:cNvSpPr>
              <p:nvPr/>
            </p:nvSpPr>
            <p:spPr bwMode="auto">
              <a:xfrm>
                <a:off x="4560" y="864"/>
                <a:ext cx="23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en-US" b="1">
                    <a:solidFill>
                      <a:srgbClr val="9900FF"/>
                    </a:solidFill>
                    <a:latin typeface="Times New Roman"/>
                  </a:rPr>
                  <a:t>Φ</a:t>
                </a:r>
                <a:endParaRPr lang="en-US" altLang="en-US" b="1">
                  <a:solidFill>
                    <a:srgbClr val="9900FF"/>
                  </a:solidFill>
                </a:endParaRPr>
              </a:p>
            </p:txBody>
          </p:sp>
        </p:grpSp>
        <p:grpSp>
          <p:nvGrpSpPr>
            <p:cNvPr id="34851" name="Group 35">
              <a:extLst>
                <a:ext uri="{FF2B5EF4-FFF2-40B4-BE49-F238E27FC236}">
                  <a16:creationId xmlns:a16="http://schemas.microsoft.com/office/drawing/2014/main" id="{5CD1B49A-1BE8-4E30-A7D1-DDC7066B3E6E}"/>
                </a:ext>
              </a:extLst>
            </p:cNvPr>
            <p:cNvGrpSpPr>
              <a:grpSpLocks/>
            </p:cNvGrpSpPr>
            <p:nvPr/>
          </p:nvGrpSpPr>
          <p:grpSpPr bwMode="auto">
            <a:xfrm>
              <a:off x="7747432" y="4292790"/>
              <a:ext cx="566738" cy="412750"/>
              <a:chOff x="4320" y="1008"/>
              <a:chExt cx="357" cy="260"/>
            </a:xfrm>
          </p:grpSpPr>
          <p:grpSp>
            <p:nvGrpSpPr>
              <p:cNvPr id="34840" name="Group 24">
                <a:extLst>
                  <a:ext uri="{FF2B5EF4-FFF2-40B4-BE49-F238E27FC236}">
                    <a16:creationId xmlns:a16="http://schemas.microsoft.com/office/drawing/2014/main" id="{063D7794-11B1-4718-A9AE-298D58FCDA0D}"/>
                  </a:ext>
                </a:extLst>
              </p:cNvPr>
              <p:cNvGrpSpPr>
                <a:grpSpLocks/>
              </p:cNvGrpSpPr>
              <p:nvPr/>
            </p:nvGrpSpPr>
            <p:grpSpPr bwMode="auto">
              <a:xfrm rot="3852991">
                <a:off x="4320" y="1008"/>
                <a:ext cx="96" cy="96"/>
                <a:chOff x="4272" y="2400"/>
                <a:chExt cx="96" cy="96"/>
              </a:xfrm>
            </p:grpSpPr>
            <p:sp>
              <p:nvSpPr>
                <p:cNvPr id="34841" name="Line 25">
                  <a:extLst>
                    <a:ext uri="{FF2B5EF4-FFF2-40B4-BE49-F238E27FC236}">
                      <a16:creationId xmlns:a16="http://schemas.microsoft.com/office/drawing/2014/main" id="{3284708B-2BBD-40A4-B5A2-A01B9441DBBF}"/>
                    </a:ext>
                  </a:extLst>
                </p:cNvPr>
                <p:cNvSpPr>
                  <a:spLocks noChangeShapeType="1"/>
                </p:cNvSpPr>
                <p:nvPr/>
              </p:nvSpPr>
              <p:spPr bwMode="auto">
                <a:xfrm>
                  <a:off x="4272" y="2400"/>
                  <a:ext cx="96" cy="0"/>
                </a:xfrm>
                <a:prstGeom prst="line">
                  <a:avLst/>
                </a:prstGeom>
                <a:noFill/>
                <a:ln w="2857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42" name="Line 26">
                  <a:extLst>
                    <a:ext uri="{FF2B5EF4-FFF2-40B4-BE49-F238E27FC236}">
                      <a16:creationId xmlns:a16="http://schemas.microsoft.com/office/drawing/2014/main" id="{10AF3C41-2D92-4B38-A361-0EFCDC2C0C98}"/>
                    </a:ext>
                  </a:extLst>
                </p:cNvPr>
                <p:cNvSpPr>
                  <a:spLocks noChangeShapeType="1"/>
                </p:cNvSpPr>
                <p:nvPr/>
              </p:nvSpPr>
              <p:spPr bwMode="auto">
                <a:xfrm>
                  <a:off x="4368" y="2400"/>
                  <a:ext cx="0" cy="96"/>
                </a:xfrm>
                <a:prstGeom prst="line">
                  <a:avLst/>
                </a:prstGeom>
                <a:noFill/>
                <a:ln w="2857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4843" name="Rectangle 27">
                <a:extLst>
                  <a:ext uri="{FF2B5EF4-FFF2-40B4-BE49-F238E27FC236}">
                    <a16:creationId xmlns:a16="http://schemas.microsoft.com/office/drawing/2014/main" id="{411616B1-F19D-4BF9-B812-1C373A53B671}"/>
                  </a:ext>
                </a:extLst>
              </p:cNvPr>
              <p:cNvSpPr>
                <a:spLocks noChangeArrowheads="1"/>
              </p:cNvSpPr>
              <p:nvPr/>
            </p:nvSpPr>
            <p:spPr bwMode="auto">
              <a:xfrm>
                <a:off x="4368" y="1056"/>
                <a:ext cx="30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1">
                    <a:solidFill>
                      <a:srgbClr val="0066FF"/>
                    </a:solidFill>
                    <a:latin typeface="Times New Roman"/>
                  </a:rPr>
                  <a:t>90</a:t>
                </a:r>
                <a:r>
                  <a:rPr lang="en-US" altLang="en-US" sz="1600" b="1">
                    <a:solidFill>
                      <a:srgbClr val="0000FF"/>
                    </a:solidFill>
                    <a:latin typeface="Times New Roman"/>
                  </a:rPr>
                  <a:t>°</a:t>
                </a:r>
                <a:endParaRPr/>
              </a:p>
            </p:txBody>
          </p:sp>
        </p:grpSp>
        <p:sp>
          <p:nvSpPr>
            <p:cNvPr id="34845" name="Rectangle 29">
              <a:extLst>
                <a:ext uri="{FF2B5EF4-FFF2-40B4-BE49-F238E27FC236}">
                  <a16:creationId xmlns:a16="http://schemas.microsoft.com/office/drawing/2014/main" id="{34766A81-A9CA-47F5-9390-50D7841861C6}"/>
                </a:ext>
              </a:extLst>
            </p:cNvPr>
            <p:cNvSpPr>
              <a:spLocks noChangeArrowheads="1"/>
            </p:cNvSpPr>
            <p:nvPr/>
          </p:nvSpPr>
          <p:spPr bwMode="auto">
            <a:xfrm>
              <a:off x="7061632" y="3364103"/>
              <a:ext cx="2209800" cy="1828800"/>
            </a:xfrm>
            <a:prstGeom prst="rect">
              <a:avLst/>
            </a:prstGeom>
            <a:noFill/>
            <a:ln w="28575">
              <a:solidFill>
                <a:srgbClr val="2D6F9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3" name="Line 17">
              <a:extLst>
                <a:ext uri="{FF2B5EF4-FFF2-40B4-BE49-F238E27FC236}">
                  <a16:creationId xmlns:a16="http://schemas.microsoft.com/office/drawing/2014/main" id="{4EF810BB-A1D4-4F5D-8234-04A3C4458E08}"/>
                </a:ext>
              </a:extLst>
            </p:cNvPr>
            <p:cNvSpPr>
              <a:spLocks noChangeShapeType="1"/>
            </p:cNvSpPr>
            <p:nvPr/>
          </p:nvSpPr>
          <p:spPr bwMode="auto">
            <a:xfrm>
              <a:off x="7747432" y="4368990"/>
              <a:ext cx="381000" cy="609600"/>
            </a:xfrm>
            <a:prstGeom prst="line">
              <a:avLst/>
            </a:prstGeom>
            <a:noFill/>
            <a:ln w="28575">
              <a:solidFill>
                <a:srgbClr val="C8553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2" name="Line 16">
              <a:extLst>
                <a:ext uri="{FF2B5EF4-FFF2-40B4-BE49-F238E27FC236}">
                  <a16:creationId xmlns:a16="http://schemas.microsoft.com/office/drawing/2014/main" id="{FBDA1EC4-36F5-4B26-B92F-6BA1A30A254C}"/>
                </a:ext>
              </a:extLst>
            </p:cNvPr>
            <p:cNvSpPr>
              <a:spLocks noChangeShapeType="1"/>
            </p:cNvSpPr>
            <p:nvPr/>
          </p:nvSpPr>
          <p:spPr bwMode="auto">
            <a:xfrm flipV="1">
              <a:off x="7747432" y="3911790"/>
              <a:ext cx="685800" cy="457200"/>
            </a:xfrm>
            <a:prstGeom prst="line">
              <a:avLst/>
            </a:prstGeom>
            <a:noFill/>
            <a:ln w="28575">
              <a:solidFill>
                <a:srgbClr val="C8553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4852"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2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2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82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82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82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82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82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82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82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82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826">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4826">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482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844">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4844">
                                            <p:txEl>
                                              <p:pRg st="1" end="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48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p:bldP spid="34822" grpId="0" build="p"/>
      <p:bldP spid="34823" grpId="0" build="p"/>
      <p:bldP spid="34824" grpId="0" build="p"/>
      <p:bldP spid="34825" grpId="0" build="p"/>
      <p:bldP spid="34826" grpId="0" build="p"/>
      <p:bldP spid="34828" grpId="0" build="p"/>
      <p:bldP spid="34829" grpId="0" build="p"/>
      <p:bldP spid="3484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43012" name="Text Box 4">
            <a:extLst>
              <a:ext uri="{FF2B5EF4-FFF2-40B4-BE49-F238E27FC236}">
                <a16:creationId xmlns:a16="http://schemas.microsoft.com/office/drawing/2014/main" id="{C9ED1A5B-F50C-4005-99F8-E9B6B4A5F5B6}"/>
              </a:ext>
            </a:extLst>
          </p:cNvPr>
          <p:cNvSpPr txBox="1">
            <a:spLocks noChangeArrowheads="1"/>
          </p:cNvSpPr>
          <p:nvPr/>
        </p:nvSpPr>
        <p:spPr bwMode="auto">
          <a:xfrm>
            <a:off x="609600" y="90114"/>
            <a:ext cx="3352800" cy="49096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Bef>
                <a:spcPct val="50000"/>
              </a:spcBef>
              <a:spcAft>
                <a:spcPts val="200"/>
              </a:spcAft>
            </a:pPr>
            <a:r>
              <a:rPr lang="en-US" altLang="en-US" sz="2700" b="1" dirty="0">
                <a:solidFill>
                  <a:srgbClr val="17324D"/>
                </a:solidFill>
                <a:latin typeface="Times New Roman"/>
              </a:rPr>
              <a:t>Transformer:</a:t>
            </a:r>
            <a:endParaRPr dirty="0"/>
          </a:p>
        </p:txBody>
      </p:sp>
      <p:sp>
        <p:nvSpPr>
          <p:cNvPr id="43013" name="Text Box 5">
            <a:extLst>
              <a:ext uri="{FF2B5EF4-FFF2-40B4-BE49-F238E27FC236}">
                <a16:creationId xmlns:a16="http://schemas.microsoft.com/office/drawing/2014/main" id="{7E2E756C-59FD-49BB-BCD5-28D42C5E1EE5}"/>
              </a:ext>
            </a:extLst>
          </p:cNvPr>
          <p:cNvSpPr txBox="1">
            <a:spLocks noChangeArrowheads="1"/>
          </p:cNvSpPr>
          <p:nvPr/>
        </p:nvSpPr>
        <p:spPr bwMode="auto">
          <a:xfrm>
            <a:off x="609600" y="578802"/>
            <a:ext cx="11125200" cy="727443"/>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b="0" dirty="0">
                <a:solidFill>
                  <a:srgbClr val="2B3E4B"/>
                </a:solidFill>
                <a:latin typeface="Times New Roman"/>
              </a:rPr>
              <a:t>Transformer is a device which converts lower alternating voltage at higher current  into higher alternating voltage at lower current.</a:t>
            </a:r>
            <a:endParaRPr sz="2400" dirty="0"/>
          </a:p>
        </p:txBody>
      </p:sp>
      <p:sp>
        <p:nvSpPr>
          <p:cNvPr id="43573" name="Text Box 565">
            <a:extLst>
              <a:ext uri="{FF2B5EF4-FFF2-40B4-BE49-F238E27FC236}">
                <a16:creationId xmlns:a16="http://schemas.microsoft.com/office/drawing/2014/main" id="{939BB8A1-3666-4F71-97B4-D3E4BD0E3316}"/>
              </a:ext>
            </a:extLst>
          </p:cNvPr>
          <p:cNvSpPr txBox="1">
            <a:spLocks noChangeArrowheads="1"/>
          </p:cNvSpPr>
          <p:nvPr/>
        </p:nvSpPr>
        <p:spPr bwMode="auto">
          <a:xfrm>
            <a:off x="289560" y="1304160"/>
            <a:ext cx="5791199" cy="253377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200" b="1" dirty="0">
                <a:solidFill>
                  <a:srgbClr val="0E7C86"/>
                </a:solidFill>
                <a:latin typeface="Times New Roman"/>
              </a:rPr>
              <a:t>Principle:</a:t>
            </a:r>
            <a:endParaRPr sz="2200" dirty="0"/>
          </a:p>
          <a:p>
            <a:pPr>
              <a:lnSpc>
                <a:spcPct val="102000"/>
              </a:lnSpc>
              <a:spcBef>
                <a:spcPct val="50000"/>
              </a:spcBef>
              <a:spcAft>
                <a:spcPts val="200"/>
              </a:spcAft>
            </a:pPr>
            <a:r>
              <a:rPr lang="en-US" altLang="en-US" sz="2200" b="0" dirty="0">
                <a:solidFill>
                  <a:srgbClr val="2B3E4B"/>
                </a:solidFill>
                <a:latin typeface="Times New Roman"/>
              </a:rPr>
              <a:t>Transformer is based on Mutual Induction.</a:t>
            </a:r>
            <a:endParaRPr sz="2200" dirty="0"/>
          </a:p>
          <a:p>
            <a:pPr>
              <a:lnSpc>
                <a:spcPct val="102000"/>
              </a:lnSpc>
              <a:spcBef>
                <a:spcPct val="50000"/>
              </a:spcBef>
              <a:spcAft>
                <a:spcPts val="200"/>
              </a:spcAft>
            </a:pPr>
            <a:r>
              <a:rPr lang="en-US" altLang="en-US" sz="2200" b="1" dirty="0">
                <a:solidFill>
                  <a:srgbClr val="2B3E4B"/>
                </a:solidFill>
                <a:latin typeface="Times New Roman"/>
              </a:rPr>
              <a:t>It is the phenomenon of inducing emf in the secondary coil due to change in current in the primary coil and hence the change in magnetic flux in the secondary coil.</a:t>
            </a:r>
            <a:endParaRPr sz="2200" dirty="0"/>
          </a:p>
        </p:txBody>
      </p:sp>
      <mc:AlternateContent xmlns:mc="http://schemas.openxmlformats.org/markup-compatibility/2006" xmlns:a14="http://schemas.microsoft.com/office/drawing/2010/main">
        <mc:Choice Requires="a14">
          <p:sp>
            <p:nvSpPr>
              <p:cNvPr id="43574" name="Text Box 566">
                <a:extLst>
                  <a:ext uri="{FF2B5EF4-FFF2-40B4-BE49-F238E27FC236}">
                    <a16:creationId xmlns:a16="http://schemas.microsoft.com/office/drawing/2014/main" id="{4CF42508-2861-4609-8A66-9F558C2788BB}"/>
                  </a:ext>
                </a:extLst>
              </p:cNvPr>
              <p:cNvSpPr txBox="1">
                <a:spLocks noChangeArrowheads="1"/>
              </p:cNvSpPr>
              <p:nvPr/>
            </p:nvSpPr>
            <p:spPr bwMode="auto">
              <a:xfrm>
                <a:off x="76200" y="4159972"/>
                <a:ext cx="4419599" cy="2370585"/>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0E7C86"/>
                    </a:solidFill>
                    <a:latin typeface="Times New Roman"/>
                  </a:rPr>
                  <a:t>Theory:</a:t>
                </a:r>
                <a:endParaRPr dirty="0"/>
              </a:p>
              <a:p>
                <a:pPr>
                  <a:lnSpc>
                    <a:spcPct val="102000"/>
                  </a:lnSpc>
                  <a:spcBef>
                    <a:spcPct val="50000"/>
                  </a:spcBef>
                  <a:spcAft>
                    <a:spcPts val="200"/>
                  </a:spcAft>
                </a:pPr>
                <a14:m>
                  <m:oMathPara xmlns:m="http://schemas.openxmlformats.org/officeDocument/2006/math">
                    <m:oMath>
                      <m:r>
                        <a:rPr lang="en-US" altLang="en-US" sz="1500" b="1" i="1" dirty="0" smtClean="0">
                          <a:solidFill>
                            <a:srgbClr val="2D6F9F"/>
                          </a:solidFill>
                          <a:latin typeface="Cambria Math" panose="02040503050406030204" pitchFamily="18" charset="0"/>
                        </a:rPr>
                        <m:t>𝑬</m:t>
                      </m:r>
                      <m:r>
                        <a:rPr lang="en-US" altLang="en-US" sz="1500" b="1" i="1" baseline="-25000" dirty="0">
                          <a:solidFill>
                            <a:srgbClr val="2D6F9F"/>
                          </a:solidFill>
                          <a:latin typeface="Cambria Math" panose="02040503050406030204" pitchFamily="18" charset="0"/>
                        </a:rPr>
                        <m:t>𝑷</m:t>
                      </m:r>
                      <m:r>
                        <a:rPr lang="en-US" altLang="en-US" sz="1500" b="1" i="1" dirty="0">
                          <a:solidFill>
                            <a:srgbClr val="2D6F9F"/>
                          </a:solidFill>
                          <a:latin typeface="Cambria Math" panose="02040503050406030204" pitchFamily="18" charset="0"/>
                        </a:rPr>
                        <m:t> = </m:t>
                      </m:r>
                      <m:r>
                        <a:rPr lang="en-US" altLang="en-US" b="1" i="1" dirty="0" smtClean="0">
                          <a:solidFill>
                            <a:srgbClr val="6600FF"/>
                          </a:solidFill>
                          <a:latin typeface="Cambria Math" panose="02040503050406030204" pitchFamily="18" charset="0"/>
                        </a:rPr>
                        <m:t>− </m:t>
                      </m:r>
                      <m:sSub>
                        <m:sSubPr>
                          <m:ctrlPr>
                            <a:rPr lang="en-US" altLang="en-US" b="1" i="1" dirty="0" smtClean="0">
                              <a:solidFill>
                                <a:srgbClr val="6600FF"/>
                              </a:solidFill>
                              <a:latin typeface="Cambria Math" panose="02040503050406030204" pitchFamily="18" charset="0"/>
                            </a:rPr>
                          </m:ctrlPr>
                        </m:sSubPr>
                        <m:e>
                          <m:r>
                            <a:rPr lang="en-US" altLang="en-US" b="1" i="1" dirty="0" smtClean="0">
                              <a:solidFill>
                                <a:srgbClr val="6600FF"/>
                              </a:solidFill>
                              <a:latin typeface="Cambria Math" panose="02040503050406030204" pitchFamily="18" charset="0"/>
                            </a:rPr>
                            <m:t>𝑵</m:t>
                          </m:r>
                        </m:e>
                        <m:sub>
                          <m:r>
                            <a:rPr lang="en-US" altLang="en-US" b="1" i="1" dirty="0" smtClean="0">
                              <a:solidFill>
                                <a:srgbClr val="6600FF"/>
                              </a:solidFill>
                              <a:latin typeface="Cambria Math" panose="02040503050406030204" pitchFamily="18" charset="0"/>
                            </a:rPr>
                            <m:t>𝑷</m:t>
                          </m:r>
                        </m:sub>
                      </m:sSub>
                      <m:r>
                        <a:rPr lang="en-US" altLang="en-US" b="1" i="1" dirty="0">
                          <a:solidFill>
                            <a:srgbClr val="6600FF"/>
                          </a:solidFill>
                          <a:latin typeface="Cambria Math" panose="02040503050406030204" pitchFamily="18" charset="0"/>
                        </a:rPr>
                        <m:t> </m:t>
                      </m:r>
                      <m:f>
                        <m:fPr>
                          <m:ctrlPr>
                            <a:rPr lang="en-US" altLang="en-US" b="1" i="1" dirty="0">
                              <a:solidFill>
                                <a:srgbClr val="6600FF"/>
                              </a:solidFill>
                              <a:latin typeface="Cambria Math" panose="02040503050406030204" pitchFamily="18" charset="0"/>
                            </a:rPr>
                          </m:ctrlPr>
                        </m:fPr>
                        <m:num>
                          <m:r>
                            <a:rPr lang="en-US" altLang="en-US" b="1" i="1" dirty="0">
                              <a:solidFill>
                                <a:srgbClr val="6600FF"/>
                              </a:solidFill>
                              <a:latin typeface="Cambria Math" panose="02040503050406030204" pitchFamily="18" charset="0"/>
                            </a:rPr>
                            <m:t>𝒅</m:t>
                          </m:r>
                          <m:r>
                            <a:rPr lang="el-GR" altLang="en-US" b="1" i="0" dirty="0">
                              <a:solidFill>
                                <a:srgbClr val="6600FF"/>
                              </a:solidFill>
                              <a:latin typeface="Cambria Math" panose="02040503050406030204" pitchFamily="18" charset="0"/>
                            </a:rPr>
                            <m:t>𝚽</m:t>
                          </m:r>
                        </m:num>
                        <m:den>
                          <m:r>
                            <a:rPr lang="en-US" altLang="en-US" b="1" i="1" dirty="0">
                              <a:solidFill>
                                <a:srgbClr val="6600FF"/>
                              </a:solidFill>
                              <a:latin typeface="Cambria Math" panose="02040503050406030204" pitchFamily="18" charset="0"/>
                            </a:rPr>
                            <m:t>𝒅𝒕</m:t>
                          </m:r>
                        </m:den>
                      </m:f>
                    </m:oMath>
                  </m:oMathPara>
                </a14:m>
                <a:endParaRPr lang="en-US" altLang="en-US" b="1" dirty="0">
                  <a:solidFill>
                    <a:srgbClr val="6600FF"/>
                  </a:solidFill>
                </a:endParaRPr>
              </a:p>
              <a:p>
                <a:pPr>
                  <a:lnSpc>
                    <a:spcPct val="102000"/>
                  </a:lnSpc>
                  <a:spcBef>
                    <a:spcPct val="50000"/>
                  </a:spcBef>
                  <a:spcAft>
                    <a:spcPts val="200"/>
                  </a:spcAft>
                </a:pPr>
                <a14:m>
                  <m:oMathPara xmlns:m="http://schemas.openxmlformats.org/officeDocument/2006/math">
                    <m:oMath>
                      <m:r>
                        <a:rPr lang="en-US" altLang="en-US" b="1" i="1" dirty="0" smtClean="0">
                          <a:solidFill>
                            <a:srgbClr val="6600FF"/>
                          </a:solidFill>
                          <a:latin typeface="Cambria Math" panose="02040503050406030204" pitchFamily="18" charset="0"/>
                        </a:rPr>
                        <m:t>𝑬</m:t>
                      </m:r>
                      <m:r>
                        <a:rPr lang="en-US" altLang="en-US" b="1" i="1" baseline="-25000" dirty="0" smtClean="0">
                          <a:solidFill>
                            <a:srgbClr val="6600FF"/>
                          </a:solidFill>
                          <a:latin typeface="Cambria Math" panose="02040503050406030204" pitchFamily="18" charset="0"/>
                        </a:rPr>
                        <m:t>𝑺</m:t>
                      </m:r>
                      <m:r>
                        <a:rPr lang="en-US" altLang="en-US" b="1" i="1" dirty="0" smtClean="0">
                          <a:solidFill>
                            <a:srgbClr val="6600FF"/>
                          </a:solidFill>
                          <a:latin typeface="Cambria Math" panose="02040503050406030204" pitchFamily="18" charset="0"/>
                        </a:rPr>
                        <m:t> = − </m:t>
                      </m:r>
                      <m:sSub>
                        <m:sSubPr>
                          <m:ctrlPr>
                            <a:rPr lang="en-US" altLang="en-US" b="1" i="1" dirty="0">
                              <a:solidFill>
                                <a:srgbClr val="6600FF"/>
                              </a:solidFill>
                              <a:latin typeface="Cambria Math" panose="02040503050406030204" pitchFamily="18" charset="0"/>
                            </a:rPr>
                          </m:ctrlPr>
                        </m:sSubPr>
                        <m:e>
                          <m:r>
                            <a:rPr lang="en-US" altLang="en-US" b="1" i="1" dirty="0">
                              <a:solidFill>
                                <a:srgbClr val="6600FF"/>
                              </a:solidFill>
                              <a:latin typeface="Cambria Math" panose="02040503050406030204" pitchFamily="18" charset="0"/>
                            </a:rPr>
                            <m:t>𝑵</m:t>
                          </m:r>
                        </m:e>
                        <m:sub>
                          <m:r>
                            <a:rPr lang="en-US" altLang="en-US" b="1" i="1" dirty="0">
                              <a:solidFill>
                                <a:srgbClr val="6600FF"/>
                              </a:solidFill>
                              <a:latin typeface="Cambria Math" panose="02040503050406030204" pitchFamily="18" charset="0"/>
                            </a:rPr>
                            <m:t>𝑺</m:t>
                          </m:r>
                        </m:sub>
                      </m:sSub>
                      <m:f>
                        <m:fPr>
                          <m:ctrlPr>
                            <a:rPr lang="en-US" altLang="en-US" b="1" i="1" dirty="0">
                              <a:solidFill>
                                <a:srgbClr val="6600FF"/>
                              </a:solidFill>
                              <a:latin typeface="Cambria Math" panose="02040503050406030204" pitchFamily="18" charset="0"/>
                            </a:rPr>
                          </m:ctrlPr>
                        </m:fPr>
                        <m:num>
                          <m:r>
                            <a:rPr lang="en-US" altLang="en-US" b="1" i="1" dirty="0">
                              <a:solidFill>
                                <a:srgbClr val="6600FF"/>
                              </a:solidFill>
                              <a:latin typeface="Cambria Math" panose="02040503050406030204" pitchFamily="18" charset="0"/>
                            </a:rPr>
                            <m:t>𝒅</m:t>
                          </m:r>
                          <m:r>
                            <a:rPr lang="el-GR" altLang="en-US" b="1" i="0" dirty="0">
                              <a:solidFill>
                                <a:srgbClr val="6600FF"/>
                              </a:solidFill>
                              <a:latin typeface="Cambria Math" panose="02040503050406030204" pitchFamily="18" charset="0"/>
                            </a:rPr>
                            <m:t>𝚽</m:t>
                          </m:r>
                        </m:num>
                        <m:den>
                          <m:r>
                            <a:rPr lang="en-US" altLang="en-US" b="1" i="1" dirty="0">
                              <a:solidFill>
                                <a:srgbClr val="6600FF"/>
                              </a:solidFill>
                              <a:latin typeface="Cambria Math" panose="02040503050406030204" pitchFamily="18" charset="0"/>
                            </a:rPr>
                            <m:t>𝒅𝒕</m:t>
                          </m:r>
                        </m:den>
                      </m:f>
                    </m:oMath>
                  </m:oMathPara>
                </a14:m>
                <a:endParaRPr lang="en-US" altLang="en-US" b="1" dirty="0">
                  <a:solidFill>
                    <a:srgbClr val="6600FF"/>
                  </a:solidFill>
                </a:endParaRPr>
              </a:p>
              <a:p>
                <a:pPr>
                  <a:lnSpc>
                    <a:spcPct val="102000"/>
                  </a:lnSpc>
                  <a:spcBef>
                    <a:spcPct val="50000"/>
                  </a:spcBef>
                  <a:spcAft>
                    <a:spcPts val="200"/>
                  </a:spcAft>
                </a:pPr>
                <a14:m>
                  <m:oMathPara xmlns:m="http://schemas.openxmlformats.org/officeDocument/2006/math">
                    <m:oMath>
                      <m:f>
                        <m:fPr>
                          <m:ctrlPr>
                            <a:rPr lang="en-US" altLang="en-US" b="1" i="1" dirty="0" smtClean="0">
                              <a:solidFill>
                                <a:srgbClr val="6600FF"/>
                              </a:solidFill>
                              <a:latin typeface="Cambria Math" panose="02040503050406030204" pitchFamily="18" charset="0"/>
                            </a:rPr>
                          </m:ctrlPr>
                        </m:fPr>
                        <m:num>
                          <m:r>
                            <a:rPr lang="en-US" altLang="en-US" b="1" i="1" dirty="0" smtClean="0">
                              <a:solidFill>
                                <a:srgbClr val="6600FF"/>
                              </a:solidFill>
                              <a:latin typeface="Cambria Math" panose="02040503050406030204" pitchFamily="18" charset="0"/>
                            </a:rPr>
                            <m:t>𝑬</m:t>
                          </m:r>
                          <m:r>
                            <a:rPr lang="en-US" altLang="en-US" b="1" i="1" baseline="-25000" dirty="0">
                              <a:solidFill>
                                <a:srgbClr val="6600FF"/>
                              </a:solidFill>
                              <a:latin typeface="Cambria Math" panose="02040503050406030204" pitchFamily="18" charset="0"/>
                            </a:rPr>
                            <m:t>𝑺</m:t>
                          </m:r>
                        </m:num>
                        <m:den>
                          <m:r>
                            <a:rPr lang="en-US" altLang="en-US" b="1" i="1" dirty="0">
                              <a:solidFill>
                                <a:srgbClr val="6600FF"/>
                              </a:solidFill>
                              <a:latin typeface="Cambria Math" panose="02040503050406030204" pitchFamily="18" charset="0"/>
                            </a:rPr>
                            <m:t>𝑬</m:t>
                          </m:r>
                          <m:r>
                            <a:rPr lang="en-US" altLang="en-US" b="1" i="1" baseline="-25000" dirty="0">
                              <a:solidFill>
                                <a:srgbClr val="6600FF"/>
                              </a:solidFill>
                              <a:latin typeface="Cambria Math" panose="02040503050406030204" pitchFamily="18" charset="0"/>
                            </a:rPr>
                            <m:t>𝑷</m:t>
                          </m:r>
                        </m:den>
                      </m:f>
                      <m:r>
                        <a:rPr lang="en-US" altLang="en-US" b="1" i="1" dirty="0" smtClean="0">
                          <a:solidFill>
                            <a:srgbClr val="6600FF"/>
                          </a:solidFill>
                          <a:latin typeface="Cambria Math" panose="02040503050406030204" pitchFamily="18" charset="0"/>
                        </a:rPr>
                        <m:t>=</m:t>
                      </m:r>
                      <m:f>
                        <m:fPr>
                          <m:ctrlPr>
                            <a:rPr lang="en-US" altLang="en-US" b="1" i="1" dirty="0">
                              <a:solidFill>
                                <a:srgbClr val="6600FF"/>
                              </a:solidFill>
                              <a:latin typeface="Cambria Math" panose="02040503050406030204" pitchFamily="18" charset="0"/>
                            </a:rPr>
                          </m:ctrlPr>
                        </m:fPr>
                        <m:num>
                          <m:r>
                            <a:rPr lang="en-US" altLang="en-US" b="1" i="1" dirty="0">
                              <a:solidFill>
                                <a:srgbClr val="6600FF"/>
                              </a:solidFill>
                              <a:latin typeface="Cambria Math" panose="02040503050406030204" pitchFamily="18" charset="0"/>
                            </a:rPr>
                            <m:t>𝑵</m:t>
                          </m:r>
                          <m:r>
                            <a:rPr lang="en-US" altLang="en-US" b="1" i="1" baseline="-25000" dirty="0">
                              <a:solidFill>
                                <a:srgbClr val="6600FF"/>
                              </a:solidFill>
                              <a:latin typeface="Cambria Math" panose="02040503050406030204" pitchFamily="18" charset="0"/>
                            </a:rPr>
                            <m:t>𝑺</m:t>
                          </m:r>
                        </m:num>
                        <m:den>
                          <m:r>
                            <a:rPr lang="en-US" altLang="en-US" b="1" i="1" dirty="0">
                              <a:solidFill>
                                <a:srgbClr val="6600FF"/>
                              </a:solidFill>
                              <a:latin typeface="Cambria Math" panose="02040503050406030204" pitchFamily="18" charset="0"/>
                            </a:rPr>
                            <m:t>𝑵</m:t>
                          </m:r>
                          <m:r>
                            <a:rPr lang="en-US" altLang="en-US" b="1" i="1" baseline="-25000" dirty="0" smtClean="0">
                              <a:solidFill>
                                <a:srgbClr val="6600FF"/>
                              </a:solidFill>
                              <a:latin typeface="Cambria Math" panose="02040503050406030204" pitchFamily="18" charset="0"/>
                            </a:rPr>
                            <m:t>𝑷</m:t>
                          </m:r>
                        </m:den>
                      </m:f>
                      <m:r>
                        <a:rPr lang="en-US" altLang="en-US" b="1" i="1" dirty="0" smtClean="0">
                          <a:solidFill>
                            <a:srgbClr val="6600FF"/>
                          </a:solidFill>
                          <a:latin typeface="Cambria Math" panose="02040503050406030204" pitchFamily="18" charset="0"/>
                        </a:rPr>
                        <m:t>= </m:t>
                      </m:r>
                      <m:r>
                        <a:rPr lang="en-US" altLang="en-US" b="1" i="1" dirty="0" smtClean="0">
                          <a:solidFill>
                            <a:srgbClr val="6600FF"/>
                          </a:solidFill>
                          <a:latin typeface="Cambria Math" panose="02040503050406030204" pitchFamily="18" charset="0"/>
                        </a:rPr>
                        <m:t>𝑲</m:t>
                      </m:r>
                    </m:oMath>
                  </m:oMathPara>
                </a14:m>
                <a:endParaRPr lang="en-US" altLang="en-US" b="1" dirty="0">
                  <a:solidFill>
                    <a:srgbClr val="6600FF"/>
                  </a:solidFill>
                </a:endParaRPr>
              </a:p>
              <a:p>
                <a:pPr>
                  <a:lnSpc>
                    <a:spcPct val="102000"/>
                  </a:lnSpc>
                  <a:spcBef>
                    <a:spcPct val="50000"/>
                  </a:spcBef>
                  <a:spcAft>
                    <a:spcPts val="200"/>
                  </a:spcAft>
                </a:pPr>
                <a:r>
                  <a:rPr lang="en-US" altLang="en-US" sz="1400" b="0" dirty="0">
                    <a:solidFill>
                      <a:srgbClr val="2B3E4B"/>
                    </a:solidFill>
                    <a:latin typeface="Times New Roman"/>
                  </a:rPr>
                  <a:t>(where K is called Transformation Ratio or Turns Ratio)</a:t>
                </a:r>
                <a:endParaRPr dirty="0"/>
              </a:p>
            </p:txBody>
          </p:sp>
        </mc:Choice>
        <mc:Fallback xmlns="">
          <p:sp>
            <p:nvSpPr>
              <p:cNvPr id="43574" name="Text Box 566">
                <a:extLst>
                  <a:ext uri="{FF2B5EF4-FFF2-40B4-BE49-F238E27FC236}">
                    <a16:creationId xmlns:a16="http://schemas.microsoft.com/office/drawing/2014/main" id="{4CF42508-2861-4609-8A66-9F558C2788BB}"/>
                  </a:ext>
                </a:extLst>
              </p:cNvPr>
              <p:cNvSpPr txBox="1">
                <a:spLocks noRot="1" noChangeAspect="1" noMove="1" noResize="1" noEditPoints="1" noAdjustHandles="1" noChangeArrowheads="1" noChangeShapeType="1" noTextEdit="1"/>
              </p:cNvSpPr>
              <p:nvPr/>
            </p:nvSpPr>
            <p:spPr bwMode="auto">
              <a:xfrm>
                <a:off x="76200" y="4159972"/>
                <a:ext cx="4419599" cy="2370585"/>
              </a:xfrm>
              <a:prstGeom prst="rect">
                <a:avLst/>
              </a:prstGeom>
              <a:blipFill>
                <a:blip r:embed="rId3"/>
                <a:stretch>
                  <a:fillRect l="-1519" t="-1799" b="-1799"/>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3576" name="Text Box 568">
                <a:extLst>
                  <a:ext uri="{FF2B5EF4-FFF2-40B4-BE49-F238E27FC236}">
                    <a16:creationId xmlns:a16="http://schemas.microsoft.com/office/drawing/2014/main" id="{1EE464D0-FDB9-4773-A8C2-A38044EA428B}"/>
                  </a:ext>
                </a:extLst>
              </p:cNvPr>
              <p:cNvSpPr txBox="1">
                <a:spLocks noChangeArrowheads="1"/>
              </p:cNvSpPr>
              <p:nvPr/>
            </p:nvSpPr>
            <p:spPr bwMode="auto">
              <a:xfrm>
                <a:off x="4626067" y="4358432"/>
                <a:ext cx="3429000" cy="2155334"/>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600" b="0" dirty="0">
                    <a:solidFill>
                      <a:srgbClr val="2B3E4B"/>
                    </a:solidFill>
                    <a:latin typeface="Times New Roman"/>
                  </a:rPr>
                  <a:t>For an ideal transformer</a:t>
                </a:r>
                <a:r>
                  <a:rPr lang="en-US" altLang="en-US" sz="1400" b="0" dirty="0">
                    <a:solidFill>
                      <a:srgbClr val="2B3E4B"/>
                    </a:solidFill>
                    <a:latin typeface="Times New Roman"/>
                  </a:rPr>
                  <a:t>,</a:t>
                </a:r>
                <a:endParaRPr dirty="0"/>
              </a:p>
              <a:p>
                <a:pPr>
                  <a:lnSpc>
                    <a:spcPct val="102000"/>
                  </a:lnSpc>
                  <a:spcBef>
                    <a:spcPct val="50000"/>
                  </a:spcBef>
                  <a:spcAft>
                    <a:spcPts val="200"/>
                  </a:spcAft>
                </a:pPr>
                <a:r>
                  <a:rPr lang="en-US" altLang="en-US" sz="1500" b="1" dirty="0">
                    <a:solidFill>
                      <a:srgbClr val="2F7D5A"/>
                    </a:solidFill>
                    <a:latin typeface="Times New Roman"/>
                  </a:rPr>
                  <a:t>Output Power = Input Power</a:t>
                </a:r>
                <a:endParaRPr dirty="0"/>
              </a:p>
              <a:p>
                <a:pPr>
                  <a:lnSpc>
                    <a:spcPct val="102000"/>
                  </a:lnSpc>
                  <a:spcBef>
                    <a:spcPct val="50000"/>
                  </a:spcBef>
                  <a:spcAft>
                    <a:spcPts val="200"/>
                  </a:spcAft>
                </a:pPr>
                <a14:m>
                  <m:oMathPara xmlns:m="http://schemas.openxmlformats.org/officeDocument/2006/math">
                    <m:oMath>
                      <m:r>
                        <a:rPr lang="en-US" altLang="en-US" b="1" i="1" dirty="0" smtClean="0">
                          <a:solidFill>
                            <a:srgbClr val="FF0000"/>
                          </a:solidFill>
                          <a:latin typeface="Cambria Math" panose="02040503050406030204" pitchFamily="18" charset="0"/>
                        </a:rPr>
                        <m:t>𝑬</m:t>
                      </m:r>
                      <m:r>
                        <a:rPr lang="en-US" altLang="en-US" b="1" i="1" baseline="-25000" dirty="0">
                          <a:solidFill>
                            <a:srgbClr val="FF0000"/>
                          </a:solidFill>
                          <a:latin typeface="Cambria Math" panose="02040503050406030204" pitchFamily="18" charset="0"/>
                        </a:rPr>
                        <m:t>𝑺</m:t>
                      </m:r>
                      <m:r>
                        <a:rPr lang="en-US" altLang="en-US" b="1" i="1" dirty="0">
                          <a:solidFill>
                            <a:srgbClr val="FF0000"/>
                          </a:solidFill>
                          <a:latin typeface="Cambria Math" panose="02040503050406030204" pitchFamily="18" charset="0"/>
                        </a:rPr>
                        <m:t>𝑰</m:t>
                      </m:r>
                      <m:r>
                        <a:rPr lang="en-US" altLang="en-US" b="1" i="1" baseline="-25000" dirty="0">
                          <a:solidFill>
                            <a:srgbClr val="FF0000"/>
                          </a:solidFill>
                          <a:latin typeface="Cambria Math" panose="02040503050406030204" pitchFamily="18" charset="0"/>
                        </a:rPr>
                        <m:t>𝑺</m:t>
                      </m:r>
                      <m:r>
                        <a:rPr lang="en-US" altLang="en-US" b="1" i="1" dirty="0">
                          <a:solidFill>
                            <a:srgbClr val="FF0000"/>
                          </a:solidFill>
                          <a:latin typeface="Cambria Math" panose="02040503050406030204" pitchFamily="18" charset="0"/>
                        </a:rPr>
                        <m:t> =  </m:t>
                      </m:r>
                      <m:sSub>
                        <m:sSubPr>
                          <m:ctrlPr>
                            <a:rPr lang="en-US" altLang="en-US" b="1" i="1" dirty="0">
                              <a:solidFill>
                                <a:srgbClr val="FF0000"/>
                              </a:solidFill>
                              <a:latin typeface="Cambria Math" panose="02040503050406030204" pitchFamily="18" charset="0"/>
                            </a:rPr>
                          </m:ctrlPr>
                        </m:sSubPr>
                        <m:e>
                          <m:r>
                            <a:rPr lang="en-US" altLang="en-US" b="1" i="1" dirty="0">
                              <a:solidFill>
                                <a:srgbClr val="FF0000"/>
                              </a:solidFill>
                              <a:latin typeface="Cambria Math" panose="02040503050406030204" pitchFamily="18" charset="0"/>
                            </a:rPr>
                            <m:t>𝑬</m:t>
                          </m:r>
                        </m:e>
                        <m:sub>
                          <m:r>
                            <a:rPr lang="en-US" altLang="en-US" b="1" i="1" dirty="0">
                              <a:solidFill>
                                <a:srgbClr val="FF0000"/>
                              </a:solidFill>
                              <a:latin typeface="Cambria Math" panose="02040503050406030204" pitchFamily="18" charset="0"/>
                            </a:rPr>
                            <m:t>𝑷</m:t>
                          </m:r>
                        </m:sub>
                      </m:sSub>
                      <m:sSub>
                        <m:sSubPr>
                          <m:ctrlPr>
                            <a:rPr lang="en-US" altLang="en-US" b="1" i="1" dirty="0">
                              <a:solidFill>
                                <a:srgbClr val="FF0000"/>
                              </a:solidFill>
                              <a:latin typeface="Cambria Math" panose="02040503050406030204" pitchFamily="18" charset="0"/>
                            </a:rPr>
                          </m:ctrlPr>
                        </m:sSubPr>
                        <m:e>
                          <m:r>
                            <a:rPr lang="en-US" altLang="en-US" b="1" i="1" dirty="0">
                              <a:solidFill>
                                <a:srgbClr val="FF0000"/>
                              </a:solidFill>
                              <a:latin typeface="Cambria Math" panose="02040503050406030204" pitchFamily="18" charset="0"/>
                            </a:rPr>
                            <m:t>𝑰</m:t>
                          </m:r>
                        </m:e>
                        <m:sub>
                          <m:r>
                            <a:rPr lang="en-US" altLang="en-US" b="1" i="1" dirty="0">
                              <a:solidFill>
                                <a:srgbClr val="FF0000"/>
                              </a:solidFill>
                              <a:latin typeface="Cambria Math" panose="02040503050406030204" pitchFamily="18" charset="0"/>
                            </a:rPr>
                            <m:t>𝑷</m:t>
                          </m:r>
                        </m:sub>
                      </m:sSub>
                    </m:oMath>
                  </m:oMathPara>
                </a14:m>
                <a:endParaRPr lang="en-US" altLang="en-US" b="1" baseline="-25000" dirty="0">
                  <a:solidFill>
                    <a:srgbClr val="FF0000"/>
                  </a:solidFill>
                </a:endParaRPr>
              </a:p>
              <a:p>
                <a:pPr>
                  <a:lnSpc>
                    <a:spcPct val="102000"/>
                  </a:lnSpc>
                  <a:spcBef>
                    <a:spcPct val="50000"/>
                  </a:spcBef>
                  <a:spcAft>
                    <a:spcPts val="200"/>
                  </a:spcAft>
                </a:pPr>
                <a14:m>
                  <m:oMathPara xmlns:m="http://schemas.openxmlformats.org/officeDocument/2006/math">
                    <m:oMath>
                      <m:f>
                        <m:fPr>
                          <m:ctrlPr>
                            <a:rPr lang="en-US" altLang="en-US" b="1" i="1" dirty="0" smtClean="0">
                              <a:solidFill>
                                <a:srgbClr val="FF0000"/>
                              </a:solidFill>
                              <a:latin typeface="Cambria Math" panose="02040503050406030204" pitchFamily="18" charset="0"/>
                            </a:rPr>
                          </m:ctrlPr>
                        </m:fPr>
                        <m:num>
                          <m:r>
                            <a:rPr lang="en-US" altLang="en-US" b="1" i="1" dirty="0" smtClean="0">
                              <a:solidFill>
                                <a:srgbClr val="FF0000"/>
                              </a:solidFill>
                              <a:latin typeface="Cambria Math" panose="02040503050406030204" pitchFamily="18" charset="0"/>
                            </a:rPr>
                            <m:t>𝑬</m:t>
                          </m:r>
                          <m:r>
                            <a:rPr lang="en-US" altLang="en-US" b="1" i="1" baseline="-25000" dirty="0">
                              <a:solidFill>
                                <a:srgbClr val="FF0000"/>
                              </a:solidFill>
                              <a:latin typeface="Cambria Math" panose="02040503050406030204" pitchFamily="18" charset="0"/>
                            </a:rPr>
                            <m:t>𝑺</m:t>
                          </m:r>
                        </m:num>
                        <m:den>
                          <m:r>
                            <a:rPr lang="en-US" altLang="en-US" b="1" i="1" dirty="0">
                              <a:solidFill>
                                <a:srgbClr val="FF0000"/>
                              </a:solidFill>
                              <a:latin typeface="Cambria Math" panose="02040503050406030204" pitchFamily="18" charset="0"/>
                            </a:rPr>
                            <m:t>𝑬</m:t>
                          </m:r>
                          <m:r>
                            <a:rPr lang="en-US" altLang="en-US" b="1" i="1" baseline="-25000" dirty="0">
                              <a:solidFill>
                                <a:srgbClr val="FF0000"/>
                              </a:solidFill>
                              <a:latin typeface="Cambria Math" panose="02040503050406030204" pitchFamily="18" charset="0"/>
                            </a:rPr>
                            <m:t>𝑷</m:t>
                          </m:r>
                        </m:den>
                      </m:f>
                      <m:r>
                        <a:rPr lang="en-US" altLang="en-US" b="1" i="1" dirty="0">
                          <a:solidFill>
                            <a:srgbClr val="FF0000"/>
                          </a:solidFill>
                          <a:latin typeface="Cambria Math" panose="02040503050406030204" pitchFamily="18" charset="0"/>
                        </a:rPr>
                        <m:t>=</m:t>
                      </m:r>
                      <m:f>
                        <m:fPr>
                          <m:ctrlPr>
                            <a:rPr lang="en-US" altLang="en-US" b="1" i="1" dirty="0">
                              <a:solidFill>
                                <a:srgbClr val="FF0000"/>
                              </a:solidFill>
                              <a:latin typeface="Cambria Math" panose="02040503050406030204" pitchFamily="18" charset="0"/>
                            </a:rPr>
                          </m:ctrlPr>
                        </m:fPr>
                        <m:num>
                          <m:r>
                            <a:rPr lang="en-US" altLang="en-US" b="1" i="1" dirty="0">
                              <a:solidFill>
                                <a:srgbClr val="FF0000"/>
                              </a:solidFill>
                              <a:latin typeface="Cambria Math" panose="02040503050406030204" pitchFamily="18" charset="0"/>
                            </a:rPr>
                            <m:t>𝑰</m:t>
                          </m:r>
                          <m:r>
                            <a:rPr lang="en-US" altLang="en-US" b="1" i="1" baseline="-25000" dirty="0">
                              <a:solidFill>
                                <a:srgbClr val="FF0000"/>
                              </a:solidFill>
                              <a:latin typeface="Cambria Math" panose="02040503050406030204" pitchFamily="18" charset="0"/>
                            </a:rPr>
                            <m:t>𝑷</m:t>
                          </m:r>
                        </m:num>
                        <m:den>
                          <m:r>
                            <a:rPr lang="en-US" altLang="en-US" b="1" i="1" dirty="0">
                              <a:solidFill>
                                <a:srgbClr val="FF0000"/>
                              </a:solidFill>
                              <a:latin typeface="Cambria Math" panose="02040503050406030204" pitchFamily="18" charset="0"/>
                            </a:rPr>
                            <m:t>𝑰</m:t>
                          </m:r>
                          <m:r>
                            <a:rPr lang="en-US" altLang="en-US" b="1" i="1" baseline="-25000" dirty="0">
                              <a:solidFill>
                                <a:srgbClr val="FF0000"/>
                              </a:solidFill>
                              <a:latin typeface="Cambria Math" panose="02040503050406030204" pitchFamily="18" charset="0"/>
                            </a:rPr>
                            <m:t>𝑺</m:t>
                          </m:r>
                        </m:den>
                      </m:f>
                    </m:oMath>
                  </m:oMathPara>
                </a14:m>
                <a:endParaRPr lang="en-US" altLang="en-US" b="1" dirty="0">
                  <a:solidFill>
                    <a:srgbClr val="FF0000"/>
                  </a:solidFill>
                </a:endParaRPr>
              </a:p>
              <a:p>
                <a:pPr>
                  <a:lnSpc>
                    <a:spcPct val="102000"/>
                  </a:lnSpc>
                  <a:spcBef>
                    <a:spcPct val="50000"/>
                  </a:spcBef>
                  <a:spcAft>
                    <a:spcPts val="200"/>
                  </a:spcAft>
                </a:pPr>
                <a14:m>
                  <m:oMathPara xmlns:m="http://schemas.openxmlformats.org/officeDocument/2006/math">
                    <m:oMath>
                      <m:f>
                        <m:fPr>
                          <m:ctrlPr>
                            <a:rPr lang="en-US" altLang="en-US" b="1" i="1" dirty="0" smtClean="0">
                              <a:solidFill>
                                <a:srgbClr val="800000"/>
                              </a:solidFill>
                              <a:latin typeface="Cambria Math" panose="02040503050406030204" pitchFamily="18" charset="0"/>
                            </a:rPr>
                          </m:ctrlPr>
                        </m:fPr>
                        <m:num>
                          <m:r>
                            <a:rPr lang="en-US" altLang="en-US" b="1" i="1" dirty="0" smtClean="0">
                              <a:solidFill>
                                <a:srgbClr val="800000"/>
                              </a:solidFill>
                              <a:latin typeface="Cambria Math" panose="02040503050406030204" pitchFamily="18" charset="0"/>
                            </a:rPr>
                            <m:t>𝑬</m:t>
                          </m:r>
                          <m:r>
                            <a:rPr lang="en-US" altLang="en-US" b="1" i="1" baseline="-25000" dirty="0">
                              <a:solidFill>
                                <a:srgbClr val="800000"/>
                              </a:solidFill>
                              <a:latin typeface="Cambria Math" panose="02040503050406030204" pitchFamily="18" charset="0"/>
                            </a:rPr>
                            <m:t>𝑺</m:t>
                          </m:r>
                        </m:num>
                        <m:den>
                          <m:r>
                            <a:rPr lang="en-US" altLang="en-US" b="1" i="1" dirty="0">
                              <a:solidFill>
                                <a:srgbClr val="800000"/>
                              </a:solidFill>
                              <a:latin typeface="Cambria Math" panose="02040503050406030204" pitchFamily="18" charset="0"/>
                            </a:rPr>
                            <m:t>𝑬</m:t>
                          </m:r>
                          <m:r>
                            <a:rPr lang="en-US" altLang="en-US" b="1" i="1" baseline="-25000" dirty="0" smtClean="0">
                              <a:solidFill>
                                <a:srgbClr val="800000"/>
                              </a:solidFill>
                              <a:latin typeface="Cambria Math" panose="02040503050406030204" pitchFamily="18" charset="0"/>
                            </a:rPr>
                            <m:t>𝑷</m:t>
                          </m:r>
                        </m:den>
                      </m:f>
                      <m:r>
                        <a:rPr lang="en-US" altLang="en-US" b="1" i="1" dirty="0">
                          <a:solidFill>
                            <a:srgbClr val="800000"/>
                          </a:solidFill>
                          <a:latin typeface="Cambria Math" panose="02040503050406030204" pitchFamily="18" charset="0"/>
                        </a:rPr>
                        <m:t>=</m:t>
                      </m:r>
                      <m:f>
                        <m:fPr>
                          <m:ctrlPr>
                            <a:rPr lang="en-US" altLang="en-US" b="1" i="1" dirty="0">
                              <a:solidFill>
                                <a:srgbClr val="800000"/>
                              </a:solidFill>
                              <a:latin typeface="Cambria Math" panose="02040503050406030204" pitchFamily="18" charset="0"/>
                            </a:rPr>
                          </m:ctrlPr>
                        </m:fPr>
                        <m:num>
                          <m:r>
                            <a:rPr lang="en-US" altLang="en-US" b="1" i="1" dirty="0">
                              <a:solidFill>
                                <a:srgbClr val="800000"/>
                              </a:solidFill>
                              <a:latin typeface="Cambria Math" panose="02040503050406030204" pitchFamily="18" charset="0"/>
                            </a:rPr>
                            <m:t>𝑰</m:t>
                          </m:r>
                          <m:r>
                            <a:rPr lang="en-US" altLang="en-US" b="1" i="1" baseline="-25000" dirty="0">
                              <a:solidFill>
                                <a:srgbClr val="800000"/>
                              </a:solidFill>
                              <a:latin typeface="Cambria Math" panose="02040503050406030204" pitchFamily="18" charset="0"/>
                            </a:rPr>
                            <m:t>𝑷</m:t>
                          </m:r>
                        </m:num>
                        <m:den>
                          <m:r>
                            <a:rPr lang="en-US" altLang="en-US" b="1" i="1" dirty="0">
                              <a:solidFill>
                                <a:srgbClr val="800000"/>
                              </a:solidFill>
                              <a:latin typeface="Cambria Math" panose="02040503050406030204" pitchFamily="18" charset="0"/>
                            </a:rPr>
                            <m:t>𝑰</m:t>
                          </m:r>
                          <m:r>
                            <a:rPr lang="en-US" altLang="en-US" b="1" i="1" baseline="-25000" dirty="0">
                              <a:solidFill>
                                <a:srgbClr val="800000"/>
                              </a:solidFill>
                              <a:latin typeface="Cambria Math" panose="02040503050406030204" pitchFamily="18" charset="0"/>
                            </a:rPr>
                            <m:t>𝑺</m:t>
                          </m:r>
                        </m:den>
                      </m:f>
                      <m:r>
                        <a:rPr lang="en-US" altLang="en-US" b="1" i="1" dirty="0">
                          <a:solidFill>
                            <a:srgbClr val="800000"/>
                          </a:solidFill>
                          <a:latin typeface="Cambria Math" panose="02040503050406030204" pitchFamily="18" charset="0"/>
                        </a:rPr>
                        <m:t>=</m:t>
                      </m:r>
                      <m:f>
                        <m:fPr>
                          <m:ctrlPr>
                            <a:rPr lang="en-US" altLang="en-US" b="1" i="1" dirty="0">
                              <a:solidFill>
                                <a:srgbClr val="800000"/>
                              </a:solidFill>
                              <a:latin typeface="Cambria Math" panose="02040503050406030204" pitchFamily="18" charset="0"/>
                            </a:rPr>
                          </m:ctrlPr>
                        </m:fPr>
                        <m:num>
                          <m:r>
                            <a:rPr lang="en-US" altLang="en-US" b="1" i="1" dirty="0">
                              <a:solidFill>
                                <a:srgbClr val="800000"/>
                              </a:solidFill>
                              <a:latin typeface="Cambria Math" panose="02040503050406030204" pitchFamily="18" charset="0"/>
                            </a:rPr>
                            <m:t>𝑵</m:t>
                          </m:r>
                          <m:r>
                            <a:rPr lang="en-US" altLang="en-US" b="1" i="1" baseline="-25000" dirty="0">
                              <a:solidFill>
                                <a:srgbClr val="800000"/>
                              </a:solidFill>
                              <a:latin typeface="Cambria Math" panose="02040503050406030204" pitchFamily="18" charset="0"/>
                            </a:rPr>
                            <m:t>𝑺</m:t>
                          </m:r>
                        </m:num>
                        <m:den>
                          <m:r>
                            <a:rPr lang="en-US" altLang="en-US" b="1" i="1" dirty="0">
                              <a:solidFill>
                                <a:srgbClr val="800000"/>
                              </a:solidFill>
                              <a:latin typeface="Cambria Math" panose="02040503050406030204" pitchFamily="18" charset="0"/>
                            </a:rPr>
                            <m:t>𝑵</m:t>
                          </m:r>
                          <m:r>
                            <a:rPr lang="en-US" altLang="en-US" b="1" i="1" baseline="-25000" dirty="0">
                              <a:solidFill>
                                <a:srgbClr val="800000"/>
                              </a:solidFill>
                              <a:latin typeface="Cambria Math" panose="02040503050406030204" pitchFamily="18" charset="0"/>
                            </a:rPr>
                            <m:t>𝑷</m:t>
                          </m:r>
                        </m:den>
                      </m:f>
                    </m:oMath>
                  </m:oMathPara>
                </a14:m>
                <a:endParaRPr lang="en-US" altLang="en-US" b="1" baseline="-25000" dirty="0">
                  <a:solidFill>
                    <a:srgbClr val="800000"/>
                  </a:solidFill>
                </a:endParaRPr>
              </a:p>
            </p:txBody>
          </p:sp>
        </mc:Choice>
        <mc:Fallback xmlns="">
          <p:sp>
            <p:nvSpPr>
              <p:cNvPr id="43576" name="Text Box 568">
                <a:extLst>
                  <a:ext uri="{FF2B5EF4-FFF2-40B4-BE49-F238E27FC236}">
                    <a16:creationId xmlns:a16="http://schemas.microsoft.com/office/drawing/2014/main" id="{1EE464D0-FDB9-4773-A8C2-A38044EA428B}"/>
                  </a:ext>
                </a:extLst>
              </p:cNvPr>
              <p:cNvSpPr txBox="1">
                <a:spLocks noRot="1" noChangeAspect="1" noMove="1" noResize="1" noEditPoints="1" noAdjustHandles="1" noChangeArrowheads="1" noChangeShapeType="1" noTextEdit="1"/>
              </p:cNvSpPr>
              <p:nvPr/>
            </p:nvSpPr>
            <p:spPr bwMode="auto">
              <a:xfrm>
                <a:off x="4626067" y="4358432"/>
                <a:ext cx="3429000" cy="2155334"/>
              </a:xfrm>
              <a:prstGeom prst="rect">
                <a:avLst/>
              </a:prstGeom>
              <a:blipFill>
                <a:blip r:embed="rId4"/>
                <a:stretch>
                  <a:fillRect l="-1068" t="-1130"/>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3577" name="Text Box 569">
                <a:extLst>
                  <a:ext uri="{FF2B5EF4-FFF2-40B4-BE49-F238E27FC236}">
                    <a16:creationId xmlns:a16="http://schemas.microsoft.com/office/drawing/2014/main" id="{5C81C7CE-91D5-450C-A0D2-5038F179C93F}"/>
                  </a:ext>
                </a:extLst>
              </p:cNvPr>
              <p:cNvSpPr txBox="1">
                <a:spLocks noChangeArrowheads="1"/>
              </p:cNvSpPr>
              <p:nvPr/>
            </p:nvSpPr>
            <p:spPr bwMode="auto">
              <a:xfrm>
                <a:off x="8185335" y="4892519"/>
                <a:ext cx="2260912" cy="1518814"/>
              </a:xfrm>
              <a:prstGeom prst="rect">
                <a:avLst/>
              </a:prstGeom>
              <a:noFill/>
              <a:ln>
                <a:noFill/>
              </a:ln>
              <a:effectLst/>
              <a:extLst>
                <a:ext uri="{909E8E84-426E-40DD-AFC4-6F175D3DCCD1}">
                  <a14:hiddenFill>
                    <a:solidFill>
                      <a:schemeClr val="accent1"/>
                    </a:solidFill>
                  </a14:hiddenFill>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000" b="1" dirty="0">
                    <a:solidFill>
                      <a:srgbClr val="0E7C86"/>
                    </a:solidFill>
                    <a:latin typeface="Times New Roman"/>
                  </a:rPr>
                  <a:t>Efficiency (</a:t>
                </a:r>
                <a:r>
                  <a:rPr lang="el-GR" altLang="en-US" sz="2000" b="1" dirty="0">
                    <a:solidFill>
                      <a:srgbClr val="0E7C86"/>
                    </a:solidFill>
                    <a:latin typeface="Times New Roman"/>
                    <a:cs typeface="Arial" panose="020B0604020202020204" pitchFamily="34" charset="0"/>
                  </a:rPr>
                  <a:t>η</a:t>
                </a:r>
                <a:r>
                  <a:rPr lang="en-US" altLang="en-US" sz="2000" b="1" dirty="0">
                    <a:solidFill>
                      <a:srgbClr val="0E7C86"/>
                    </a:solidFill>
                    <a:latin typeface="Times New Roman"/>
                    <a:cs typeface="Arial" panose="020B0604020202020204" pitchFamily="34" charset="0"/>
                  </a:rPr>
                  <a:t>):</a:t>
                </a:r>
                <a:endParaRPr dirty="0"/>
              </a:p>
              <a:p>
                <a:pPr>
                  <a:lnSpc>
                    <a:spcPct val="102000"/>
                  </a:lnSpc>
                  <a:spcBef>
                    <a:spcPct val="50000"/>
                  </a:spcBef>
                  <a:spcAft>
                    <a:spcPts val="200"/>
                  </a:spcAft>
                </a:pPr>
                <a14:m>
                  <m:oMathPara xmlns:m="http://schemas.openxmlformats.org/officeDocument/2006/math">
                    <m:oMath>
                      <m:r>
                        <a:rPr lang="el-GR" altLang="en-US" b="1" i="1" dirty="0" smtClean="0">
                          <a:solidFill>
                            <a:srgbClr val="CC00FF"/>
                          </a:solidFill>
                          <a:latin typeface="Cambria Math" panose="02040503050406030204" pitchFamily="18" charset="0"/>
                        </a:rPr>
                        <m:t>𝜼</m:t>
                      </m:r>
                      <m:r>
                        <a:rPr lang="en-US" altLang="en-US" b="1" i="1" dirty="0">
                          <a:solidFill>
                            <a:srgbClr val="CC00FF"/>
                          </a:solidFill>
                          <a:latin typeface="Cambria Math" panose="02040503050406030204" pitchFamily="18" charset="0"/>
                        </a:rPr>
                        <m:t> =</m:t>
                      </m:r>
                      <m:f>
                        <m:fPr>
                          <m:ctrlPr>
                            <a:rPr lang="en-US" altLang="en-US" b="1" i="1" dirty="0">
                              <a:solidFill>
                                <a:srgbClr val="CC00FF"/>
                              </a:solidFill>
                              <a:latin typeface="Cambria Math" panose="02040503050406030204" pitchFamily="18" charset="0"/>
                            </a:rPr>
                          </m:ctrlPr>
                        </m:fPr>
                        <m:num>
                          <m:r>
                            <a:rPr lang="en-US" altLang="en-US" b="1" i="1" dirty="0">
                              <a:solidFill>
                                <a:srgbClr val="CC00FF"/>
                              </a:solidFill>
                              <a:latin typeface="Cambria Math" panose="02040503050406030204" pitchFamily="18" charset="0"/>
                            </a:rPr>
                            <m:t>𝑬</m:t>
                          </m:r>
                          <m:r>
                            <a:rPr lang="en-US" altLang="en-US" b="1" i="1" baseline="-25000" dirty="0">
                              <a:solidFill>
                                <a:srgbClr val="CC00FF"/>
                              </a:solidFill>
                              <a:latin typeface="Cambria Math" panose="02040503050406030204" pitchFamily="18" charset="0"/>
                            </a:rPr>
                            <m:t>𝑺</m:t>
                          </m:r>
                          <m:r>
                            <a:rPr lang="en-US" altLang="en-US" b="1" i="1" dirty="0">
                              <a:solidFill>
                                <a:srgbClr val="CC00FF"/>
                              </a:solidFill>
                              <a:latin typeface="Cambria Math" panose="02040503050406030204" pitchFamily="18" charset="0"/>
                            </a:rPr>
                            <m:t>𝑰</m:t>
                          </m:r>
                          <m:r>
                            <a:rPr lang="en-US" altLang="en-US" b="1" i="1" baseline="-25000" dirty="0">
                              <a:solidFill>
                                <a:srgbClr val="CC00FF"/>
                              </a:solidFill>
                              <a:latin typeface="Cambria Math" panose="02040503050406030204" pitchFamily="18" charset="0"/>
                            </a:rPr>
                            <m:t>𝑺</m:t>
                          </m:r>
                        </m:num>
                        <m:den>
                          <m:r>
                            <a:rPr lang="en-US" altLang="en-US" b="1" i="1" dirty="0" smtClean="0">
                              <a:solidFill>
                                <a:srgbClr val="CC00FF"/>
                              </a:solidFill>
                              <a:latin typeface="Cambria Math" panose="02040503050406030204" pitchFamily="18" charset="0"/>
                            </a:rPr>
                            <m:t>𝑬</m:t>
                          </m:r>
                          <m:r>
                            <a:rPr lang="en-US" altLang="en-US" b="1" i="1" baseline="-25000" dirty="0">
                              <a:solidFill>
                                <a:srgbClr val="CC00FF"/>
                              </a:solidFill>
                              <a:latin typeface="Cambria Math" panose="02040503050406030204" pitchFamily="18" charset="0"/>
                            </a:rPr>
                            <m:t>𝑷</m:t>
                          </m:r>
                          <m:r>
                            <a:rPr lang="en-US" altLang="en-US" b="1" i="1" dirty="0">
                              <a:solidFill>
                                <a:srgbClr val="CC00FF"/>
                              </a:solidFill>
                              <a:latin typeface="Cambria Math" panose="02040503050406030204" pitchFamily="18" charset="0"/>
                            </a:rPr>
                            <m:t>𝑰</m:t>
                          </m:r>
                          <m:r>
                            <a:rPr lang="en-US" altLang="en-US" b="1" i="1" baseline="-25000" dirty="0">
                              <a:solidFill>
                                <a:srgbClr val="CC00FF"/>
                              </a:solidFill>
                              <a:latin typeface="Cambria Math" panose="02040503050406030204" pitchFamily="18" charset="0"/>
                            </a:rPr>
                            <m:t>𝑷</m:t>
                          </m:r>
                        </m:den>
                      </m:f>
                    </m:oMath>
                  </m:oMathPara>
                </a14:m>
                <a:endParaRPr lang="en-US" altLang="en-US" b="1" baseline="-25000" dirty="0">
                  <a:solidFill>
                    <a:srgbClr val="CC00FF"/>
                  </a:solidFill>
                </a:endParaRPr>
              </a:p>
              <a:p>
                <a:pPr>
                  <a:lnSpc>
                    <a:spcPct val="102000"/>
                  </a:lnSpc>
                  <a:spcBef>
                    <a:spcPct val="50000"/>
                  </a:spcBef>
                  <a:spcAft>
                    <a:spcPts val="200"/>
                  </a:spcAft>
                </a:pPr>
                <a:r>
                  <a:rPr lang="en-US" altLang="en-US" sz="1400" b="0" dirty="0">
                    <a:solidFill>
                      <a:srgbClr val="2B3E4B"/>
                    </a:solidFill>
                    <a:latin typeface="Times New Roman"/>
                  </a:rPr>
                  <a:t>For an ideal transformer </a:t>
                </a:r>
                <a:r>
                  <a:rPr lang="el-GR" altLang="en-US" sz="1400" b="0" dirty="0">
                    <a:solidFill>
                      <a:srgbClr val="2B3E4B"/>
                    </a:solidFill>
                    <a:latin typeface="Times New Roman"/>
                    <a:cs typeface="Arial" panose="020B0604020202020204" pitchFamily="34" charset="0"/>
                  </a:rPr>
                  <a:t>η</a:t>
                </a:r>
                <a:r>
                  <a:rPr lang="en-US" altLang="en-US" sz="1400" b="0" dirty="0">
                    <a:solidFill>
                      <a:srgbClr val="2B3E4B"/>
                    </a:solidFill>
                    <a:latin typeface="Times New Roman"/>
                    <a:cs typeface="Arial" panose="020B0604020202020204" pitchFamily="34" charset="0"/>
                  </a:rPr>
                  <a:t> is 100%</a:t>
                </a:r>
                <a:endParaRPr lang="el-GR" altLang="en-US" b="1" dirty="0">
                  <a:solidFill>
                    <a:srgbClr val="FF6600"/>
                  </a:solidFill>
                  <a:cs typeface="Arial" panose="020B0604020202020204" pitchFamily="34" charset="0"/>
                </a:endParaRPr>
              </a:p>
            </p:txBody>
          </p:sp>
        </mc:Choice>
        <mc:Fallback xmlns="">
          <p:sp>
            <p:nvSpPr>
              <p:cNvPr id="43577" name="Text Box 569">
                <a:extLst>
                  <a:ext uri="{FF2B5EF4-FFF2-40B4-BE49-F238E27FC236}">
                    <a16:creationId xmlns:a16="http://schemas.microsoft.com/office/drawing/2014/main" id="{5C81C7CE-91D5-450C-A0D2-5038F179C93F}"/>
                  </a:ext>
                </a:extLst>
              </p:cNvPr>
              <p:cNvSpPr txBox="1">
                <a:spLocks noRot="1" noChangeAspect="1" noMove="1" noResize="1" noEditPoints="1" noAdjustHandles="1" noChangeArrowheads="1" noChangeShapeType="1" noTextEdit="1"/>
              </p:cNvSpPr>
              <p:nvPr/>
            </p:nvSpPr>
            <p:spPr bwMode="auto">
              <a:xfrm>
                <a:off x="8185335" y="4892519"/>
                <a:ext cx="2260912" cy="1518814"/>
              </a:xfrm>
              <a:prstGeom prst="rect">
                <a:avLst/>
              </a:prstGeom>
              <a:blipFill>
                <a:blip r:embed="rId5"/>
                <a:stretch>
                  <a:fillRect l="-2965" t="-3213" r="-270" b="-3213"/>
                </a:stretch>
              </a:blip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grpSp>
        <p:nvGrpSpPr>
          <p:cNvPr id="4" name="Group 3">
            <a:extLst>
              <a:ext uri="{FF2B5EF4-FFF2-40B4-BE49-F238E27FC236}">
                <a16:creationId xmlns:a16="http://schemas.microsoft.com/office/drawing/2014/main" id="{BF24EC92-3234-A85C-3F7C-047EF840AAF6}"/>
              </a:ext>
            </a:extLst>
          </p:cNvPr>
          <p:cNvGrpSpPr/>
          <p:nvPr/>
        </p:nvGrpSpPr>
        <p:grpSpPr>
          <a:xfrm>
            <a:off x="6781800" y="1433379"/>
            <a:ext cx="5105400" cy="2592039"/>
            <a:chOff x="5333999" y="1143000"/>
            <a:chExt cx="5257800" cy="2819400"/>
          </a:xfrm>
        </p:grpSpPr>
        <p:sp>
          <p:nvSpPr>
            <p:cNvPr id="43240" name="Line 232">
              <a:extLst>
                <a:ext uri="{FF2B5EF4-FFF2-40B4-BE49-F238E27FC236}">
                  <a16:creationId xmlns:a16="http://schemas.microsoft.com/office/drawing/2014/main" id="{32C8A001-36B1-4FAE-B6B2-E078214830C8}"/>
                </a:ext>
              </a:extLst>
            </p:cNvPr>
            <p:cNvSpPr>
              <a:spLocks noChangeShapeType="1"/>
            </p:cNvSpPr>
            <p:nvPr/>
          </p:nvSpPr>
          <p:spPr bwMode="auto">
            <a:xfrm>
              <a:off x="8077199" y="3200400"/>
              <a:ext cx="1676400" cy="0"/>
            </a:xfrm>
            <a:prstGeom prst="line">
              <a:avLst/>
            </a:prstGeom>
            <a:noFill/>
            <a:ln w="38100">
              <a:solidFill>
                <a:srgbClr val="C8553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1" name="Line 233">
              <a:extLst>
                <a:ext uri="{FF2B5EF4-FFF2-40B4-BE49-F238E27FC236}">
                  <a16:creationId xmlns:a16="http://schemas.microsoft.com/office/drawing/2014/main" id="{06EF2021-27DE-4E53-9A17-22E1193B5088}"/>
                </a:ext>
              </a:extLst>
            </p:cNvPr>
            <p:cNvSpPr>
              <a:spLocks noChangeShapeType="1"/>
            </p:cNvSpPr>
            <p:nvPr/>
          </p:nvSpPr>
          <p:spPr bwMode="auto">
            <a:xfrm flipH="1">
              <a:off x="5638799" y="2895600"/>
              <a:ext cx="1676400" cy="0"/>
            </a:xfrm>
            <a:prstGeom prst="line">
              <a:avLst/>
            </a:prstGeom>
            <a:noFill/>
            <a:ln w="38100">
              <a:solidFill>
                <a:srgbClr val="C8553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584" name="Group 576">
              <a:extLst>
                <a:ext uri="{FF2B5EF4-FFF2-40B4-BE49-F238E27FC236}">
                  <a16:creationId xmlns:a16="http://schemas.microsoft.com/office/drawing/2014/main" id="{3497D4E8-E491-4646-87F7-9D03B567AC4F}"/>
                </a:ext>
              </a:extLst>
            </p:cNvPr>
            <p:cNvGrpSpPr>
              <a:grpSpLocks/>
            </p:cNvGrpSpPr>
            <p:nvPr/>
          </p:nvGrpSpPr>
          <p:grpSpPr bwMode="auto">
            <a:xfrm>
              <a:off x="6553199" y="1371600"/>
              <a:ext cx="2301875" cy="2286000"/>
              <a:chOff x="3168" y="864"/>
              <a:chExt cx="1450" cy="1440"/>
            </a:xfrm>
          </p:grpSpPr>
          <p:sp>
            <p:nvSpPr>
              <p:cNvPr id="43242" name="Rectangle 234">
                <a:extLst>
                  <a:ext uri="{FF2B5EF4-FFF2-40B4-BE49-F238E27FC236}">
                    <a16:creationId xmlns:a16="http://schemas.microsoft.com/office/drawing/2014/main" id="{347CAF70-088E-4C99-85D3-B5574BC38120}"/>
                  </a:ext>
                </a:extLst>
              </p:cNvPr>
              <p:cNvSpPr>
                <a:spLocks noChangeArrowheads="1"/>
              </p:cNvSpPr>
              <p:nvPr/>
            </p:nvSpPr>
            <p:spPr bwMode="auto">
              <a:xfrm>
                <a:off x="3648" y="1824"/>
                <a:ext cx="480" cy="28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43" name="Rectangle 235">
                <a:extLst>
                  <a:ext uri="{FF2B5EF4-FFF2-40B4-BE49-F238E27FC236}">
                    <a16:creationId xmlns:a16="http://schemas.microsoft.com/office/drawing/2014/main" id="{2872810B-E259-412C-AF73-6B0CA61067B0}"/>
                  </a:ext>
                </a:extLst>
              </p:cNvPr>
              <p:cNvSpPr>
                <a:spLocks noChangeArrowheads="1"/>
              </p:cNvSpPr>
              <p:nvPr/>
            </p:nvSpPr>
            <p:spPr bwMode="auto">
              <a:xfrm>
                <a:off x="3360" y="1344"/>
                <a:ext cx="288"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244" name="Group 236">
                <a:extLst>
                  <a:ext uri="{FF2B5EF4-FFF2-40B4-BE49-F238E27FC236}">
                    <a16:creationId xmlns:a16="http://schemas.microsoft.com/office/drawing/2014/main" id="{F8A6A847-3855-42F7-8F19-84378B974250}"/>
                  </a:ext>
                </a:extLst>
              </p:cNvPr>
              <p:cNvGrpSpPr>
                <a:grpSpLocks/>
              </p:cNvGrpSpPr>
              <p:nvPr/>
            </p:nvGrpSpPr>
            <p:grpSpPr bwMode="auto">
              <a:xfrm>
                <a:off x="3408" y="1104"/>
                <a:ext cx="960" cy="960"/>
                <a:chOff x="3360" y="240"/>
                <a:chExt cx="960" cy="960"/>
              </a:xfrm>
            </p:grpSpPr>
            <p:grpSp>
              <p:nvGrpSpPr>
                <p:cNvPr id="43245" name="Group 237">
                  <a:extLst>
                    <a:ext uri="{FF2B5EF4-FFF2-40B4-BE49-F238E27FC236}">
                      <a16:creationId xmlns:a16="http://schemas.microsoft.com/office/drawing/2014/main" id="{7C186E2C-2922-49F0-886A-21B533FCB856}"/>
                    </a:ext>
                  </a:extLst>
                </p:cNvPr>
                <p:cNvGrpSpPr>
                  <a:grpSpLocks/>
                </p:cNvGrpSpPr>
                <p:nvPr/>
              </p:nvGrpSpPr>
              <p:grpSpPr bwMode="auto">
                <a:xfrm>
                  <a:off x="3360" y="480"/>
                  <a:ext cx="720" cy="720"/>
                  <a:chOff x="1968" y="1536"/>
                  <a:chExt cx="720" cy="720"/>
                </a:xfrm>
              </p:grpSpPr>
              <p:sp>
                <p:nvSpPr>
                  <p:cNvPr id="43246" name="Line 238">
                    <a:extLst>
                      <a:ext uri="{FF2B5EF4-FFF2-40B4-BE49-F238E27FC236}">
                        <a16:creationId xmlns:a16="http://schemas.microsoft.com/office/drawing/2014/main" id="{67C94EE1-6C18-4DB3-ACE6-D5A89661F8B4}"/>
                      </a:ext>
                    </a:extLst>
                  </p:cNvPr>
                  <p:cNvSpPr>
                    <a:spLocks noChangeShapeType="1"/>
                  </p:cNvSpPr>
                  <p:nvPr/>
                </p:nvSpPr>
                <p:spPr bwMode="auto">
                  <a:xfrm flipH="1" flipV="1">
                    <a:off x="1968" y="2256"/>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47" name="Line 239">
                    <a:extLst>
                      <a:ext uri="{FF2B5EF4-FFF2-40B4-BE49-F238E27FC236}">
                        <a16:creationId xmlns:a16="http://schemas.microsoft.com/office/drawing/2014/main" id="{064B75C8-00AF-420B-8CA5-B9A340A2CD2A}"/>
                      </a:ext>
                    </a:extLst>
                  </p:cNvPr>
                  <p:cNvSpPr>
                    <a:spLocks noChangeShapeType="1"/>
                  </p:cNvSpPr>
                  <p:nvPr/>
                </p:nvSpPr>
                <p:spPr bwMode="auto">
                  <a:xfrm rot="5400000" flipH="1" flipV="1">
                    <a:off x="1618" y="1896"/>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248" name="Group 240">
                  <a:extLst>
                    <a:ext uri="{FF2B5EF4-FFF2-40B4-BE49-F238E27FC236}">
                      <a16:creationId xmlns:a16="http://schemas.microsoft.com/office/drawing/2014/main" id="{FDC42BF4-D3CA-429E-B271-CDCAC95A343E}"/>
                    </a:ext>
                  </a:extLst>
                </p:cNvPr>
                <p:cNvGrpSpPr>
                  <a:grpSpLocks/>
                </p:cNvGrpSpPr>
                <p:nvPr/>
              </p:nvGrpSpPr>
              <p:grpSpPr bwMode="auto">
                <a:xfrm>
                  <a:off x="3408" y="432"/>
                  <a:ext cx="720" cy="720"/>
                  <a:chOff x="1930" y="1584"/>
                  <a:chExt cx="720" cy="720"/>
                </a:xfrm>
              </p:grpSpPr>
              <p:sp>
                <p:nvSpPr>
                  <p:cNvPr id="43249" name="Line 241">
                    <a:extLst>
                      <a:ext uri="{FF2B5EF4-FFF2-40B4-BE49-F238E27FC236}">
                        <a16:creationId xmlns:a16="http://schemas.microsoft.com/office/drawing/2014/main" id="{C2C60BEA-424D-4273-A0B2-2D5DD7334F54}"/>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0" name="Line 242">
                    <a:extLst>
                      <a:ext uri="{FF2B5EF4-FFF2-40B4-BE49-F238E27FC236}">
                        <a16:creationId xmlns:a16="http://schemas.microsoft.com/office/drawing/2014/main" id="{27BE79A7-8B73-4AB5-BBFE-BD07B0A8E3A5}"/>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251" name="Group 243">
                  <a:extLst>
                    <a:ext uri="{FF2B5EF4-FFF2-40B4-BE49-F238E27FC236}">
                      <a16:creationId xmlns:a16="http://schemas.microsoft.com/office/drawing/2014/main" id="{8DE84AF0-2CF0-49C0-9BD5-4B5908D0EB2F}"/>
                    </a:ext>
                  </a:extLst>
                </p:cNvPr>
                <p:cNvGrpSpPr>
                  <a:grpSpLocks/>
                </p:cNvGrpSpPr>
                <p:nvPr/>
              </p:nvGrpSpPr>
              <p:grpSpPr bwMode="auto">
                <a:xfrm>
                  <a:off x="3456" y="384"/>
                  <a:ext cx="720" cy="720"/>
                  <a:chOff x="1930" y="1584"/>
                  <a:chExt cx="720" cy="720"/>
                </a:xfrm>
              </p:grpSpPr>
              <p:sp>
                <p:nvSpPr>
                  <p:cNvPr id="43252" name="Line 244">
                    <a:extLst>
                      <a:ext uri="{FF2B5EF4-FFF2-40B4-BE49-F238E27FC236}">
                        <a16:creationId xmlns:a16="http://schemas.microsoft.com/office/drawing/2014/main" id="{C7347FAF-B976-47E9-9863-8156B29FE414}"/>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3" name="Line 245">
                    <a:extLst>
                      <a:ext uri="{FF2B5EF4-FFF2-40B4-BE49-F238E27FC236}">
                        <a16:creationId xmlns:a16="http://schemas.microsoft.com/office/drawing/2014/main" id="{ABF164EA-AED0-4CE4-AF9E-BBE72D03E4CA}"/>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254" name="Group 246">
                  <a:extLst>
                    <a:ext uri="{FF2B5EF4-FFF2-40B4-BE49-F238E27FC236}">
                      <a16:creationId xmlns:a16="http://schemas.microsoft.com/office/drawing/2014/main" id="{CEB4E3CA-73D1-4015-9176-F925E200FB7F}"/>
                    </a:ext>
                  </a:extLst>
                </p:cNvPr>
                <p:cNvGrpSpPr>
                  <a:grpSpLocks/>
                </p:cNvGrpSpPr>
                <p:nvPr/>
              </p:nvGrpSpPr>
              <p:grpSpPr bwMode="auto">
                <a:xfrm>
                  <a:off x="3504" y="336"/>
                  <a:ext cx="720" cy="720"/>
                  <a:chOff x="1930" y="1584"/>
                  <a:chExt cx="720" cy="720"/>
                </a:xfrm>
              </p:grpSpPr>
              <p:sp>
                <p:nvSpPr>
                  <p:cNvPr id="43255" name="Line 247">
                    <a:extLst>
                      <a:ext uri="{FF2B5EF4-FFF2-40B4-BE49-F238E27FC236}">
                        <a16:creationId xmlns:a16="http://schemas.microsoft.com/office/drawing/2014/main" id="{E601B119-623A-458F-AFBA-101E25C43CFD}"/>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6" name="Line 248">
                    <a:extLst>
                      <a:ext uri="{FF2B5EF4-FFF2-40B4-BE49-F238E27FC236}">
                        <a16:creationId xmlns:a16="http://schemas.microsoft.com/office/drawing/2014/main" id="{0E9E3E2E-FB29-41F3-A1AD-D88F81101227}"/>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257" name="Group 249">
                  <a:extLst>
                    <a:ext uri="{FF2B5EF4-FFF2-40B4-BE49-F238E27FC236}">
                      <a16:creationId xmlns:a16="http://schemas.microsoft.com/office/drawing/2014/main" id="{2788B598-1E8E-4A07-AE51-FCF4E951B0BD}"/>
                    </a:ext>
                  </a:extLst>
                </p:cNvPr>
                <p:cNvGrpSpPr>
                  <a:grpSpLocks/>
                </p:cNvGrpSpPr>
                <p:nvPr/>
              </p:nvGrpSpPr>
              <p:grpSpPr bwMode="auto">
                <a:xfrm>
                  <a:off x="3552" y="288"/>
                  <a:ext cx="720" cy="720"/>
                  <a:chOff x="1930" y="1584"/>
                  <a:chExt cx="720" cy="720"/>
                </a:xfrm>
              </p:grpSpPr>
              <p:sp>
                <p:nvSpPr>
                  <p:cNvPr id="43258" name="Line 250">
                    <a:extLst>
                      <a:ext uri="{FF2B5EF4-FFF2-40B4-BE49-F238E27FC236}">
                        <a16:creationId xmlns:a16="http://schemas.microsoft.com/office/drawing/2014/main" id="{0FB13ED2-A5D0-4B5E-A89B-301C36B67641}"/>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59" name="Line 251">
                    <a:extLst>
                      <a:ext uri="{FF2B5EF4-FFF2-40B4-BE49-F238E27FC236}">
                        <a16:creationId xmlns:a16="http://schemas.microsoft.com/office/drawing/2014/main" id="{9B553601-39EB-4BB2-B842-EC91DC890017}"/>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260" name="Group 252">
                  <a:extLst>
                    <a:ext uri="{FF2B5EF4-FFF2-40B4-BE49-F238E27FC236}">
                      <a16:creationId xmlns:a16="http://schemas.microsoft.com/office/drawing/2014/main" id="{495E3D45-CCFD-4593-8DEB-45ABA16A9F88}"/>
                    </a:ext>
                  </a:extLst>
                </p:cNvPr>
                <p:cNvGrpSpPr>
                  <a:grpSpLocks/>
                </p:cNvGrpSpPr>
                <p:nvPr/>
              </p:nvGrpSpPr>
              <p:grpSpPr bwMode="auto">
                <a:xfrm>
                  <a:off x="3600" y="240"/>
                  <a:ext cx="720" cy="720"/>
                  <a:chOff x="1930" y="1584"/>
                  <a:chExt cx="720" cy="720"/>
                </a:xfrm>
              </p:grpSpPr>
              <p:sp>
                <p:nvSpPr>
                  <p:cNvPr id="43261" name="Line 253">
                    <a:extLst>
                      <a:ext uri="{FF2B5EF4-FFF2-40B4-BE49-F238E27FC236}">
                        <a16:creationId xmlns:a16="http://schemas.microsoft.com/office/drawing/2014/main" id="{0FEE08AE-D155-4820-80B7-7EB72A206D43}"/>
                      </a:ext>
                    </a:extLst>
                  </p:cNvPr>
                  <p:cNvSpPr>
                    <a:spLocks noChangeShapeType="1"/>
                  </p:cNvSpPr>
                  <p:nvPr/>
                </p:nvSpPr>
                <p:spPr bwMode="auto">
                  <a:xfrm flipH="1" flipV="1">
                    <a:off x="1930" y="230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62" name="Line 254">
                    <a:extLst>
                      <a:ext uri="{FF2B5EF4-FFF2-40B4-BE49-F238E27FC236}">
                        <a16:creationId xmlns:a16="http://schemas.microsoft.com/office/drawing/2014/main" id="{2DC32C3F-EAED-4E5D-AFA9-536A45B7765C}"/>
                      </a:ext>
                    </a:extLst>
                  </p:cNvPr>
                  <p:cNvSpPr>
                    <a:spLocks noChangeShapeType="1"/>
                  </p:cNvSpPr>
                  <p:nvPr/>
                </p:nvSpPr>
                <p:spPr bwMode="auto">
                  <a:xfrm rot="5400000" flipH="1" flipV="1">
                    <a:off x="1570" y="1944"/>
                    <a:ext cx="720"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3263" name="AutoShape 255">
                <a:extLst>
                  <a:ext uri="{FF2B5EF4-FFF2-40B4-BE49-F238E27FC236}">
                    <a16:creationId xmlns:a16="http://schemas.microsoft.com/office/drawing/2014/main" id="{E89DE28D-5ED1-493F-9442-A13A62A89E3F}"/>
                  </a:ext>
                </a:extLst>
              </p:cNvPr>
              <p:cNvSpPr>
                <a:spLocks noChangeArrowheads="1"/>
              </p:cNvSpPr>
              <p:nvPr/>
            </p:nvSpPr>
            <p:spPr bwMode="auto">
              <a:xfrm rot="16200000" flipV="1">
                <a:off x="4258" y="1224"/>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64" name="AutoShape 256">
                <a:extLst>
                  <a:ext uri="{FF2B5EF4-FFF2-40B4-BE49-F238E27FC236}">
                    <a16:creationId xmlns:a16="http://schemas.microsoft.com/office/drawing/2014/main" id="{3AEABDAD-B94A-446F-A478-C8EC0F0AA9CB}"/>
                  </a:ext>
                </a:extLst>
              </p:cNvPr>
              <p:cNvSpPr>
                <a:spLocks noChangeArrowheads="1"/>
              </p:cNvSpPr>
              <p:nvPr/>
            </p:nvSpPr>
            <p:spPr bwMode="auto">
              <a:xfrm rot="16200000" flipV="1">
                <a:off x="4258" y="1800"/>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65" name="AutoShape 257">
                <a:extLst>
                  <a:ext uri="{FF2B5EF4-FFF2-40B4-BE49-F238E27FC236}">
                    <a16:creationId xmlns:a16="http://schemas.microsoft.com/office/drawing/2014/main" id="{EFC38CDA-71A6-49BC-B7D2-4CCFC4C072BF}"/>
                  </a:ext>
                </a:extLst>
              </p:cNvPr>
              <p:cNvSpPr>
                <a:spLocks noChangeArrowheads="1"/>
              </p:cNvSpPr>
              <p:nvPr/>
            </p:nvSpPr>
            <p:spPr bwMode="auto">
              <a:xfrm rot="16200000" flipV="1">
                <a:off x="4258" y="1512"/>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266" name="Group 258">
                <a:extLst>
                  <a:ext uri="{FF2B5EF4-FFF2-40B4-BE49-F238E27FC236}">
                    <a16:creationId xmlns:a16="http://schemas.microsoft.com/office/drawing/2014/main" id="{8479C54A-141A-4CF4-9009-FC287D5B35AE}"/>
                  </a:ext>
                </a:extLst>
              </p:cNvPr>
              <p:cNvGrpSpPr>
                <a:grpSpLocks/>
              </p:cNvGrpSpPr>
              <p:nvPr/>
            </p:nvGrpSpPr>
            <p:grpSpPr bwMode="auto">
              <a:xfrm>
                <a:off x="4330" y="864"/>
                <a:ext cx="288" cy="1440"/>
                <a:chOff x="4560" y="1104"/>
                <a:chExt cx="288" cy="1440"/>
              </a:xfrm>
            </p:grpSpPr>
            <p:sp>
              <p:nvSpPr>
                <p:cNvPr id="43267" name="AutoShape 259">
                  <a:extLst>
                    <a:ext uri="{FF2B5EF4-FFF2-40B4-BE49-F238E27FC236}">
                      <a16:creationId xmlns:a16="http://schemas.microsoft.com/office/drawing/2014/main" id="{D872A784-FA85-4D8F-B312-B8D9BEEB7D56}"/>
                    </a:ext>
                  </a:extLst>
                </p:cNvPr>
                <p:cNvSpPr>
                  <a:spLocks noChangeArrowheads="1"/>
                </p:cNvSpPr>
                <p:nvPr/>
              </p:nvSpPr>
              <p:spPr bwMode="auto">
                <a:xfrm rot="16200000" flipV="1">
                  <a:off x="4488" y="2184"/>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68" name="AutoShape 260">
                  <a:extLst>
                    <a:ext uri="{FF2B5EF4-FFF2-40B4-BE49-F238E27FC236}">
                      <a16:creationId xmlns:a16="http://schemas.microsoft.com/office/drawing/2014/main" id="{2E54A85E-6FAE-4F86-A1B4-6CE5E081F92D}"/>
                    </a:ext>
                  </a:extLst>
                </p:cNvPr>
                <p:cNvSpPr>
                  <a:spLocks noChangeArrowheads="1"/>
                </p:cNvSpPr>
                <p:nvPr/>
              </p:nvSpPr>
              <p:spPr bwMode="auto">
                <a:xfrm rot="16200000" flipV="1">
                  <a:off x="4488" y="1896"/>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69" name="AutoShape 261">
                  <a:extLst>
                    <a:ext uri="{FF2B5EF4-FFF2-40B4-BE49-F238E27FC236}">
                      <a16:creationId xmlns:a16="http://schemas.microsoft.com/office/drawing/2014/main" id="{0201886A-E727-43A7-B798-68DB78933842}"/>
                    </a:ext>
                  </a:extLst>
                </p:cNvPr>
                <p:cNvSpPr>
                  <a:spLocks noChangeArrowheads="1"/>
                </p:cNvSpPr>
                <p:nvPr/>
              </p:nvSpPr>
              <p:spPr bwMode="auto">
                <a:xfrm rot="16200000" flipV="1">
                  <a:off x="4488" y="1608"/>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0" name="AutoShape 262">
                  <a:extLst>
                    <a:ext uri="{FF2B5EF4-FFF2-40B4-BE49-F238E27FC236}">
                      <a16:creationId xmlns:a16="http://schemas.microsoft.com/office/drawing/2014/main" id="{F80BE9BD-B446-4183-B16F-226AEA642831}"/>
                    </a:ext>
                  </a:extLst>
                </p:cNvPr>
                <p:cNvSpPr>
                  <a:spLocks noChangeArrowheads="1"/>
                </p:cNvSpPr>
                <p:nvPr/>
              </p:nvSpPr>
              <p:spPr bwMode="auto">
                <a:xfrm rot="16200000" flipV="1">
                  <a:off x="4488" y="1320"/>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1" name="AutoShape 263">
                  <a:extLst>
                    <a:ext uri="{FF2B5EF4-FFF2-40B4-BE49-F238E27FC236}">
                      <a16:creationId xmlns:a16="http://schemas.microsoft.com/office/drawing/2014/main" id="{A5F780BD-05FC-417E-829D-DAB404AC40E6}"/>
                    </a:ext>
                  </a:extLst>
                </p:cNvPr>
                <p:cNvSpPr>
                  <a:spLocks noChangeArrowheads="1"/>
                </p:cNvSpPr>
                <p:nvPr/>
              </p:nvSpPr>
              <p:spPr bwMode="auto">
                <a:xfrm rot="16200000" flipV="1">
                  <a:off x="4488" y="1176"/>
                  <a:ext cx="432" cy="288"/>
                </a:xfrm>
                <a:prstGeom prst="parallelogram">
                  <a:avLst>
                    <a:gd name="adj" fmla="val 96528"/>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3272" name="AutoShape 264">
                <a:extLst>
                  <a:ext uri="{FF2B5EF4-FFF2-40B4-BE49-F238E27FC236}">
                    <a16:creationId xmlns:a16="http://schemas.microsoft.com/office/drawing/2014/main" id="{34CC86C5-7FB8-4DF4-904F-FB48CD14AAA7}"/>
                  </a:ext>
                </a:extLst>
              </p:cNvPr>
              <p:cNvSpPr>
                <a:spLocks noChangeArrowheads="1"/>
              </p:cNvSpPr>
              <p:nvPr/>
            </p:nvSpPr>
            <p:spPr bwMode="auto">
              <a:xfrm>
                <a:off x="3168" y="864"/>
                <a:ext cx="1440" cy="288"/>
              </a:xfrm>
              <a:prstGeom prst="parallelogram">
                <a:avLst>
                  <a:gd name="adj" fmla="val 9476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3" name="Rectangle 265">
                <a:extLst>
                  <a:ext uri="{FF2B5EF4-FFF2-40B4-BE49-F238E27FC236}">
                    <a16:creationId xmlns:a16="http://schemas.microsoft.com/office/drawing/2014/main" id="{257AB28F-1FF3-47E7-BC6A-F329E6AF543C}"/>
                  </a:ext>
                </a:extLst>
              </p:cNvPr>
              <p:cNvSpPr>
                <a:spLocks noChangeArrowheads="1"/>
              </p:cNvSpPr>
              <p:nvPr/>
            </p:nvSpPr>
            <p:spPr bwMode="auto">
              <a:xfrm>
                <a:off x="3178" y="1152"/>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4" name="Rectangle 266">
                <a:extLst>
                  <a:ext uri="{FF2B5EF4-FFF2-40B4-BE49-F238E27FC236}">
                    <a16:creationId xmlns:a16="http://schemas.microsoft.com/office/drawing/2014/main" id="{C81BD00C-CB1B-42F6-8020-C5488A3BFDA8}"/>
                  </a:ext>
                </a:extLst>
              </p:cNvPr>
              <p:cNvSpPr>
                <a:spLocks noChangeArrowheads="1"/>
              </p:cNvSpPr>
              <p:nvPr/>
            </p:nvSpPr>
            <p:spPr bwMode="auto">
              <a:xfrm rot="5400000">
                <a:off x="3562" y="172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5" name="Rectangle 267">
                <a:extLst>
                  <a:ext uri="{FF2B5EF4-FFF2-40B4-BE49-F238E27FC236}">
                    <a16:creationId xmlns:a16="http://schemas.microsoft.com/office/drawing/2014/main" id="{C39307D4-1659-462F-A185-10EF754F5CF8}"/>
                  </a:ext>
                </a:extLst>
              </p:cNvPr>
              <p:cNvSpPr>
                <a:spLocks noChangeArrowheads="1"/>
              </p:cNvSpPr>
              <p:nvPr/>
            </p:nvSpPr>
            <p:spPr bwMode="auto">
              <a:xfrm>
                <a:off x="4138" y="134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6" name="Rectangle 268">
                <a:extLst>
                  <a:ext uri="{FF2B5EF4-FFF2-40B4-BE49-F238E27FC236}">
                    <a16:creationId xmlns:a16="http://schemas.microsoft.com/office/drawing/2014/main" id="{AF924E72-F15B-432B-93F1-D85DB3C3CBA6}"/>
                  </a:ext>
                </a:extLst>
              </p:cNvPr>
              <p:cNvSpPr>
                <a:spLocks noChangeArrowheads="1"/>
              </p:cNvSpPr>
              <p:nvPr/>
            </p:nvSpPr>
            <p:spPr bwMode="auto">
              <a:xfrm rot="5400000">
                <a:off x="3754" y="76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77" name="Line 269">
                <a:extLst>
                  <a:ext uri="{FF2B5EF4-FFF2-40B4-BE49-F238E27FC236}">
                    <a16:creationId xmlns:a16="http://schemas.microsoft.com/office/drawing/2014/main" id="{231AD0D7-49BF-43C2-A1DD-5A98F1EB4584}"/>
                  </a:ext>
                </a:extLst>
              </p:cNvPr>
              <p:cNvSpPr>
                <a:spLocks noChangeShapeType="1"/>
              </p:cNvSpPr>
              <p:nvPr/>
            </p:nvSpPr>
            <p:spPr bwMode="auto">
              <a:xfrm>
                <a:off x="3226" y="110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78" name="Line 270">
                <a:extLst>
                  <a:ext uri="{FF2B5EF4-FFF2-40B4-BE49-F238E27FC236}">
                    <a16:creationId xmlns:a16="http://schemas.microsoft.com/office/drawing/2014/main" id="{9ACF572C-9571-4C1A-A77C-312F6915918E}"/>
                  </a:ext>
                </a:extLst>
              </p:cNvPr>
              <p:cNvSpPr>
                <a:spLocks noChangeShapeType="1"/>
              </p:cNvSpPr>
              <p:nvPr/>
            </p:nvSpPr>
            <p:spPr bwMode="auto">
              <a:xfrm rot="5400000">
                <a:off x="3802" y="1680"/>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79" name="Line 271">
                <a:extLst>
                  <a:ext uri="{FF2B5EF4-FFF2-40B4-BE49-F238E27FC236}">
                    <a16:creationId xmlns:a16="http://schemas.microsoft.com/office/drawing/2014/main" id="{E0C4BBFF-CD63-4400-B534-4B995B9E5FB5}"/>
                  </a:ext>
                </a:extLst>
              </p:cNvPr>
              <p:cNvSpPr>
                <a:spLocks noChangeShapeType="1"/>
              </p:cNvSpPr>
              <p:nvPr/>
            </p:nvSpPr>
            <p:spPr bwMode="auto">
              <a:xfrm>
                <a:off x="3274" y="1056"/>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0" name="Line 272">
                <a:extLst>
                  <a:ext uri="{FF2B5EF4-FFF2-40B4-BE49-F238E27FC236}">
                    <a16:creationId xmlns:a16="http://schemas.microsoft.com/office/drawing/2014/main" id="{C8E5042F-31AB-4E37-8F5C-05FB48C7A7A9}"/>
                  </a:ext>
                </a:extLst>
              </p:cNvPr>
              <p:cNvSpPr>
                <a:spLocks noChangeShapeType="1"/>
              </p:cNvSpPr>
              <p:nvPr/>
            </p:nvSpPr>
            <p:spPr bwMode="auto">
              <a:xfrm rot="5400000">
                <a:off x="3850" y="1632"/>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1" name="Line 273">
                <a:extLst>
                  <a:ext uri="{FF2B5EF4-FFF2-40B4-BE49-F238E27FC236}">
                    <a16:creationId xmlns:a16="http://schemas.microsoft.com/office/drawing/2014/main" id="{95929202-174F-4CA3-A2FD-F012174CF7E0}"/>
                  </a:ext>
                </a:extLst>
              </p:cNvPr>
              <p:cNvSpPr>
                <a:spLocks noChangeShapeType="1"/>
              </p:cNvSpPr>
              <p:nvPr/>
            </p:nvSpPr>
            <p:spPr bwMode="auto">
              <a:xfrm>
                <a:off x="3408" y="912"/>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2" name="Line 274">
                <a:extLst>
                  <a:ext uri="{FF2B5EF4-FFF2-40B4-BE49-F238E27FC236}">
                    <a16:creationId xmlns:a16="http://schemas.microsoft.com/office/drawing/2014/main" id="{95E8F7B4-C6A9-4BB4-80D0-AFFDAB961B5E}"/>
                  </a:ext>
                </a:extLst>
              </p:cNvPr>
              <p:cNvSpPr>
                <a:spLocks noChangeShapeType="1"/>
              </p:cNvSpPr>
              <p:nvPr/>
            </p:nvSpPr>
            <p:spPr bwMode="auto">
              <a:xfrm>
                <a:off x="3312" y="100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3" name="Line 275">
                <a:extLst>
                  <a:ext uri="{FF2B5EF4-FFF2-40B4-BE49-F238E27FC236}">
                    <a16:creationId xmlns:a16="http://schemas.microsoft.com/office/drawing/2014/main" id="{309E4B65-D4C8-4504-A2DD-90C997A100D3}"/>
                  </a:ext>
                </a:extLst>
              </p:cNvPr>
              <p:cNvSpPr>
                <a:spLocks noChangeShapeType="1"/>
              </p:cNvSpPr>
              <p:nvPr/>
            </p:nvSpPr>
            <p:spPr bwMode="auto">
              <a:xfrm rot="5400000">
                <a:off x="3888" y="158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4" name="Line 276">
                <a:extLst>
                  <a:ext uri="{FF2B5EF4-FFF2-40B4-BE49-F238E27FC236}">
                    <a16:creationId xmlns:a16="http://schemas.microsoft.com/office/drawing/2014/main" id="{A63F765F-953D-466E-AE40-3230962D9447}"/>
                  </a:ext>
                </a:extLst>
              </p:cNvPr>
              <p:cNvSpPr>
                <a:spLocks noChangeShapeType="1"/>
              </p:cNvSpPr>
              <p:nvPr/>
            </p:nvSpPr>
            <p:spPr bwMode="auto">
              <a:xfrm>
                <a:off x="3360" y="960"/>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5" name="Line 277">
                <a:extLst>
                  <a:ext uri="{FF2B5EF4-FFF2-40B4-BE49-F238E27FC236}">
                    <a16:creationId xmlns:a16="http://schemas.microsoft.com/office/drawing/2014/main" id="{C51059FE-5FDE-44EF-8786-652D183800CF}"/>
                  </a:ext>
                </a:extLst>
              </p:cNvPr>
              <p:cNvSpPr>
                <a:spLocks noChangeShapeType="1"/>
              </p:cNvSpPr>
              <p:nvPr/>
            </p:nvSpPr>
            <p:spPr bwMode="auto">
              <a:xfrm rot="5400000">
                <a:off x="3888" y="158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286" name="Group 278">
                <a:extLst>
                  <a:ext uri="{FF2B5EF4-FFF2-40B4-BE49-F238E27FC236}">
                    <a16:creationId xmlns:a16="http://schemas.microsoft.com/office/drawing/2014/main" id="{11B54DF0-0673-46D7-8ED9-F945E6C96CAA}"/>
                  </a:ext>
                </a:extLst>
              </p:cNvPr>
              <p:cNvGrpSpPr>
                <a:grpSpLocks/>
              </p:cNvGrpSpPr>
              <p:nvPr/>
            </p:nvGrpSpPr>
            <p:grpSpPr bwMode="auto">
              <a:xfrm>
                <a:off x="3456" y="912"/>
                <a:ext cx="1104" cy="1152"/>
                <a:chOff x="1968" y="1152"/>
                <a:chExt cx="1104" cy="1152"/>
              </a:xfrm>
            </p:grpSpPr>
            <p:sp>
              <p:nvSpPr>
                <p:cNvPr id="43287" name="Line 279">
                  <a:extLst>
                    <a:ext uri="{FF2B5EF4-FFF2-40B4-BE49-F238E27FC236}">
                      <a16:creationId xmlns:a16="http://schemas.microsoft.com/office/drawing/2014/main" id="{E1770E3C-73AE-4EDF-9832-EC4F3E09FC23}"/>
                    </a:ext>
                  </a:extLst>
                </p:cNvPr>
                <p:cNvSpPr>
                  <a:spLocks noChangeShapeType="1"/>
                </p:cNvSpPr>
                <p:nvPr/>
              </p:nvSpPr>
              <p:spPr bwMode="auto">
                <a:xfrm rot="5400000">
                  <a:off x="2496" y="172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88" name="Line 280">
                  <a:extLst>
                    <a:ext uri="{FF2B5EF4-FFF2-40B4-BE49-F238E27FC236}">
                      <a16:creationId xmlns:a16="http://schemas.microsoft.com/office/drawing/2014/main" id="{73FB3138-265D-452C-A801-AE79723C81C4}"/>
                    </a:ext>
                  </a:extLst>
                </p:cNvPr>
                <p:cNvSpPr>
                  <a:spLocks noChangeShapeType="1"/>
                </p:cNvSpPr>
                <p:nvPr/>
              </p:nvSpPr>
              <p:spPr bwMode="auto">
                <a:xfrm>
                  <a:off x="1968" y="1152"/>
                  <a:ext cx="1104"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289" name="Line 281">
                <a:extLst>
                  <a:ext uri="{FF2B5EF4-FFF2-40B4-BE49-F238E27FC236}">
                    <a16:creationId xmlns:a16="http://schemas.microsoft.com/office/drawing/2014/main" id="{C4EFF7B1-567E-476C-B0CF-DA00CFA93C34}"/>
                  </a:ext>
                </a:extLst>
              </p:cNvPr>
              <p:cNvSpPr>
                <a:spLocks noChangeShapeType="1"/>
              </p:cNvSpPr>
              <p:nvPr/>
            </p:nvSpPr>
            <p:spPr bwMode="auto">
              <a:xfrm rot="5400000">
                <a:off x="3936" y="1536"/>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90" name="Line 282">
                <a:extLst>
                  <a:ext uri="{FF2B5EF4-FFF2-40B4-BE49-F238E27FC236}">
                    <a16:creationId xmlns:a16="http://schemas.microsoft.com/office/drawing/2014/main" id="{37590596-5163-459C-BF83-ADB9CF7E4991}"/>
                  </a:ext>
                </a:extLst>
              </p:cNvPr>
              <p:cNvSpPr>
                <a:spLocks noChangeShapeType="1"/>
              </p:cNvSpPr>
              <p:nvPr/>
            </p:nvSpPr>
            <p:spPr bwMode="auto">
              <a:xfrm flipV="1">
                <a:off x="4330" y="2016"/>
                <a:ext cx="288" cy="288"/>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91" name="Oval 283">
                <a:extLst>
                  <a:ext uri="{FF2B5EF4-FFF2-40B4-BE49-F238E27FC236}">
                    <a16:creationId xmlns:a16="http://schemas.microsoft.com/office/drawing/2014/main" id="{AEA052C3-E0ED-43DB-9A95-08944B9D5BE7}"/>
                  </a:ext>
                </a:extLst>
              </p:cNvPr>
              <p:cNvSpPr>
                <a:spLocks noChangeArrowheads="1"/>
              </p:cNvSpPr>
              <p:nvPr/>
            </p:nvSpPr>
            <p:spPr bwMode="auto">
              <a:xfrm>
                <a:off x="3226" y="124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3292" name="Oval 284">
                <a:extLst>
                  <a:ext uri="{FF2B5EF4-FFF2-40B4-BE49-F238E27FC236}">
                    <a16:creationId xmlns:a16="http://schemas.microsoft.com/office/drawing/2014/main" id="{8D2894C3-DFD8-4038-8279-A64774D8D93B}"/>
                  </a:ext>
                </a:extLst>
              </p:cNvPr>
              <p:cNvSpPr>
                <a:spLocks noChangeArrowheads="1"/>
              </p:cNvSpPr>
              <p:nvPr/>
            </p:nvSpPr>
            <p:spPr bwMode="auto">
              <a:xfrm>
                <a:off x="3226" y="220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93" name="Oval 285">
                <a:extLst>
                  <a:ext uri="{FF2B5EF4-FFF2-40B4-BE49-F238E27FC236}">
                    <a16:creationId xmlns:a16="http://schemas.microsoft.com/office/drawing/2014/main" id="{6286A07B-9342-4DB8-BC05-D272B595DBAF}"/>
                  </a:ext>
                </a:extLst>
              </p:cNvPr>
              <p:cNvSpPr>
                <a:spLocks noChangeArrowheads="1"/>
              </p:cNvSpPr>
              <p:nvPr/>
            </p:nvSpPr>
            <p:spPr bwMode="auto">
              <a:xfrm>
                <a:off x="4234" y="124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94" name="Oval 286">
                <a:extLst>
                  <a:ext uri="{FF2B5EF4-FFF2-40B4-BE49-F238E27FC236}">
                    <a16:creationId xmlns:a16="http://schemas.microsoft.com/office/drawing/2014/main" id="{B896ADE0-E363-4B92-86AB-D6AEA10D3B1B}"/>
                  </a:ext>
                </a:extLst>
              </p:cNvPr>
              <p:cNvSpPr>
                <a:spLocks noChangeArrowheads="1"/>
              </p:cNvSpPr>
              <p:nvPr/>
            </p:nvSpPr>
            <p:spPr bwMode="auto">
              <a:xfrm>
                <a:off x="4234" y="2208"/>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295" name="Line 287">
                <a:extLst>
                  <a:ext uri="{FF2B5EF4-FFF2-40B4-BE49-F238E27FC236}">
                    <a16:creationId xmlns:a16="http://schemas.microsoft.com/office/drawing/2014/main" id="{1B48ED89-32A8-4BAD-A78B-8C005A17C9A7}"/>
                  </a:ext>
                </a:extLst>
              </p:cNvPr>
              <p:cNvSpPr>
                <a:spLocks noChangeShapeType="1"/>
              </p:cNvSpPr>
              <p:nvPr/>
            </p:nvSpPr>
            <p:spPr bwMode="auto">
              <a:xfrm flipV="1">
                <a:off x="3178" y="864"/>
                <a:ext cx="288" cy="288"/>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96" name="Line 288">
                <a:extLst>
                  <a:ext uri="{FF2B5EF4-FFF2-40B4-BE49-F238E27FC236}">
                    <a16:creationId xmlns:a16="http://schemas.microsoft.com/office/drawing/2014/main" id="{CD73C0D0-BBEA-432B-8293-04981CF4E6F1}"/>
                  </a:ext>
                </a:extLst>
              </p:cNvPr>
              <p:cNvSpPr>
                <a:spLocks noChangeShapeType="1"/>
              </p:cNvSpPr>
              <p:nvPr/>
            </p:nvSpPr>
            <p:spPr bwMode="auto">
              <a:xfrm rot="5400000">
                <a:off x="4032" y="1440"/>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297" name="Line 289">
                <a:extLst>
                  <a:ext uri="{FF2B5EF4-FFF2-40B4-BE49-F238E27FC236}">
                    <a16:creationId xmlns:a16="http://schemas.microsoft.com/office/drawing/2014/main" id="{D0053F66-65C8-499B-95F0-F25CCFF5B616}"/>
                  </a:ext>
                </a:extLst>
              </p:cNvPr>
              <p:cNvSpPr>
                <a:spLocks noChangeShapeType="1"/>
              </p:cNvSpPr>
              <p:nvPr/>
            </p:nvSpPr>
            <p:spPr bwMode="auto">
              <a:xfrm>
                <a:off x="3456" y="86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87" name="Group 579">
              <a:extLst>
                <a:ext uri="{FF2B5EF4-FFF2-40B4-BE49-F238E27FC236}">
                  <a16:creationId xmlns:a16="http://schemas.microsoft.com/office/drawing/2014/main" id="{22E2A40C-311C-41EE-9CE7-68D79E01FD85}"/>
                </a:ext>
              </a:extLst>
            </p:cNvPr>
            <p:cNvGrpSpPr>
              <a:grpSpLocks/>
            </p:cNvGrpSpPr>
            <p:nvPr/>
          </p:nvGrpSpPr>
          <p:grpSpPr bwMode="auto">
            <a:xfrm>
              <a:off x="8000999" y="2133600"/>
              <a:ext cx="2590800" cy="1066800"/>
              <a:chOff x="4080" y="1344"/>
              <a:chExt cx="1632" cy="672"/>
            </a:xfrm>
          </p:grpSpPr>
          <p:grpSp>
            <p:nvGrpSpPr>
              <p:cNvPr id="43586" name="Group 578">
                <a:extLst>
                  <a:ext uri="{FF2B5EF4-FFF2-40B4-BE49-F238E27FC236}">
                    <a16:creationId xmlns:a16="http://schemas.microsoft.com/office/drawing/2014/main" id="{4A54CEC4-5A30-45A8-A3B2-60A0EB77DE8D}"/>
                  </a:ext>
                </a:extLst>
              </p:cNvPr>
              <p:cNvGrpSpPr>
                <a:grpSpLocks/>
              </p:cNvGrpSpPr>
              <p:nvPr/>
            </p:nvGrpSpPr>
            <p:grpSpPr bwMode="auto">
              <a:xfrm>
                <a:off x="4080" y="1344"/>
                <a:ext cx="1152" cy="672"/>
                <a:chOff x="4080" y="1344"/>
                <a:chExt cx="1152" cy="672"/>
              </a:xfrm>
            </p:grpSpPr>
            <p:grpSp>
              <p:nvGrpSpPr>
                <p:cNvPr id="43298" name="Group 290">
                  <a:extLst>
                    <a:ext uri="{FF2B5EF4-FFF2-40B4-BE49-F238E27FC236}">
                      <a16:creationId xmlns:a16="http://schemas.microsoft.com/office/drawing/2014/main" id="{535C1260-832F-45E3-ADB8-2FC1D3992EB2}"/>
                    </a:ext>
                  </a:extLst>
                </p:cNvPr>
                <p:cNvGrpSpPr>
                  <a:grpSpLocks/>
                </p:cNvGrpSpPr>
                <p:nvPr/>
              </p:nvGrpSpPr>
              <p:grpSpPr bwMode="auto">
                <a:xfrm>
                  <a:off x="4080" y="1344"/>
                  <a:ext cx="1104" cy="672"/>
                  <a:chOff x="2592" y="1584"/>
                  <a:chExt cx="1104" cy="672"/>
                </a:xfrm>
              </p:grpSpPr>
              <p:grpSp>
                <p:nvGrpSpPr>
                  <p:cNvPr id="43299" name="Group 291">
                    <a:extLst>
                      <a:ext uri="{FF2B5EF4-FFF2-40B4-BE49-F238E27FC236}">
                        <a16:creationId xmlns:a16="http://schemas.microsoft.com/office/drawing/2014/main" id="{41D5480B-E19C-40FB-B688-E78811A8008D}"/>
                      </a:ext>
                    </a:extLst>
                  </p:cNvPr>
                  <p:cNvGrpSpPr>
                    <a:grpSpLocks/>
                  </p:cNvGrpSpPr>
                  <p:nvPr/>
                </p:nvGrpSpPr>
                <p:grpSpPr bwMode="auto">
                  <a:xfrm>
                    <a:off x="2592" y="1632"/>
                    <a:ext cx="586" cy="144"/>
                    <a:chOff x="4310" y="1776"/>
                    <a:chExt cx="384" cy="144"/>
                  </a:xfrm>
                </p:grpSpPr>
                <p:sp>
                  <p:nvSpPr>
                    <p:cNvPr id="43300" name="Line 292">
                      <a:extLst>
                        <a:ext uri="{FF2B5EF4-FFF2-40B4-BE49-F238E27FC236}">
                          <a16:creationId xmlns:a16="http://schemas.microsoft.com/office/drawing/2014/main" id="{7369060B-3A05-4CC9-8BFC-47539E5B326D}"/>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01" name="Group 293">
                      <a:extLst>
                        <a:ext uri="{FF2B5EF4-FFF2-40B4-BE49-F238E27FC236}">
                          <a16:creationId xmlns:a16="http://schemas.microsoft.com/office/drawing/2014/main" id="{8EFF2A6D-F237-4D45-93FA-1B60C76C27D9}"/>
                        </a:ext>
                      </a:extLst>
                    </p:cNvPr>
                    <p:cNvGrpSpPr>
                      <a:grpSpLocks/>
                    </p:cNvGrpSpPr>
                    <p:nvPr/>
                  </p:nvGrpSpPr>
                  <p:grpSpPr bwMode="auto">
                    <a:xfrm rot="16200000" flipH="1">
                      <a:off x="4317" y="1841"/>
                      <a:ext cx="72" cy="85"/>
                      <a:chOff x="3168" y="3312"/>
                      <a:chExt cx="96" cy="96"/>
                    </a:xfrm>
                  </p:grpSpPr>
                  <p:sp>
                    <p:nvSpPr>
                      <p:cNvPr id="43302" name="Arc 294">
                        <a:extLst>
                          <a:ext uri="{FF2B5EF4-FFF2-40B4-BE49-F238E27FC236}">
                            <a16:creationId xmlns:a16="http://schemas.microsoft.com/office/drawing/2014/main" id="{F0CCD843-12D5-4597-8DE7-1A8D6652C1CE}"/>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03" name="Arc 295">
                        <a:extLst>
                          <a:ext uri="{FF2B5EF4-FFF2-40B4-BE49-F238E27FC236}">
                            <a16:creationId xmlns:a16="http://schemas.microsoft.com/office/drawing/2014/main" id="{A214BB4F-9DB9-4F22-9A9A-4978955F6BFA}"/>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04" name="Group 296">
                      <a:extLst>
                        <a:ext uri="{FF2B5EF4-FFF2-40B4-BE49-F238E27FC236}">
                          <a16:creationId xmlns:a16="http://schemas.microsoft.com/office/drawing/2014/main" id="{9644C71B-71BB-4FCD-BEDE-04058CD540A0}"/>
                        </a:ext>
                      </a:extLst>
                    </p:cNvPr>
                    <p:cNvGrpSpPr>
                      <a:grpSpLocks/>
                    </p:cNvGrpSpPr>
                    <p:nvPr/>
                  </p:nvGrpSpPr>
                  <p:grpSpPr bwMode="auto">
                    <a:xfrm rot="16200000" flipV="1">
                      <a:off x="4616" y="1769"/>
                      <a:ext cx="72" cy="85"/>
                      <a:chOff x="3168" y="3312"/>
                      <a:chExt cx="96" cy="96"/>
                    </a:xfrm>
                  </p:grpSpPr>
                  <p:sp>
                    <p:nvSpPr>
                      <p:cNvPr id="43305" name="Arc 297">
                        <a:extLst>
                          <a:ext uri="{FF2B5EF4-FFF2-40B4-BE49-F238E27FC236}">
                            <a16:creationId xmlns:a16="http://schemas.microsoft.com/office/drawing/2014/main" id="{97C2ED9A-24A2-41FB-AD3E-21C9F3476C97}"/>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06" name="Arc 298">
                        <a:extLst>
                          <a:ext uri="{FF2B5EF4-FFF2-40B4-BE49-F238E27FC236}">
                            <a16:creationId xmlns:a16="http://schemas.microsoft.com/office/drawing/2014/main" id="{A93C1897-A1F1-4882-A25C-9795B5FDC34A}"/>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07" name="Group 299">
                    <a:extLst>
                      <a:ext uri="{FF2B5EF4-FFF2-40B4-BE49-F238E27FC236}">
                        <a16:creationId xmlns:a16="http://schemas.microsoft.com/office/drawing/2014/main" id="{5CE301D6-6511-4C3D-B775-89254E3D70C1}"/>
                      </a:ext>
                    </a:extLst>
                  </p:cNvPr>
                  <p:cNvGrpSpPr>
                    <a:grpSpLocks/>
                  </p:cNvGrpSpPr>
                  <p:nvPr/>
                </p:nvGrpSpPr>
                <p:grpSpPr bwMode="auto">
                  <a:xfrm>
                    <a:off x="2592" y="1584"/>
                    <a:ext cx="1104" cy="48"/>
                    <a:chOff x="2592" y="1704"/>
                    <a:chExt cx="1018" cy="72"/>
                  </a:xfrm>
                </p:grpSpPr>
                <p:grpSp>
                  <p:nvGrpSpPr>
                    <p:cNvPr id="43308" name="Group 300">
                      <a:extLst>
                        <a:ext uri="{FF2B5EF4-FFF2-40B4-BE49-F238E27FC236}">
                          <a16:creationId xmlns:a16="http://schemas.microsoft.com/office/drawing/2014/main" id="{912C4129-56F7-428C-9FB1-82C56EF25855}"/>
                        </a:ext>
                      </a:extLst>
                    </p:cNvPr>
                    <p:cNvGrpSpPr>
                      <a:grpSpLocks/>
                    </p:cNvGrpSpPr>
                    <p:nvPr/>
                  </p:nvGrpSpPr>
                  <p:grpSpPr bwMode="auto">
                    <a:xfrm flipH="1">
                      <a:off x="2592" y="1704"/>
                      <a:ext cx="298" cy="72"/>
                      <a:chOff x="2533" y="1656"/>
                      <a:chExt cx="298" cy="72"/>
                    </a:xfrm>
                  </p:grpSpPr>
                  <p:sp>
                    <p:nvSpPr>
                      <p:cNvPr id="43309" name="Line 301">
                        <a:extLst>
                          <a:ext uri="{FF2B5EF4-FFF2-40B4-BE49-F238E27FC236}">
                            <a16:creationId xmlns:a16="http://schemas.microsoft.com/office/drawing/2014/main" id="{795F8496-E1C9-4911-8305-04B3959F6B8D}"/>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10" name="Group 302">
                        <a:extLst>
                          <a:ext uri="{FF2B5EF4-FFF2-40B4-BE49-F238E27FC236}">
                            <a16:creationId xmlns:a16="http://schemas.microsoft.com/office/drawing/2014/main" id="{68B997F4-79C1-4168-A6FA-6A4319E8F25F}"/>
                          </a:ext>
                        </a:extLst>
                      </p:cNvPr>
                      <p:cNvGrpSpPr>
                        <a:grpSpLocks/>
                      </p:cNvGrpSpPr>
                      <p:nvPr/>
                    </p:nvGrpSpPr>
                    <p:grpSpPr bwMode="auto">
                      <a:xfrm rot="5400000">
                        <a:off x="2753" y="1649"/>
                        <a:ext cx="72" cy="85"/>
                        <a:chOff x="3168" y="3312"/>
                        <a:chExt cx="96" cy="96"/>
                      </a:xfrm>
                    </p:grpSpPr>
                    <p:sp>
                      <p:nvSpPr>
                        <p:cNvPr id="43311" name="Arc 303">
                          <a:extLst>
                            <a:ext uri="{FF2B5EF4-FFF2-40B4-BE49-F238E27FC236}">
                              <a16:creationId xmlns:a16="http://schemas.microsoft.com/office/drawing/2014/main" id="{3F3EB10A-04CE-4C5A-88FE-4F8FC80767C3}"/>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12" name="Arc 304">
                          <a:extLst>
                            <a:ext uri="{FF2B5EF4-FFF2-40B4-BE49-F238E27FC236}">
                              <a16:creationId xmlns:a16="http://schemas.microsoft.com/office/drawing/2014/main" id="{2065CE43-DF55-4341-A08F-D8D7C7E1DA7D}"/>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3313" name="Line 305">
                      <a:extLst>
                        <a:ext uri="{FF2B5EF4-FFF2-40B4-BE49-F238E27FC236}">
                          <a16:creationId xmlns:a16="http://schemas.microsoft.com/office/drawing/2014/main" id="{F2991C9C-4E56-47E1-B8F3-051EE6509144}"/>
                        </a:ext>
                      </a:extLst>
                    </p:cNvPr>
                    <p:cNvSpPr>
                      <a:spLocks noChangeShapeType="1"/>
                    </p:cNvSpPr>
                    <p:nvPr/>
                  </p:nvSpPr>
                  <p:spPr bwMode="auto">
                    <a:xfrm>
                      <a:off x="2890" y="1704"/>
                      <a:ext cx="720" cy="2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314" name="Group 306">
                    <a:extLst>
                      <a:ext uri="{FF2B5EF4-FFF2-40B4-BE49-F238E27FC236}">
                        <a16:creationId xmlns:a16="http://schemas.microsoft.com/office/drawing/2014/main" id="{A8558248-7C8C-4425-AB71-34F0209C3C34}"/>
                      </a:ext>
                    </a:extLst>
                  </p:cNvPr>
                  <p:cNvGrpSpPr>
                    <a:grpSpLocks/>
                  </p:cNvGrpSpPr>
                  <p:nvPr/>
                </p:nvGrpSpPr>
                <p:grpSpPr bwMode="auto">
                  <a:xfrm>
                    <a:off x="2592" y="1728"/>
                    <a:ext cx="586" cy="144"/>
                    <a:chOff x="4310" y="1776"/>
                    <a:chExt cx="384" cy="144"/>
                  </a:xfrm>
                </p:grpSpPr>
                <p:sp>
                  <p:nvSpPr>
                    <p:cNvPr id="43315" name="Line 307">
                      <a:extLst>
                        <a:ext uri="{FF2B5EF4-FFF2-40B4-BE49-F238E27FC236}">
                          <a16:creationId xmlns:a16="http://schemas.microsoft.com/office/drawing/2014/main" id="{E3E546E2-3039-4198-9D08-2D62300F4DEC}"/>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16" name="Group 308">
                      <a:extLst>
                        <a:ext uri="{FF2B5EF4-FFF2-40B4-BE49-F238E27FC236}">
                          <a16:creationId xmlns:a16="http://schemas.microsoft.com/office/drawing/2014/main" id="{EF8D9BB0-865E-40DA-8274-DDA0ABA14931}"/>
                        </a:ext>
                      </a:extLst>
                    </p:cNvPr>
                    <p:cNvGrpSpPr>
                      <a:grpSpLocks/>
                    </p:cNvGrpSpPr>
                    <p:nvPr/>
                  </p:nvGrpSpPr>
                  <p:grpSpPr bwMode="auto">
                    <a:xfrm rot="16200000" flipH="1">
                      <a:off x="4317" y="1841"/>
                      <a:ext cx="72" cy="85"/>
                      <a:chOff x="3168" y="3312"/>
                      <a:chExt cx="96" cy="96"/>
                    </a:xfrm>
                  </p:grpSpPr>
                  <p:sp>
                    <p:nvSpPr>
                      <p:cNvPr id="43317" name="Arc 309">
                        <a:extLst>
                          <a:ext uri="{FF2B5EF4-FFF2-40B4-BE49-F238E27FC236}">
                            <a16:creationId xmlns:a16="http://schemas.microsoft.com/office/drawing/2014/main" id="{6ECABE8D-F7D4-4179-9865-C0FD9B047A92}"/>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18" name="Arc 310">
                        <a:extLst>
                          <a:ext uri="{FF2B5EF4-FFF2-40B4-BE49-F238E27FC236}">
                            <a16:creationId xmlns:a16="http://schemas.microsoft.com/office/drawing/2014/main" id="{9A81B24A-31E0-4BD6-ADF5-E07C5E666BFD}"/>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19" name="Group 311">
                      <a:extLst>
                        <a:ext uri="{FF2B5EF4-FFF2-40B4-BE49-F238E27FC236}">
                          <a16:creationId xmlns:a16="http://schemas.microsoft.com/office/drawing/2014/main" id="{0B6014CB-F1B5-44EA-A66E-DBD9A847CC3D}"/>
                        </a:ext>
                      </a:extLst>
                    </p:cNvPr>
                    <p:cNvGrpSpPr>
                      <a:grpSpLocks/>
                    </p:cNvGrpSpPr>
                    <p:nvPr/>
                  </p:nvGrpSpPr>
                  <p:grpSpPr bwMode="auto">
                    <a:xfrm rot="16200000" flipV="1">
                      <a:off x="4616" y="1769"/>
                      <a:ext cx="72" cy="85"/>
                      <a:chOff x="3168" y="3312"/>
                      <a:chExt cx="96" cy="96"/>
                    </a:xfrm>
                  </p:grpSpPr>
                  <p:sp>
                    <p:nvSpPr>
                      <p:cNvPr id="43320" name="Arc 312">
                        <a:extLst>
                          <a:ext uri="{FF2B5EF4-FFF2-40B4-BE49-F238E27FC236}">
                            <a16:creationId xmlns:a16="http://schemas.microsoft.com/office/drawing/2014/main" id="{B0860662-7ACB-449F-B3D9-1795D580AACF}"/>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21" name="Arc 313">
                        <a:extLst>
                          <a:ext uri="{FF2B5EF4-FFF2-40B4-BE49-F238E27FC236}">
                            <a16:creationId xmlns:a16="http://schemas.microsoft.com/office/drawing/2014/main" id="{B54A9205-CDF3-4EBF-AB26-BE85F243D3BF}"/>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22" name="Group 314">
                    <a:extLst>
                      <a:ext uri="{FF2B5EF4-FFF2-40B4-BE49-F238E27FC236}">
                        <a16:creationId xmlns:a16="http://schemas.microsoft.com/office/drawing/2014/main" id="{D83A19F3-A473-4A5E-B494-84712A5D4CE1}"/>
                      </a:ext>
                    </a:extLst>
                  </p:cNvPr>
                  <p:cNvGrpSpPr>
                    <a:grpSpLocks/>
                  </p:cNvGrpSpPr>
                  <p:nvPr/>
                </p:nvGrpSpPr>
                <p:grpSpPr bwMode="auto">
                  <a:xfrm>
                    <a:off x="2592" y="1824"/>
                    <a:ext cx="586" cy="144"/>
                    <a:chOff x="4310" y="1776"/>
                    <a:chExt cx="384" cy="144"/>
                  </a:xfrm>
                </p:grpSpPr>
                <p:sp>
                  <p:nvSpPr>
                    <p:cNvPr id="43323" name="Line 315">
                      <a:extLst>
                        <a:ext uri="{FF2B5EF4-FFF2-40B4-BE49-F238E27FC236}">
                          <a16:creationId xmlns:a16="http://schemas.microsoft.com/office/drawing/2014/main" id="{37BA3756-D24D-41F7-80F5-25CE02D5956A}"/>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24" name="Group 316">
                      <a:extLst>
                        <a:ext uri="{FF2B5EF4-FFF2-40B4-BE49-F238E27FC236}">
                          <a16:creationId xmlns:a16="http://schemas.microsoft.com/office/drawing/2014/main" id="{91007FF4-9F6A-4907-8387-8F51C361F260}"/>
                        </a:ext>
                      </a:extLst>
                    </p:cNvPr>
                    <p:cNvGrpSpPr>
                      <a:grpSpLocks/>
                    </p:cNvGrpSpPr>
                    <p:nvPr/>
                  </p:nvGrpSpPr>
                  <p:grpSpPr bwMode="auto">
                    <a:xfrm rot="16200000" flipH="1">
                      <a:off x="4317" y="1841"/>
                      <a:ext cx="72" cy="85"/>
                      <a:chOff x="3168" y="3312"/>
                      <a:chExt cx="96" cy="96"/>
                    </a:xfrm>
                  </p:grpSpPr>
                  <p:sp>
                    <p:nvSpPr>
                      <p:cNvPr id="43325" name="Arc 317">
                        <a:extLst>
                          <a:ext uri="{FF2B5EF4-FFF2-40B4-BE49-F238E27FC236}">
                            <a16:creationId xmlns:a16="http://schemas.microsoft.com/office/drawing/2014/main" id="{4DE3DBB7-7784-4526-B92C-85E44E9D72C8}"/>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26" name="Arc 318">
                        <a:extLst>
                          <a:ext uri="{FF2B5EF4-FFF2-40B4-BE49-F238E27FC236}">
                            <a16:creationId xmlns:a16="http://schemas.microsoft.com/office/drawing/2014/main" id="{2A051AB0-A87D-4E25-AEF1-0B6AB3C52F31}"/>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27" name="Group 319">
                      <a:extLst>
                        <a:ext uri="{FF2B5EF4-FFF2-40B4-BE49-F238E27FC236}">
                          <a16:creationId xmlns:a16="http://schemas.microsoft.com/office/drawing/2014/main" id="{8B1C2717-2F11-41CC-8D2F-0E560374EE56}"/>
                        </a:ext>
                      </a:extLst>
                    </p:cNvPr>
                    <p:cNvGrpSpPr>
                      <a:grpSpLocks/>
                    </p:cNvGrpSpPr>
                    <p:nvPr/>
                  </p:nvGrpSpPr>
                  <p:grpSpPr bwMode="auto">
                    <a:xfrm rot="16200000" flipV="1">
                      <a:off x="4616" y="1769"/>
                      <a:ext cx="72" cy="85"/>
                      <a:chOff x="3168" y="3312"/>
                      <a:chExt cx="96" cy="96"/>
                    </a:xfrm>
                  </p:grpSpPr>
                  <p:sp>
                    <p:nvSpPr>
                      <p:cNvPr id="43328" name="Arc 320">
                        <a:extLst>
                          <a:ext uri="{FF2B5EF4-FFF2-40B4-BE49-F238E27FC236}">
                            <a16:creationId xmlns:a16="http://schemas.microsoft.com/office/drawing/2014/main" id="{A9E6A267-A94A-4C21-955B-8B35F06DDCE7}"/>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29" name="Arc 321">
                        <a:extLst>
                          <a:ext uri="{FF2B5EF4-FFF2-40B4-BE49-F238E27FC236}">
                            <a16:creationId xmlns:a16="http://schemas.microsoft.com/office/drawing/2014/main" id="{809FF689-4831-4BD2-A3E1-ECA95C1FB42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30" name="Group 322">
                    <a:extLst>
                      <a:ext uri="{FF2B5EF4-FFF2-40B4-BE49-F238E27FC236}">
                        <a16:creationId xmlns:a16="http://schemas.microsoft.com/office/drawing/2014/main" id="{0FE05064-C6CA-4B44-8694-A8488C1986C7}"/>
                      </a:ext>
                    </a:extLst>
                  </p:cNvPr>
                  <p:cNvGrpSpPr>
                    <a:grpSpLocks/>
                  </p:cNvGrpSpPr>
                  <p:nvPr/>
                </p:nvGrpSpPr>
                <p:grpSpPr bwMode="auto">
                  <a:xfrm>
                    <a:off x="2592" y="1920"/>
                    <a:ext cx="586" cy="144"/>
                    <a:chOff x="4310" y="1776"/>
                    <a:chExt cx="384" cy="144"/>
                  </a:xfrm>
                </p:grpSpPr>
                <p:sp>
                  <p:nvSpPr>
                    <p:cNvPr id="43331" name="Line 323">
                      <a:extLst>
                        <a:ext uri="{FF2B5EF4-FFF2-40B4-BE49-F238E27FC236}">
                          <a16:creationId xmlns:a16="http://schemas.microsoft.com/office/drawing/2014/main" id="{DEA867BB-3C39-4780-B778-3B48EAF99F38}"/>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32" name="Group 324">
                      <a:extLst>
                        <a:ext uri="{FF2B5EF4-FFF2-40B4-BE49-F238E27FC236}">
                          <a16:creationId xmlns:a16="http://schemas.microsoft.com/office/drawing/2014/main" id="{C70A7351-DF55-4F6B-98BD-7FEE15E64E82}"/>
                        </a:ext>
                      </a:extLst>
                    </p:cNvPr>
                    <p:cNvGrpSpPr>
                      <a:grpSpLocks/>
                    </p:cNvGrpSpPr>
                    <p:nvPr/>
                  </p:nvGrpSpPr>
                  <p:grpSpPr bwMode="auto">
                    <a:xfrm rot="16200000" flipH="1">
                      <a:off x="4317" y="1841"/>
                      <a:ext cx="72" cy="85"/>
                      <a:chOff x="3168" y="3312"/>
                      <a:chExt cx="96" cy="96"/>
                    </a:xfrm>
                  </p:grpSpPr>
                  <p:sp>
                    <p:nvSpPr>
                      <p:cNvPr id="43333" name="Arc 325">
                        <a:extLst>
                          <a:ext uri="{FF2B5EF4-FFF2-40B4-BE49-F238E27FC236}">
                            <a16:creationId xmlns:a16="http://schemas.microsoft.com/office/drawing/2014/main" id="{0AFE7F94-BDED-4641-9A0B-7EB7DDA6AD26}"/>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34" name="Arc 326">
                        <a:extLst>
                          <a:ext uri="{FF2B5EF4-FFF2-40B4-BE49-F238E27FC236}">
                            <a16:creationId xmlns:a16="http://schemas.microsoft.com/office/drawing/2014/main" id="{CB29BCAF-C5FB-4E3C-8942-E0F27C3AD958}"/>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35" name="Group 327">
                      <a:extLst>
                        <a:ext uri="{FF2B5EF4-FFF2-40B4-BE49-F238E27FC236}">
                          <a16:creationId xmlns:a16="http://schemas.microsoft.com/office/drawing/2014/main" id="{F70FB31D-BEC1-4E30-9298-D92CF232B101}"/>
                        </a:ext>
                      </a:extLst>
                    </p:cNvPr>
                    <p:cNvGrpSpPr>
                      <a:grpSpLocks/>
                    </p:cNvGrpSpPr>
                    <p:nvPr/>
                  </p:nvGrpSpPr>
                  <p:grpSpPr bwMode="auto">
                    <a:xfrm rot="16200000" flipV="1">
                      <a:off x="4616" y="1769"/>
                      <a:ext cx="72" cy="85"/>
                      <a:chOff x="3168" y="3312"/>
                      <a:chExt cx="96" cy="96"/>
                    </a:xfrm>
                  </p:grpSpPr>
                  <p:sp>
                    <p:nvSpPr>
                      <p:cNvPr id="43336" name="Arc 328">
                        <a:extLst>
                          <a:ext uri="{FF2B5EF4-FFF2-40B4-BE49-F238E27FC236}">
                            <a16:creationId xmlns:a16="http://schemas.microsoft.com/office/drawing/2014/main" id="{E587E5F9-A1BF-4F89-9EE2-53E015F28061}"/>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37" name="Arc 329">
                        <a:extLst>
                          <a:ext uri="{FF2B5EF4-FFF2-40B4-BE49-F238E27FC236}">
                            <a16:creationId xmlns:a16="http://schemas.microsoft.com/office/drawing/2014/main" id="{311209FE-EC24-4B7C-877B-D14099275A82}"/>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38" name="Group 330">
                    <a:extLst>
                      <a:ext uri="{FF2B5EF4-FFF2-40B4-BE49-F238E27FC236}">
                        <a16:creationId xmlns:a16="http://schemas.microsoft.com/office/drawing/2014/main" id="{4477E3AE-80DF-49D7-A4B0-A7E847F1652B}"/>
                      </a:ext>
                    </a:extLst>
                  </p:cNvPr>
                  <p:cNvGrpSpPr>
                    <a:grpSpLocks/>
                  </p:cNvGrpSpPr>
                  <p:nvPr/>
                </p:nvGrpSpPr>
                <p:grpSpPr bwMode="auto">
                  <a:xfrm>
                    <a:off x="2592" y="2016"/>
                    <a:ext cx="586" cy="144"/>
                    <a:chOff x="4310" y="1776"/>
                    <a:chExt cx="384" cy="144"/>
                  </a:xfrm>
                </p:grpSpPr>
                <p:sp>
                  <p:nvSpPr>
                    <p:cNvPr id="43339" name="Line 331">
                      <a:extLst>
                        <a:ext uri="{FF2B5EF4-FFF2-40B4-BE49-F238E27FC236}">
                          <a16:creationId xmlns:a16="http://schemas.microsoft.com/office/drawing/2014/main" id="{1D2F8303-B4EB-49E2-B499-995E55975B61}"/>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40" name="Group 332">
                      <a:extLst>
                        <a:ext uri="{FF2B5EF4-FFF2-40B4-BE49-F238E27FC236}">
                          <a16:creationId xmlns:a16="http://schemas.microsoft.com/office/drawing/2014/main" id="{3BCCB8AD-7E0F-42F1-8F55-1EB9BD084DD6}"/>
                        </a:ext>
                      </a:extLst>
                    </p:cNvPr>
                    <p:cNvGrpSpPr>
                      <a:grpSpLocks/>
                    </p:cNvGrpSpPr>
                    <p:nvPr/>
                  </p:nvGrpSpPr>
                  <p:grpSpPr bwMode="auto">
                    <a:xfrm rot="16200000" flipH="1">
                      <a:off x="4317" y="1841"/>
                      <a:ext cx="72" cy="85"/>
                      <a:chOff x="3168" y="3312"/>
                      <a:chExt cx="96" cy="96"/>
                    </a:xfrm>
                  </p:grpSpPr>
                  <p:sp>
                    <p:nvSpPr>
                      <p:cNvPr id="43341" name="Arc 333">
                        <a:extLst>
                          <a:ext uri="{FF2B5EF4-FFF2-40B4-BE49-F238E27FC236}">
                            <a16:creationId xmlns:a16="http://schemas.microsoft.com/office/drawing/2014/main" id="{2A92A904-5BDA-4068-A96B-6B4E4B86E4F3}"/>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42" name="Arc 334">
                        <a:extLst>
                          <a:ext uri="{FF2B5EF4-FFF2-40B4-BE49-F238E27FC236}">
                            <a16:creationId xmlns:a16="http://schemas.microsoft.com/office/drawing/2014/main" id="{46052D85-C524-4D85-AB98-A8B444B1FE31}"/>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43" name="Group 335">
                      <a:extLst>
                        <a:ext uri="{FF2B5EF4-FFF2-40B4-BE49-F238E27FC236}">
                          <a16:creationId xmlns:a16="http://schemas.microsoft.com/office/drawing/2014/main" id="{261E587D-DBD5-4A66-A801-0B9AEE8B5CE1}"/>
                        </a:ext>
                      </a:extLst>
                    </p:cNvPr>
                    <p:cNvGrpSpPr>
                      <a:grpSpLocks/>
                    </p:cNvGrpSpPr>
                    <p:nvPr/>
                  </p:nvGrpSpPr>
                  <p:grpSpPr bwMode="auto">
                    <a:xfrm rot="16200000" flipV="1">
                      <a:off x="4616" y="1769"/>
                      <a:ext cx="72" cy="85"/>
                      <a:chOff x="3168" y="3312"/>
                      <a:chExt cx="96" cy="96"/>
                    </a:xfrm>
                  </p:grpSpPr>
                  <p:sp>
                    <p:nvSpPr>
                      <p:cNvPr id="43344" name="Arc 336">
                        <a:extLst>
                          <a:ext uri="{FF2B5EF4-FFF2-40B4-BE49-F238E27FC236}">
                            <a16:creationId xmlns:a16="http://schemas.microsoft.com/office/drawing/2014/main" id="{C8E56003-B95F-49A6-81E8-AD0227A67839}"/>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45" name="Arc 337">
                        <a:extLst>
                          <a:ext uri="{FF2B5EF4-FFF2-40B4-BE49-F238E27FC236}">
                            <a16:creationId xmlns:a16="http://schemas.microsoft.com/office/drawing/2014/main" id="{F735A7C2-44D1-40EC-B00A-A519398E8E84}"/>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46" name="Group 338">
                    <a:extLst>
                      <a:ext uri="{FF2B5EF4-FFF2-40B4-BE49-F238E27FC236}">
                        <a16:creationId xmlns:a16="http://schemas.microsoft.com/office/drawing/2014/main" id="{37002AC9-72E7-487B-AD8C-77841C25D4DD}"/>
                      </a:ext>
                    </a:extLst>
                  </p:cNvPr>
                  <p:cNvGrpSpPr>
                    <a:grpSpLocks/>
                  </p:cNvGrpSpPr>
                  <p:nvPr/>
                </p:nvGrpSpPr>
                <p:grpSpPr bwMode="auto">
                  <a:xfrm>
                    <a:off x="2592" y="2112"/>
                    <a:ext cx="586" cy="144"/>
                    <a:chOff x="4310" y="1776"/>
                    <a:chExt cx="384" cy="144"/>
                  </a:xfrm>
                </p:grpSpPr>
                <p:sp>
                  <p:nvSpPr>
                    <p:cNvPr id="43347" name="Line 339">
                      <a:extLst>
                        <a:ext uri="{FF2B5EF4-FFF2-40B4-BE49-F238E27FC236}">
                          <a16:creationId xmlns:a16="http://schemas.microsoft.com/office/drawing/2014/main" id="{EF926EE7-1A0E-4AA9-8183-83A3D66CB0E7}"/>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48" name="Group 340">
                      <a:extLst>
                        <a:ext uri="{FF2B5EF4-FFF2-40B4-BE49-F238E27FC236}">
                          <a16:creationId xmlns:a16="http://schemas.microsoft.com/office/drawing/2014/main" id="{C1035437-C7AD-466B-9983-18314746D89E}"/>
                        </a:ext>
                      </a:extLst>
                    </p:cNvPr>
                    <p:cNvGrpSpPr>
                      <a:grpSpLocks/>
                    </p:cNvGrpSpPr>
                    <p:nvPr/>
                  </p:nvGrpSpPr>
                  <p:grpSpPr bwMode="auto">
                    <a:xfrm rot="16200000" flipH="1">
                      <a:off x="4317" y="1841"/>
                      <a:ext cx="72" cy="85"/>
                      <a:chOff x="3168" y="3312"/>
                      <a:chExt cx="96" cy="96"/>
                    </a:xfrm>
                  </p:grpSpPr>
                  <p:sp>
                    <p:nvSpPr>
                      <p:cNvPr id="43349" name="Arc 341">
                        <a:extLst>
                          <a:ext uri="{FF2B5EF4-FFF2-40B4-BE49-F238E27FC236}">
                            <a16:creationId xmlns:a16="http://schemas.microsoft.com/office/drawing/2014/main" id="{0EFAFDDD-A04C-4C3F-BACD-0791A07819AF}"/>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50" name="Arc 342">
                        <a:extLst>
                          <a:ext uri="{FF2B5EF4-FFF2-40B4-BE49-F238E27FC236}">
                            <a16:creationId xmlns:a16="http://schemas.microsoft.com/office/drawing/2014/main" id="{4818987E-8731-43AD-8F14-45CE3313FE26}"/>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51" name="Group 343">
                      <a:extLst>
                        <a:ext uri="{FF2B5EF4-FFF2-40B4-BE49-F238E27FC236}">
                          <a16:creationId xmlns:a16="http://schemas.microsoft.com/office/drawing/2014/main" id="{B2801B07-AB91-40C3-8CCA-70311B94DC5C}"/>
                        </a:ext>
                      </a:extLst>
                    </p:cNvPr>
                    <p:cNvGrpSpPr>
                      <a:grpSpLocks/>
                    </p:cNvGrpSpPr>
                    <p:nvPr/>
                  </p:nvGrpSpPr>
                  <p:grpSpPr bwMode="auto">
                    <a:xfrm rot="16200000" flipV="1">
                      <a:off x="4616" y="1769"/>
                      <a:ext cx="72" cy="85"/>
                      <a:chOff x="3168" y="3312"/>
                      <a:chExt cx="96" cy="96"/>
                    </a:xfrm>
                  </p:grpSpPr>
                  <p:sp>
                    <p:nvSpPr>
                      <p:cNvPr id="43352" name="Arc 344">
                        <a:extLst>
                          <a:ext uri="{FF2B5EF4-FFF2-40B4-BE49-F238E27FC236}">
                            <a16:creationId xmlns:a16="http://schemas.microsoft.com/office/drawing/2014/main" id="{43DE626D-99B4-495B-9034-3C9D38AE0FF0}"/>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53" name="Arc 345">
                        <a:extLst>
                          <a:ext uri="{FF2B5EF4-FFF2-40B4-BE49-F238E27FC236}">
                            <a16:creationId xmlns:a16="http://schemas.microsoft.com/office/drawing/2014/main" id="{14B2723E-210C-45FF-B1DF-A6CF5F843137}"/>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43538" name="Group 530">
                  <a:extLst>
                    <a:ext uri="{FF2B5EF4-FFF2-40B4-BE49-F238E27FC236}">
                      <a16:creationId xmlns:a16="http://schemas.microsoft.com/office/drawing/2014/main" id="{2B2FF48C-78C5-455D-B42E-0028EF25757C}"/>
                    </a:ext>
                  </a:extLst>
                </p:cNvPr>
                <p:cNvGrpSpPr>
                  <a:grpSpLocks/>
                </p:cNvGrpSpPr>
                <p:nvPr/>
              </p:nvGrpSpPr>
              <p:grpSpPr bwMode="auto">
                <a:xfrm rot="5400000" flipV="1">
                  <a:off x="4848" y="1632"/>
                  <a:ext cx="672" cy="96"/>
                  <a:chOff x="1008" y="2976"/>
                  <a:chExt cx="1344" cy="96"/>
                </a:xfrm>
              </p:grpSpPr>
              <p:sp>
                <p:nvSpPr>
                  <p:cNvPr id="43539" name="Line 531">
                    <a:extLst>
                      <a:ext uri="{FF2B5EF4-FFF2-40B4-BE49-F238E27FC236}">
                        <a16:creationId xmlns:a16="http://schemas.microsoft.com/office/drawing/2014/main" id="{7B5901C6-8FDC-44AD-89DF-47E6E781E3FE}"/>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40" name="Line 532">
                    <a:extLst>
                      <a:ext uri="{FF2B5EF4-FFF2-40B4-BE49-F238E27FC236}">
                        <a16:creationId xmlns:a16="http://schemas.microsoft.com/office/drawing/2014/main" id="{E93DA029-1391-4A2D-927E-DE680AD87C84}"/>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41" name="Line 533">
                    <a:extLst>
                      <a:ext uri="{FF2B5EF4-FFF2-40B4-BE49-F238E27FC236}">
                        <a16:creationId xmlns:a16="http://schemas.microsoft.com/office/drawing/2014/main" id="{AD30862D-292A-4144-8932-99E14A9EDECF}"/>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542" name="Group 534">
                    <a:extLst>
                      <a:ext uri="{FF2B5EF4-FFF2-40B4-BE49-F238E27FC236}">
                        <a16:creationId xmlns:a16="http://schemas.microsoft.com/office/drawing/2014/main" id="{9F7D075E-8EB2-4067-9C54-DF4CB6EB55E3}"/>
                      </a:ext>
                    </a:extLst>
                  </p:cNvPr>
                  <p:cNvGrpSpPr>
                    <a:grpSpLocks/>
                  </p:cNvGrpSpPr>
                  <p:nvPr/>
                </p:nvGrpSpPr>
                <p:grpSpPr bwMode="auto">
                  <a:xfrm>
                    <a:off x="1008" y="2976"/>
                    <a:ext cx="1344" cy="96"/>
                    <a:chOff x="1008" y="2976"/>
                    <a:chExt cx="1344" cy="96"/>
                  </a:xfrm>
                </p:grpSpPr>
                <p:sp>
                  <p:nvSpPr>
                    <p:cNvPr id="43543" name="Line 535">
                      <a:extLst>
                        <a:ext uri="{FF2B5EF4-FFF2-40B4-BE49-F238E27FC236}">
                          <a16:creationId xmlns:a16="http://schemas.microsoft.com/office/drawing/2014/main" id="{412530DB-69EC-4404-AF8B-960CE52EE7D0}"/>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544" name="Group 536">
                      <a:extLst>
                        <a:ext uri="{FF2B5EF4-FFF2-40B4-BE49-F238E27FC236}">
                          <a16:creationId xmlns:a16="http://schemas.microsoft.com/office/drawing/2014/main" id="{DAC82484-DD39-469A-8F08-31C1923391A8}"/>
                        </a:ext>
                      </a:extLst>
                    </p:cNvPr>
                    <p:cNvGrpSpPr>
                      <a:grpSpLocks/>
                    </p:cNvGrpSpPr>
                    <p:nvPr/>
                  </p:nvGrpSpPr>
                  <p:grpSpPr bwMode="auto">
                    <a:xfrm>
                      <a:off x="1405" y="2976"/>
                      <a:ext cx="79" cy="96"/>
                      <a:chOff x="1872" y="1008"/>
                      <a:chExt cx="96" cy="144"/>
                    </a:xfrm>
                  </p:grpSpPr>
                  <p:sp>
                    <p:nvSpPr>
                      <p:cNvPr id="43545" name="Line 537">
                        <a:extLst>
                          <a:ext uri="{FF2B5EF4-FFF2-40B4-BE49-F238E27FC236}">
                            <a16:creationId xmlns:a16="http://schemas.microsoft.com/office/drawing/2014/main" id="{FB5C3949-1A3C-4F7D-9134-A036B4ADA45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46" name="Line 538">
                        <a:extLst>
                          <a:ext uri="{FF2B5EF4-FFF2-40B4-BE49-F238E27FC236}">
                            <a16:creationId xmlns:a16="http://schemas.microsoft.com/office/drawing/2014/main" id="{B77447FA-B2E5-4F66-AA29-175A7F26B7B1}"/>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47" name="Group 539">
                      <a:extLst>
                        <a:ext uri="{FF2B5EF4-FFF2-40B4-BE49-F238E27FC236}">
                          <a16:creationId xmlns:a16="http://schemas.microsoft.com/office/drawing/2014/main" id="{185EE31C-8989-43F1-9F1E-309AC61B1D13}"/>
                        </a:ext>
                      </a:extLst>
                    </p:cNvPr>
                    <p:cNvGrpSpPr>
                      <a:grpSpLocks/>
                    </p:cNvGrpSpPr>
                    <p:nvPr/>
                  </p:nvGrpSpPr>
                  <p:grpSpPr bwMode="auto">
                    <a:xfrm>
                      <a:off x="1484" y="2976"/>
                      <a:ext cx="78" cy="96"/>
                      <a:chOff x="1872" y="1008"/>
                      <a:chExt cx="96" cy="144"/>
                    </a:xfrm>
                  </p:grpSpPr>
                  <p:sp>
                    <p:nvSpPr>
                      <p:cNvPr id="43548" name="Line 540">
                        <a:extLst>
                          <a:ext uri="{FF2B5EF4-FFF2-40B4-BE49-F238E27FC236}">
                            <a16:creationId xmlns:a16="http://schemas.microsoft.com/office/drawing/2014/main" id="{BD1358C4-0DFC-4705-AECC-D8F6A7B5AA3A}"/>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49" name="Line 541">
                        <a:extLst>
                          <a:ext uri="{FF2B5EF4-FFF2-40B4-BE49-F238E27FC236}">
                            <a16:creationId xmlns:a16="http://schemas.microsoft.com/office/drawing/2014/main" id="{103D5AB1-B022-45E9-AE30-963AF5E7562D}"/>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50" name="Group 542">
                      <a:extLst>
                        <a:ext uri="{FF2B5EF4-FFF2-40B4-BE49-F238E27FC236}">
                          <a16:creationId xmlns:a16="http://schemas.microsoft.com/office/drawing/2014/main" id="{6A943290-CD9B-49D6-A93F-1E5FA4B907B3}"/>
                        </a:ext>
                      </a:extLst>
                    </p:cNvPr>
                    <p:cNvGrpSpPr>
                      <a:grpSpLocks/>
                    </p:cNvGrpSpPr>
                    <p:nvPr/>
                  </p:nvGrpSpPr>
                  <p:grpSpPr bwMode="auto">
                    <a:xfrm>
                      <a:off x="1562" y="2976"/>
                      <a:ext cx="79" cy="96"/>
                      <a:chOff x="1872" y="1008"/>
                      <a:chExt cx="96" cy="144"/>
                    </a:xfrm>
                  </p:grpSpPr>
                  <p:sp>
                    <p:nvSpPr>
                      <p:cNvPr id="43551" name="Line 543">
                        <a:extLst>
                          <a:ext uri="{FF2B5EF4-FFF2-40B4-BE49-F238E27FC236}">
                            <a16:creationId xmlns:a16="http://schemas.microsoft.com/office/drawing/2014/main" id="{0F62DC87-4E2E-4C7D-9616-BBE6962E98D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52" name="Line 544">
                        <a:extLst>
                          <a:ext uri="{FF2B5EF4-FFF2-40B4-BE49-F238E27FC236}">
                            <a16:creationId xmlns:a16="http://schemas.microsoft.com/office/drawing/2014/main" id="{CD3F851D-9ECA-480E-A88E-45C972EA281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53" name="Group 545">
                      <a:extLst>
                        <a:ext uri="{FF2B5EF4-FFF2-40B4-BE49-F238E27FC236}">
                          <a16:creationId xmlns:a16="http://schemas.microsoft.com/office/drawing/2014/main" id="{7F06B6FB-D304-460F-B206-CF9E284065E9}"/>
                        </a:ext>
                      </a:extLst>
                    </p:cNvPr>
                    <p:cNvGrpSpPr>
                      <a:grpSpLocks/>
                    </p:cNvGrpSpPr>
                    <p:nvPr/>
                  </p:nvGrpSpPr>
                  <p:grpSpPr bwMode="auto">
                    <a:xfrm>
                      <a:off x="1641" y="2976"/>
                      <a:ext cx="78" cy="96"/>
                      <a:chOff x="1872" y="1008"/>
                      <a:chExt cx="96" cy="144"/>
                    </a:xfrm>
                  </p:grpSpPr>
                  <p:sp>
                    <p:nvSpPr>
                      <p:cNvPr id="43554" name="Line 546">
                        <a:extLst>
                          <a:ext uri="{FF2B5EF4-FFF2-40B4-BE49-F238E27FC236}">
                            <a16:creationId xmlns:a16="http://schemas.microsoft.com/office/drawing/2014/main" id="{BE0A3805-7F0F-479C-8E72-C0971762BE8B}"/>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55" name="Line 547">
                        <a:extLst>
                          <a:ext uri="{FF2B5EF4-FFF2-40B4-BE49-F238E27FC236}">
                            <a16:creationId xmlns:a16="http://schemas.microsoft.com/office/drawing/2014/main" id="{566B892D-3CD3-4BFA-9728-E138857D451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56" name="Group 548">
                      <a:extLst>
                        <a:ext uri="{FF2B5EF4-FFF2-40B4-BE49-F238E27FC236}">
                          <a16:creationId xmlns:a16="http://schemas.microsoft.com/office/drawing/2014/main" id="{86018169-0976-4CC4-AF42-1744944544A6}"/>
                        </a:ext>
                      </a:extLst>
                    </p:cNvPr>
                    <p:cNvGrpSpPr>
                      <a:grpSpLocks/>
                    </p:cNvGrpSpPr>
                    <p:nvPr/>
                  </p:nvGrpSpPr>
                  <p:grpSpPr bwMode="auto">
                    <a:xfrm>
                      <a:off x="1719" y="2976"/>
                      <a:ext cx="79" cy="96"/>
                      <a:chOff x="1872" y="1008"/>
                      <a:chExt cx="96" cy="144"/>
                    </a:xfrm>
                  </p:grpSpPr>
                  <p:sp>
                    <p:nvSpPr>
                      <p:cNvPr id="43557" name="Line 549">
                        <a:extLst>
                          <a:ext uri="{FF2B5EF4-FFF2-40B4-BE49-F238E27FC236}">
                            <a16:creationId xmlns:a16="http://schemas.microsoft.com/office/drawing/2014/main" id="{4912B5D3-33EE-450E-BCEF-68D3097E337D}"/>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58" name="Line 550">
                        <a:extLst>
                          <a:ext uri="{FF2B5EF4-FFF2-40B4-BE49-F238E27FC236}">
                            <a16:creationId xmlns:a16="http://schemas.microsoft.com/office/drawing/2014/main" id="{A3DCEBAA-D598-4F8C-BAC1-D4C0C33E3217}"/>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59" name="Group 551">
                      <a:extLst>
                        <a:ext uri="{FF2B5EF4-FFF2-40B4-BE49-F238E27FC236}">
                          <a16:creationId xmlns:a16="http://schemas.microsoft.com/office/drawing/2014/main" id="{06B57D29-12D6-45C6-9190-1862664FE370}"/>
                        </a:ext>
                      </a:extLst>
                    </p:cNvPr>
                    <p:cNvGrpSpPr>
                      <a:grpSpLocks/>
                    </p:cNvGrpSpPr>
                    <p:nvPr/>
                  </p:nvGrpSpPr>
                  <p:grpSpPr bwMode="auto">
                    <a:xfrm>
                      <a:off x="1798" y="2976"/>
                      <a:ext cx="78" cy="96"/>
                      <a:chOff x="1872" y="1008"/>
                      <a:chExt cx="96" cy="144"/>
                    </a:xfrm>
                  </p:grpSpPr>
                  <p:sp>
                    <p:nvSpPr>
                      <p:cNvPr id="43560" name="Line 552">
                        <a:extLst>
                          <a:ext uri="{FF2B5EF4-FFF2-40B4-BE49-F238E27FC236}">
                            <a16:creationId xmlns:a16="http://schemas.microsoft.com/office/drawing/2014/main" id="{CEB0452E-67C0-4DB8-AD52-6A5CC2911B9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61" name="Line 553">
                        <a:extLst>
                          <a:ext uri="{FF2B5EF4-FFF2-40B4-BE49-F238E27FC236}">
                            <a16:creationId xmlns:a16="http://schemas.microsoft.com/office/drawing/2014/main" id="{22B48735-74D0-42C3-89FC-F4B225775CFE}"/>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62" name="Group 554">
                      <a:extLst>
                        <a:ext uri="{FF2B5EF4-FFF2-40B4-BE49-F238E27FC236}">
                          <a16:creationId xmlns:a16="http://schemas.microsoft.com/office/drawing/2014/main" id="{D96EB1D6-409A-461D-8509-D1A46447F400}"/>
                        </a:ext>
                      </a:extLst>
                    </p:cNvPr>
                    <p:cNvGrpSpPr>
                      <a:grpSpLocks/>
                    </p:cNvGrpSpPr>
                    <p:nvPr/>
                  </p:nvGrpSpPr>
                  <p:grpSpPr bwMode="auto">
                    <a:xfrm>
                      <a:off x="1876" y="2976"/>
                      <a:ext cx="79" cy="96"/>
                      <a:chOff x="1872" y="1008"/>
                      <a:chExt cx="96" cy="144"/>
                    </a:xfrm>
                  </p:grpSpPr>
                  <p:sp>
                    <p:nvSpPr>
                      <p:cNvPr id="43563" name="Line 555">
                        <a:extLst>
                          <a:ext uri="{FF2B5EF4-FFF2-40B4-BE49-F238E27FC236}">
                            <a16:creationId xmlns:a16="http://schemas.microsoft.com/office/drawing/2014/main" id="{E4089370-1EF1-427D-AA1F-D3904CEEAF3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64" name="Line 556">
                        <a:extLst>
                          <a:ext uri="{FF2B5EF4-FFF2-40B4-BE49-F238E27FC236}">
                            <a16:creationId xmlns:a16="http://schemas.microsoft.com/office/drawing/2014/main" id="{1CA0DE1C-1DEC-4160-853B-D284CED66467}"/>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565" name="Line 557">
                      <a:extLst>
                        <a:ext uri="{FF2B5EF4-FFF2-40B4-BE49-F238E27FC236}">
                          <a16:creationId xmlns:a16="http://schemas.microsoft.com/office/drawing/2014/main" id="{F7D3B4AF-9288-49CC-8CC9-6140C76D93D8}"/>
                        </a:ext>
                      </a:extLst>
                    </p:cNvPr>
                    <p:cNvSpPr>
                      <a:spLocks noChangeShapeType="1"/>
                    </p:cNvSpPr>
                    <p:nvPr/>
                  </p:nvSpPr>
                  <p:spPr bwMode="auto">
                    <a:xfrm>
                      <a:off x="2016"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566" name="Line 558">
                      <a:extLst>
                        <a:ext uri="{FF2B5EF4-FFF2-40B4-BE49-F238E27FC236}">
                          <a16:creationId xmlns:a16="http://schemas.microsoft.com/office/drawing/2014/main" id="{EA3206CC-B07C-4295-8B10-3B98E1743F1C}"/>
                        </a:ext>
                      </a:extLst>
                    </p:cNvPr>
                    <p:cNvSpPr>
                      <a:spLocks noChangeShapeType="1"/>
                    </p:cNvSpPr>
                    <p:nvPr/>
                  </p:nvSpPr>
                  <p:spPr bwMode="auto">
                    <a:xfrm>
                      <a:off x="1008"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3570" name="Text Box 562">
                  <a:extLst>
                    <a:ext uri="{FF2B5EF4-FFF2-40B4-BE49-F238E27FC236}">
                      <a16:creationId xmlns:a16="http://schemas.microsoft.com/office/drawing/2014/main" id="{A8041126-112D-4BBD-88E9-934785CCC1D8}"/>
                    </a:ext>
                  </a:extLst>
                </p:cNvPr>
                <p:cNvSpPr txBox="1">
                  <a:spLocks noChangeArrowheads="1"/>
                </p:cNvSpPr>
                <p:nvPr/>
              </p:nvSpPr>
              <p:spPr bwMode="auto">
                <a:xfrm>
                  <a:off x="4656" y="1584"/>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S</a:t>
                  </a:r>
                  <a:endParaRPr/>
                </a:p>
              </p:txBody>
            </p:sp>
          </p:grpSp>
          <p:sp>
            <p:nvSpPr>
              <p:cNvPr id="43571" name="Text Box 563">
                <a:extLst>
                  <a:ext uri="{FF2B5EF4-FFF2-40B4-BE49-F238E27FC236}">
                    <a16:creationId xmlns:a16="http://schemas.microsoft.com/office/drawing/2014/main" id="{B83221CC-3C83-4FEA-B73F-D4D97CB523B6}"/>
                  </a:ext>
                </a:extLst>
              </p:cNvPr>
              <p:cNvSpPr txBox="1">
                <a:spLocks noChangeArrowheads="1"/>
              </p:cNvSpPr>
              <p:nvPr/>
            </p:nvSpPr>
            <p:spPr bwMode="auto">
              <a:xfrm>
                <a:off x="5232" y="1584"/>
                <a:ext cx="4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Load</a:t>
                </a:r>
                <a:endParaRPr/>
              </a:p>
            </p:txBody>
          </p:sp>
        </p:grpSp>
        <p:sp>
          <p:nvSpPr>
            <p:cNvPr id="43572" name="Rectangle 564">
              <a:extLst>
                <a:ext uri="{FF2B5EF4-FFF2-40B4-BE49-F238E27FC236}">
                  <a16:creationId xmlns:a16="http://schemas.microsoft.com/office/drawing/2014/main" id="{01084CE1-D4D2-4921-8060-9803DF80C703}"/>
                </a:ext>
              </a:extLst>
            </p:cNvPr>
            <p:cNvSpPr>
              <a:spLocks noChangeArrowheads="1"/>
            </p:cNvSpPr>
            <p:nvPr/>
          </p:nvSpPr>
          <p:spPr bwMode="auto">
            <a:xfrm>
              <a:off x="5333999" y="1143000"/>
              <a:ext cx="5257800" cy="2819400"/>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585" name="Group 577">
              <a:extLst>
                <a:ext uri="{FF2B5EF4-FFF2-40B4-BE49-F238E27FC236}">
                  <a16:creationId xmlns:a16="http://schemas.microsoft.com/office/drawing/2014/main" id="{373B9F51-EADB-4708-AF67-3805052CAA25}"/>
                </a:ext>
              </a:extLst>
            </p:cNvPr>
            <p:cNvGrpSpPr>
              <a:grpSpLocks/>
            </p:cNvGrpSpPr>
            <p:nvPr/>
          </p:nvGrpSpPr>
          <p:grpSpPr bwMode="auto">
            <a:xfrm>
              <a:off x="5486399" y="2209800"/>
              <a:ext cx="1920875" cy="685800"/>
              <a:chOff x="1776" y="1392"/>
              <a:chExt cx="1210" cy="432"/>
            </a:xfrm>
          </p:grpSpPr>
          <p:grpSp>
            <p:nvGrpSpPr>
              <p:cNvPr id="43369" name="Group 361">
                <a:extLst>
                  <a:ext uri="{FF2B5EF4-FFF2-40B4-BE49-F238E27FC236}">
                    <a16:creationId xmlns:a16="http://schemas.microsoft.com/office/drawing/2014/main" id="{96EC8FE0-A6F2-497E-9BEB-D388610661DF}"/>
                  </a:ext>
                </a:extLst>
              </p:cNvPr>
              <p:cNvGrpSpPr>
                <a:grpSpLocks/>
              </p:cNvGrpSpPr>
              <p:nvPr/>
            </p:nvGrpSpPr>
            <p:grpSpPr bwMode="auto">
              <a:xfrm flipH="1">
                <a:off x="2400" y="1680"/>
                <a:ext cx="586" cy="144"/>
                <a:chOff x="4310" y="1776"/>
                <a:chExt cx="384" cy="144"/>
              </a:xfrm>
            </p:grpSpPr>
            <p:sp>
              <p:nvSpPr>
                <p:cNvPr id="43370" name="Line 362">
                  <a:extLst>
                    <a:ext uri="{FF2B5EF4-FFF2-40B4-BE49-F238E27FC236}">
                      <a16:creationId xmlns:a16="http://schemas.microsoft.com/office/drawing/2014/main" id="{F77EC83F-CD27-468B-B595-B9F541DFD5AD}"/>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71" name="Group 363">
                  <a:extLst>
                    <a:ext uri="{FF2B5EF4-FFF2-40B4-BE49-F238E27FC236}">
                      <a16:creationId xmlns:a16="http://schemas.microsoft.com/office/drawing/2014/main" id="{31849374-C98D-4F10-A8DE-792293232CED}"/>
                    </a:ext>
                  </a:extLst>
                </p:cNvPr>
                <p:cNvGrpSpPr>
                  <a:grpSpLocks/>
                </p:cNvGrpSpPr>
                <p:nvPr/>
              </p:nvGrpSpPr>
              <p:grpSpPr bwMode="auto">
                <a:xfrm rot="16200000" flipH="1">
                  <a:off x="4317" y="1841"/>
                  <a:ext cx="72" cy="85"/>
                  <a:chOff x="3168" y="3312"/>
                  <a:chExt cx="96" cy="96"/>
                </a:xfrm>
              </p:grpSpPr>
              <p:sp>
                <p:nvSpPr>
                  <p:cNvPr id="43372" name="Arc 364">
                    <a:extLst>
                      <a:ext uri="{FF2B5EF4-FFF2-40B4-BE49-F238E27FC236}">
                        <a16:creationId xmlns:a16="http://schemas.microsoft.com/office/drawing/2014/main" id="{23D7408F-7BEC-467A-BD42-4292FF10A5E8}"/>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73" name="Arc 365">
                    <a:extLst>
                      <a:ext uri="{FF2B5EF4-FFF2-40B4-BE49-F238E27FC236}">
                        <a16:creationId xmlns:a16="http://schemas.microsoft.com/office/drawing/2014/main" id="{2B387791-384B-466B-A218-53DD7ED6469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74" name="Group 366">
                  <a:extLst>
                    <a:ext uri="{FF2B5EF4-FFF2-40B4-BE49-F238E27FC236}">
                      <a16:creationId xmlns:a16="http://schemas.microsoft.com/office/drawing/2014/main" id="{B1F06160-0B77-4831-9667-088A5A5D3A2E}"/>
                    </a:ext>
                  </a:extLst>
                </p:cNvPr>
                <p:cNvGrpSpPr>
                  <a:grpSpLocks/>
                </p:cNvGrpSpPr>
                <p:nvPr/>
              </p:nvGrpSpPr>
              <p:grpSpPr bwMode="auto">
                <a:xfrm rot="16200000" flipV="1">
                  <a:off x="4616" y="1769"/>
                  <a:ext cx="72" cy="85"/>
                  <a:chOff x="3168" y="3312"/>
                  <a:chExt cx="96" cy="96"/>
                </a:xfrm>
              </p:grpSpPr>
              <p:sp>
                <p:nvSpPr>
                  <p:cNvPr id="43375" name="Arc 367">
                    <a:extLst>
                      <a:ext uri="{FF2B5EF4-FFF2-40B4-BE49-F238E27FC236}">
                        <a16:creationId xmlns:a16="http://schemas.microsoft.com/office/drawing/2014/main" id="{FD9514D9-3BA3-427A-9CE9-C9D84C1FAA4C}"/>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76" name="Arc 368">
                    <a:extLst>
                      <a:ext uri="{FF2B5EF4-FFF2-40B4-BE49-F238E27FC236}">
                        <a16:creationId xmlns:a16="http://schemas.microsoft.com/office/drawing/2014/main" id="{A6281B10-EE17-43C5-9047-52EB020F0216}"/>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3354" name="Group 346">
                <a:extLst>
                  <a:ext uri="{FF2B5EF4-FFF2-40B4-BE49-F238E27FC236}">
                    <a16:creationId xmlns:a16="http://schemas.microsoft.com/office/drawing/2014/main" id="{5444E313-9160-493C-9ED6-AEACA3625E81}"/>
                  </a:ext>
                </a:extLst>
              </p:cNvPr>
              <p:cNvGrpSpPr>
                <a:grpSpLocks/>
              </p:cNvGrpSpPr>
              <p:nvPr/>
            </p:nvGrpSpPr>
            <p:grpSpPr bwMode="auto">
              <a:xfrm flipH="1">
                <a:off x="1872" y="1392"/>
                <a:ext cx="1104" cy="48"/>
                <a:chOff x="2592" y="1704"/>
                <a:chExt cx="1018" cy="72"/>
              </a:xfrm>
            </p:grpSpPr>
            <p:grpSp>
              <p:nvGrpSpPr>
                <p:cNvPr id="43355" name="Group 347">
                  <a:extLst>
                    <a:ext uri="{FF2B5EF4-FFF2-40B4-BE49-F238E27FC236}">
                      <a16:creationId xmlns:a16="http://schemas.microsoft.com/office/drawing/2014/main" id="{79379EB2-2891-4A67-9489-FCBB037C9371}"/>
                    </a:ext>
                  </a:extLst>
                </p:cNvPr>
                <p:cNvGrpSpPr>
                  <a:grpSpLocks/>
                </p:cNvGrpSpPr>
                <p:nvPr/>
              </p:nvGrpSpPr>
              <p:grpSpPr bwMode="auto">
                <a:xfrm flipH="1">
                  <a:off x="2592" y="1704"/>
                  <a:ext cx="298" cy="72"/>
                  <a:chOff x="2533" y="1656"/>
                  <a:chExt cx="298" cy="72"/>
                </a:xfrm>
              </p:grpSpPr>
              <p:sp>
                <p:nvSpPr>
                  <p:cNvPr id="43356" name="Line 348">
                    <a:extLst>
                      <a:ext uri="{FF2B5EF4-FFF2-40B4-BE49-F238E27FC236}">
                        <a16:creationId xmlns:a16="http://schemas.microsoft.com/office/drawing/2014/main" id="{F0D3E4A8-158C-4BC4-83D6-7F2CDC68A907}"/>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57" name="Group 349">
                    <a:extLst>
                      <a:ext uri="{FF2B5EF4-FFF2-40B4-BE49-F238E27FC236}">
                        <a16:creationId xmlns:a16="http://schemas.microsoft.com/office/drawing/2014/main" id="{482D4E05-B290-41DF-A79D-EEEC2BDF1549}"/>
                      </a:ext>
                    </a:extLst>
                  </p:cNvPr>
                  <p:cNvGrpSpPr>
                    <a:grpSpLocks/>
                  </p:cNvGrpSpPr>
                  <p:nvPr/>
                </p:nvGrpSpPr>
                <p:grpSpPr bwMode="auto">
                  <a:xfrm rot="5400000">
                    <a:off x="2753" y="1649"/>
                    <a:ext cx="72" cy="85"/>
                    <a:chOff x="3168" y="3312"/>
                    <a:chExt cx="96" cy="96"/>
                  </a:xfrm>
                </p:grpSpPr>
                <p:sp>
                  <p:nvSpPr>
                    <p:cNvPr id="43358" name="Arc 350">
                      <a:extLst>
                        <a:ext uri="{FF2B5EF4-FFF2-40B4-BE49-F238E27FC236}">
                          <a16:creationId xmlns:a16="http://schemas.microsoft.com/office/drawing/2014/main" id="{0BFB2DE0-029B-48E8-B0E9-D719B7952E08}"/>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59" name="Arc 351">
                      <a:extLst>
                        <a:ext uri="{FF2B5EF4-FFF2-40B4-BE49-F238E27FC236}">
                          <a16:creationId xmlns:a16="http://schemas.microsoft.com/office/drawing/2014/main" id="{DCF56C16-7874-4286-92D1-2399112FCCD0}"/>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3360" name="Line 352">
                  <a:extLst>
                    <a:ext uri="{FF2B5EF4-FFF2-40B4-BE49-F238E27FC236}">
                      <a16:creationId xmlns:a16="http://schemas.microsoft.com/office/drawing/2014/main" id="{7CAA8A2E-FE2C-405C-897E-65CA33902E4B}"/>
                    </a:ext>
                  </a:extLst>
                </p:cNvPr>
                <p:cNvSpPr>
                  <a:spLocks noChangeShapeType="1"/>
                </p:cNvSpPr>
                <p:nvPr/>
              </p:nvSpPr>
              <p:spPr bwMode="auto">
                <a:xfrm>
                  <a:off x="2890" y="1704"/>
                  <a:ext cx="720" cy="2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579" name="Group 571">
                <a:extLst>
                  <a:ext uri="{FF2B5EF4-FFF2-40B4-BE49-F238E27FC236}">
                    <a16:creationId xmlns:a16="http://schemas.microsoft.com/office/drawing/2014/main" id="{AB4D638F-8339-4533-99BE-A5ED41884C81}"/>
                  </a:ext>
                </a:extLst>
              </p:cNvPr>
              <p:cNvGrpSpPr>
                <a:grpSpLocks/>
              </p:cNvGrpSpPr>
              <p:nvPr/>
            </p:nvGrpSpPr>
            <p:grpSpPr bwMode="auto">
              <a:xfrm>
                <a:off x="1776" y="1392"/>
                <a:ext cx="192" cy="432"/>
                <a:chOff x="2496" y="1392"/>
                <a:chExt cx="192" cy="432"/>
              </a:xfrm>
            </p:grpSpPr>
            <p:sp>
              <p:nvSpPr>
                <p:cNvPr id="43493" name="Line 485">
                  <a:extLst>
                    <a:ext uri="{FF2B5EF4-FFF2-40B4-BE49-F238E27FC236}">
                      <a16:creationId xmlns:a16="http://schemas.microsoft.com/office/drawing/2014/main" id="{0B40E7B0-8512-446A-AEA1-F59075670D87}"/>
                    </a:ext>
                  </a:extLst>
                </p:cNvPr>
                <p:cNvSpPr>
                  <a:spLocks noChangeShapeType="1"/>
                </p:cNvSpPr>
                <p:nvPr/>
              </p:nvSpPr>
              <p:spPr bwMode="auto">
                <a:xfrm>
                  <a:off x="2592" y="1680"/>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492" name="Line 484">
                  <a:extLst>
                    <a:ext uri="{FF2B5EF4-FFF2-40B4-BE49-F238E27FC236}">
                      <a16:creationId xmlns:a16="http://schemas.microsoft.com/office/drawing/2014/main" id="{CFA14A62-5F42-4984-82F7-C73AAF9822C3}"/>
                    </a:ext>
                  </a:extLst>
                </p:cNvPr>
                <p:cNvSpPr>
                  <a:spLocks noChangeShapeType="1"/>
                </p:cNvSpPr>
                <p:nvPr/>
              </p:nvSpPr>
              <p:spPr bwMode="auto">
                <a:xfrm>
                  <a:off x="2592" y="1392"/>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491" name="Group 483">
                  <a:extLst>
                    <a:ext uri="{FF2B5EF4-FFF2-40B4-BE49-F238E27FC236}">
                      <a16:creationId xmlns:a16="http://schemas.microsoft.com/office/drawing/2014/main" id="{0423C57D-D079-4142-B748-91BE008B5E7F}"/>
                    </a:ext>
                  </a:extLst>
                </p:cNvPr>
                <p:cNvGrpSpPr>
                  <a:grpSpLocks/>
                </p:cNvGrpSpPr>
                <p:nvPr/>
              </p:nvGrpSpPr>
              <p:grpSpPr bwMode="auto">
                <a:xfrm>
                  <a:off x="2496" y="1536"/>
                  <a:ext cx="192" cy="192"/>
                  <a:chOff x="2736" y="1488"/>
                  <a:chExt cx="192" cy="192"/>
                </a:xfrm>
              </p:grpSpPr>
              <p:sp>
                <p:nvSpPr>
                  <p:cNvPr id="43485" name="Oval 477">
                    <a:extLst>
                      <a:ext uri="{FF2B5EF4-FFF2-40B4-BE49-F238E27FC236}">
                        <a16:creationId xmlns:a16="http://schemas.microsoft.com/office/drawing/2014/main" id="{AD256023-74C8-4C46-91FC-58C4A08F5DAA}"/>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3486" name="Group 478">
                    <a:extLst>
                      <a:ext uri="{FF2B5EF4-FFF2-40B4-BE49-F238E27FC236}">
                        <a16:creationId xmlns:a16="http://schemas.microsoft.com/office/drawing/2014/main" id="{751B8949-C72F-4826-A4C7-934669860EFB}"/>
                      </a:ext>
                    </a:extLst>
                  </p:cNvPr>
                  <p:cNvGrpSpPr>
                    <a:grpSpLocks/>
                  </p:cNvGrpSpPr>
                  <p:nvPr/>
                </p:nvGrpSpPr>
                <p:grpSpPr bwMode="auto">
                  <a:xfrm rot="-10800000">
                    <a:off x="2784" y="1536"/>
                    <a:ext cx="96" cy="96"/>
                    <a:chOff x="2736" y="816"/>
                    <a:chExt cx="768" cy="384"/>
                  </a:xfrm>
                </p:grpSpPr>
                <p:sp>
                  <p:nvSpPr>
                    <p:cNvPr id="43487" name="Freeform 479">
                      <a:extLst>
                        <a:ext uri="{FF2B5EF4-FFF2-40B4-BE49-F238E27FC236}">
                          <a16:creationId xmlns:a16="http://schemas.microsoft.com/office/drawing/2014/main" id="{8B7F9D75-D35F-43B2-8C20-C3CE75F95853}"/>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488" name="Freeform 480">
                      <a:extLst>
                        <a:ext uri="{FF2B5EF4-FFF2-40B4-BE49-F238E27FC236}">
                          <a16:creationId xmlns:a16="http://schemas.microsoft.com/office/drawing/2014/main" id="{353EE00C-A1DF-4E37-ACC3-CFD4C75B6766}"/>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43569" name="Text Box 561">
                <a:extLst>
                  <a:ext uri="{FF2B5EF4-FFF2-40B4-BE49-F238E27FC236}">
                    <a16:creationId xmlns:a16="http://schemas.microsoft.com/office/drawing/2014/main" id="{DD517566-E8EC-4D04-9F07-A6B408878972}"/>
                  </a:ext>
                </a:extLst>
              </p:cNvPr>
              <p:cNvSpPr txBox="1">
                <a:spLocks noChangeArrowheads="1"/>
              </p:cNvSpPr>
              <p:nvPr/>
            </p:nvSpPr>
            <p:spPr bwMode="auto">
              <a:xfrm>
                <a:off x="2208" y="1497"/>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P</a:t>
                </a:r>
                <a:endParaRPr/>
              </a:p>
            </p:txBody>
          </p:sp>
          <p:grpSp>
            <p:nvGrpSpPr>
              <p:cNvPr id="43361" name="Group 353">
                <a:extLst>
                  <a:ext uri="{FF2B5EF4-FFF2-40B4-BE49-F238E27FC236}">
                    <a16:creationId xmlns:a16="http://schemas.microsoft.com/office/drawing/2014/main" id="{0544E76A-1D72-4545-947B-C887FB505B3D}"/>
                  </a:ext>
                </a:extLst>
              </p:cNvPr>
              <p:cNvGrpSpPr>
                <a:grpSpLocks/>
              </p:cNvGrpSpPr>
              <p:nvPr/>
            </p:nvGrpSpPr>
            <p:grpSpPr bwMode="auto">
              <a:xfrm flipH="1">
                <a:off x="2390" y="1488"/>
                <a:ext cx="586" cy="144"/>
                <a:chOff x="4310" y="1776"/>
                <a:chExt cx="384" cy="144"/>
              </a:xfrm>
            </p:grpSpPr>
            <p:sp>
              <p:nvSpPr>
                <p:cNvPr id="43362" name="Line 354">
                  <a:extLst>
                    <a:ext uri="{FF2B5EF4-FFF2-40B4-BE49-F238E27FC236}">
                      <a16:creationId xmlns:a16="http://schemas.microsoft.com/office/drawing/2014/main" id="{81315733-1F5D-4D47-8665-3965E57C5C65}"/>
                    </a:ext>
                  </a:extLst>
                </p:cNvPr>
                <p:cNvSpPr>
                  <a:spLocks noChangeShapeType="1"/>
                </p:cNvSpPr>
                <p:nvPr/>
              </p:nvSpPr>
              <p:spPr bwMode="auto">
                <a:xfrm rot="16200000" flipH="1">
                  <a:off x="4502" y="1741"/>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3363" name="Group 355">
                  <a:extLst>
                    <a:ext uri="{FF2B5EF4-FFF2-40B4-BE49-F238E27FC236}">
                      <a16:creationId xmlns:a16="http://schemas.microsoft.com/office/drawing/2014/main" id="{DC06DC37-9238-4C49-9F2B-0BE9645D25FC}"/>
                    </a:ext>
                  </a:extLst>
                </p:cNvPr>
                <p:cNvGrpSpPr>
                  <a:grpSpLocks/>
                </p:cNvGrpSpPr>
                <p:nvPr/>
              </p:nvGrpSpPr>
              <p:grpSpPr bwMode="auto">
                <a:xfrm rot="16200000" flipH="1">
                  <a:off x="4317" y="1841"/>
                  <a:ext cx="72" cy="85"/>
                  <a:chOff x="3168" y="3312"/>
                  <a:chExt cx="96" cy="96"/>
                </a:xfrm>
              </p:grpSpPr>
              <p:sp>
                <p:nvSpPr>
                  <p:cNvPr id="43364" name="Arc 356">
                    <a:extLst>
                      <a:ext uri="{FF2B5EF4-FFF2-40B4-BE49-F238E27FC236}">
                        <a16:creationId xmlns:a16="http://schemas.microsoft.com/office/drawing/2014/main" id="{2B0128AB-031B-4773-A342-4A2B964F6AB2}"/>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65" name="Arc 357">
                    <a:extLst>
                      <a:ext uri="{FF2B5EF4-FFF2-40B4-BE49-F238E27FC236}">
                        <a16:creationId xmlns:a16="http://schemas.microsoft.com/office/drawing/2014/main" id="{95E25FBD-F4A7-47A8-A602-43A2A9AFF69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366" name="Group 358">
                  <a:extLst>
                    <a:ext uri="{FF2B5EF4-FFF2-40B4-BE49-F238E27FC236}">
                      <a16:creationId xmlns:a16="http://schemas.microsoft.com/office/drawing/2014/main" id="{FFD2B5B5-0912-4272-9FA4-4D269BDC272A}"/>
                    </a:ext>
                  </a:extLst>
                </p:cNvPr>
                <p:cNvGrpSpPr>
                  <a:grpSpLocks/>
                </p:cNvGrpSpPr>
                <p:nvPr/>
              </p:nvGrpSpPr>
              <p:grpSpPr bwMode="auto">
                <a:xfrm rot="16200000" flipV="1">
                  <a:off x="4616" y="1769"/>
                  <a:ext cx="72" cy="85"/>
                  <a:chOff x="3168" y="3312"/>
                  <a:chExt cx="96" cy="96"/>
                </a:xfrm>
              </p:grpSpPr>
              <p:sp>
                <p:nvSpPr>
                  <p:cNvPr id="43367" name="Arc 359">
                    <a:extLst>
                      <a:ext uri="{FF2B5EF4-FFF2-40B4-BE49-F238E27FC236}">
                        <a16:creationId xmlns:a16="http://schemas.microsoft.com/office/drawing/2014/main" id="{E1B196FC-8DB9-4D8D-BD47-740E218E2BBF}"/>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368" name="Arc 360">
                    <a:extLst>
                      <a:ext uri="{FF2B5EF4-FFF2-40B4-BE49-F238E27FC236}">
                        <a16:creationId xmlns:a16="http://schemas.microsoft.com/office/drawing/2014/main" id="{2676C49F-29D4-4AB4-A445-C195399B21BC}"/>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sp>
        <p:nvSpPr>
          <p:cNvPr id="43588"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589" name="Heading Accent"/>
          <p:cNvSpPr/>
          <p:nvPr/>
        </p:nvSpPr>
        <p:spPr>
          <a:xfrm>
            <a:off x="499871" y="152718"/>
            <a:ext cx="45719"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57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57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57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57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57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357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357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57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576">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576">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3576">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3576">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3576">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3577">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3577">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357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P spid="43013" grpId="0"/>
      <p:bldP spid="43573" grpId="0" build="p"/>
      <p:bldP spid="43574" grpId="0" build="p"/>
      <p:bldP spid="43576" grpId="0" build="p"/>
      <p:bldP spid="4357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47108" name="Text Box 4">
            <a:extLst>
              <a:ext uri="{FF2B5EF4-FFF2-40B4-BE49-F238E27FC236}">
                <a16:creationId xmlns:a16="http://schemas.microsoft.com/office/drawing/2014/main" id="{374F7F6A-3E78-4108-B6A9-771B731B736B}"/>
              </a:ext>
            </a:extLst>
          </p:cNvPr>
          <p:cNvSpPr txBox="1">
            <a:spLocks noChangeArrowheads="1"/>
          </p:cNvSpPr>
          <p:nvPr/>
        </p:nvSpPr>
        <p:spPr bwMode="auto">
          <a:xfrm>
            <a:off x="1307908" y="139985"/>
            <a:ext cx="3127248"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Bef>
                <a:spcPct val="50000"/>
              </a:spcBef>
              <a:spcAft>
                <a:spcPts val="200"/>
              </a:spcAft>
            </a:pPr>
            <a:r>
              <a:rPr lang="en-US" altLang="en-US" sz="2000" b="1">
                <a:solidFill>
                  <a:srgbClr val="0E7C86"/>
                </a:solidFill>
                <a:latin typeface="Times New Roman"/>
              </a:rPr>
              <a:t>Step - up Transformer:</a:t>
            </a:r>
            <a:endParaRPr/>
          </a:p>
        </p:txBody>
      </p:sp>
      <p:sp>
        <p:nvSpPr>
          <p:cNvPr id="47293" name="Text Box 189">
            <a:extLst>
              <a:ext uri="{FF2B5EF4-FFF2-40B4-BE49-F238E27FC236}">
                <a16:creationId xmlns:a16="http://schemas.microsoft.com/office/drawing/2014/main" id="{0FBDBD4D-DE86-46F1-B9A1-35BD4C06CCF5}"/>
              </a:ext>
            </a:extLst>
          </p:cNvPr>
          <p:cNvSpPr txBox="1">
            <a:spLocks noChangeArrowheads="1"/>
          </p:cNvSpPr>
          <p:nvPr/>
        </p:nvSpPr>
        <p:spPr bwMode="auto">
          <a:xfrm>
            <a:off x="6937247" y="139985"/>
            <a:ext cx="3429000" cy="387542"/>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nSpc>
                <a:spcPct val="102000"/>
              </a:lnSpc>
              <a:spcBef>
                <a:spcPct val="50000"/>
              </a:spcBef>
              <a:spcAft>
                <a:spcPts val="200"/>
              </a:spcAft>
            </a:pPr>
            <a:r>
              <a:rPr lang="en-US" altLang="en-US" sz="2000" b="1">
                <a:solidFill>
                  <a:srgbClr val="0E7C86"/>
                </a:solidFill>
                <a:latin typeface="Times New Roman"/>
              </a:rPr>
              <a:t>Step - down Transformer:</a:t>
            </a:r>
            <a:endParaRPr/>
          </a:p>
        </p:txBody>
      </p:sp>
      <p:grpSp>
        <p:nvGrpSpPr>
          <p:cNvPr id="47439" name="Group 335">
            <a:extLst>
              <a:ext uri="{FF2B5EF4-FFF2-40B4-BE49-F238E27FC236}">
                <a16:creationId xmlns:a16="http://schemas.microsoft.com/office/drawing/2014/main" id="{023370DE-AAA2-4D72-B893-2494F8F1F76F}"/>
              </a:ext>
            </a:extLst>
          </p:cNvPr>
          <p:cNvGrpSpPr>
            <a:grpSpLocks/>
          </p:cNvGrpSpPr>
          <p:nvPr/>
        </p:nvGrpSpPr>
        <p:grpSpPr bwMode="auto">
          <a:xfrm>
            <a:off x="837881" y="609600"/>
            <a:ext cx="4130675" cy="1981200"/>
            <a:chOff x="182" y="384"/>
            <a:chExt cx="2602" cy="1248"/>
          </a:xfrm>
        </p:grpSpPr>
        <p:grpSp>
          <p:nvGrpSpPr>
            <p:cNvPr id="47201" name="Group 97">
              <a:extLst>
                <a:ext uri="{FF2B5EF4-FFF2-40B4-BE49-F238E27FC236}">
                  <a16:creationId xmlns:a16="http://schemas.microsoft.com/office/drawing/2014/main" id="{351A0548-058D-44CD-81C1-56F46E60CD64}"/>
                </a:ext>
              </a:extLst>
            </p:cNvPr>
            <p:cNvGrpSpPr>
              <a:grpSpLocks/>
            </p:cNvGrpSpPr>
            <p:nvPr/>
          </p:nvGrpSpPr>
          <p:grpSpPr bwMode="auto">
            <a:xfrm flipH="1">
              <a:off x="278" y="384"/>
              <a:ext cx="2026" cy="1248"/>
              <a:chOff x="3590" y="528"/>
              <a:chExt cx="2026" cy="1248"/>
            </a:xfrm>
          </p:grpSpPr>
          <p:sp>
            <p:nvSpPr>
              <p:cNvPr id="47202" name="Line 98">
                <a:extLst>
                  <a:ext uri="{FF2B5EF4-FFF2-40B4-BE49-F238E27FC236}">
                    <a16:creationId xmlns:a16="http://schemas.microsoft.com/office/drawing/2014/main" id="{F2D29999-8DB2-4B66-9E49-1089181D5132}"/>
                  </a:ext>
                </a:extLst>
              </p:cNvPr>
              <p:cNvSpPr>
                <a:spLocks noChangeShapeType="1"/>
              </p:cNvSpPr>
              <p:nvPr/>
            </p:nvSpPr>
            <p:spPr bwMode="auto">
              <a:xfrm flipH="1">
                <a:off x="4896" y="1344"/>
                <a:ext cx="720"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03" name="AutoShape 99">
                <a:extLst>
                  <a:ext uri="{FF2B5EF4-FFF2-40B4-BE49-F238E27FC236}">
                    <a16:creationId xmlns:a16="http://schemas.microsoft.com/office/drawing/2014/main" id="{4224D763-799E-457B-80E8-E9F00541B983}"/>
                  </a:ext>
                </a:extLst>
              </p:cNvPr>
              <p:cNvSpPr>
                <a:spLocks noChangeArrowheads="1"/>
              </p:cNvSpPr>
              <p:nvPr/>
            </p:nvSpPr>
            <p:spPr bwMode="auto">
              <a:xfrm rot="16200000" flipV="1">
                <a:off x="4560" y="1104"/>
                <a:ext cx="1248" cy="96"/>
              </a:xfrm>
              <a:prstGeom prst="parallelogram">
                <a:avLst>
                  <a:gd name="adj" fmla="val 95815"/>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4" name="Rectangle 100">
                <a:extLst>
                  <a:ext uri="{FF2B5EF4-FFF2-40B4-BE49-F238E27FC236}">
                    <a16:creationId xmlns:a16="http://schemas.microsoft.com/office/drawing/2014/main" id="{54D8D637-6D47-46B1-8C1C-8D2B9B675801}"/>
                  </a:ext>
                </a:extLst>
              </p:cNvPr>
              <p:cNvSpPr>
                <a:spLocks noChangeArrowheads="1"/>
              </p:cNvSpPr>
              <p:nvPr/>
            </p:nvSpPr>
            <p:spPr bwMode="auto">
              <a:xfrm>
                <a:off x="4272" y="1488"/>
                <a:ext cx="672" cy="96"/>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5" name="Rectangle 101">
                <a:extLst>
                  <a:ext uri="{FF2B5EF4-FFF2-40B4-BE49-F238E27FC236}">
                    <a16:creationId xmlns:a16="http://schemas.microsoft.com/office/drawing/2014/main" id="{92A99195-E338-4BAE-AC09-151666D0AB62}"/>
                  </a:ext>
                </a:extLst>
              </p:cNvPr>
              <p:cNvSpPr>
                <a:spLocks noChangeArrowheads="1"/>
              </p:cNvSpPr>
              <p:nvPr/>
            </p:nvSpPr>
            <p:spPr bwMode="auto">
              <a:xfrm>
                <a:off x="4176" y="816"/>
                <a:ext cx="96"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6" name="AutoShape 102">
                <a:extLst>
                  <a:ext uri="{FF2B5EF4-FFF2-40B4-BE49-F238E27FC236}">
                    <a16:creationId xmlns:a16="http://schemas.microsoft.com/office/drawing/2014/main" id="{807BB742-A9DB-47A7-A003-048A3FDD86FB}"/>
                  </a:ext>
                </a:extLst>
              </p:cNvPr>
              <p:cNvSpPr>
                <a:spLocks noChangeArrowheads="1"/>
              </p:cNvSpPr>
              <p:nvPr/>
            </p:nvSpPr>
            <p:spPr bwMode="auto">
              <a:xfrm>
                <a:off x="3984" y="528"/>
                <a:ext cx="1248" cy="96"/>
              </a:xfrm>
              <a:prstGeom prst="parallelogram">
                <a:avLst>
                  <a:gd name="adj" fmla="val 10381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07" name="Line 103">
                <a:extLst>
                  <a:ext uri="{FF2B5EF4-FFF2-40B4-BE49-F238E27FC236}">
                    <a16:creationId xmlns:a16="http://schemas.microsoft.com/office/drawing/2014/main" id="{A9D6001A-C495-4251-8AAF-A16EF6C51351}"/>
                  </a:ext>
                </a:extLst>
              </p:cNvPr>
              <p:cNvSpPr>
                <a:spLocks noChangeShapeType="1"/>
              </p:cNvSpPr>
              <p:nvPr/>
            </p:nvSpPr>
            <p:spPr bwMode="auto">
              <a:xfrm>
                <a:off x="3600" y="1488"/>
                <a:ext cx="576"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08" name="Group 104">
                <a:extLst>
                  <a:ext uri="{FF2B5EF4-FFF2-40B4-BE49-F238E27FC236}">
                    <a16:creationId xmlns:a16="http://schemas.microsoft.com/office/drawing/2014/main" id="{B1E14803-A723-41E6-B92A-0906F9A48060}"/>
                  </a:ext>
                </a:extLst>
              </p:cNvPr>
              <p:cNvGrpSpPr>
                <a:grpSpLocks/>
              </p:cNvGrpSpPr>
              <p:nvPr/>
            </p:nvGrpSpPr>
            <p:grpSpPr bwMode="auto">
              <a:xfrm flipH="1" flipV="1">
                <a:off x="4224" y="816"/>
                <a:ext cx="720" cy="720"/>
                <a:chOff x="1536" y="1728"/>
                <a:chExt cx="1152" cy="1152"/>
              </a:xfrm>
            </p:grpSpPr>
            <p:sp>
              <p:nvSpPr>
                <p:cNvPr id="47209" name="Line 105">
                  <a:extLst>
                    <a:ext uri="{FF2B5EF4-FFF2-40B4-BE49-F238E27FC236}">
                      <a16:creationId xmlns:a16="http://schemas.microsoft.com/office/drawing/2014/main" id="{81ED936D-6D1B-4FD3-B172-CE6FB370A008}"/>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10" name="Line 106">
                  <a:extLst>
                    <a:ext uri="{FF2B5EF4-FFF2-40B4-BE49-F238E27FC236}">
                      <a16:creationId xmlns:a16="http://schemas.microsoft.com/office/drawing/2014/main" id="{ABF012AB-F2B8-4105-8E77-617F5AD40853}"/>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211" name="Group 107">
                <a:extLst>
                  <a:ext uri="{FF2B5EF4-FFF2-40B4-BE49-F238E27FC236}">
                    <a16:creationId xmlns:a16="http://schemas.microsoft.com/office/drawing/2014/main" id="{2B091A0D-3A7E-49F1-B722-20AD5AE80D04}"/>
                  </a:ext>
                </a:extLst>
              </p:cNvPr>
              <p:cNvGrpSpPr>
                <a:grpSpLocks/>
              </p:cNvGrpSpPr>
              <p:nvPr/>
            </p:nvGrpSpPr>
            <p:grpSpPr bwMode="auto">
              <a:xfrm flipH="1" flipV="1">
                <a:off x="4272" y="768"/>
                <a:ext cx="720" cy="720"/>
                <a:chOff x="1536" y="1728"/>
                <a:chExt cx="1152" cy="1152"/>
              </a:xfrm>
            </p:grpSpPr>
            <p:sp>
              <p:nvSpPr>
                <p:cNvPr id="47212" name="Line 108">
                  <a:extLst>
                    <a:ext uri="{FF2B5EF4-FFF2-40B4-BE49-F238E27FC236}">
                      <a16:creationId xmlns:a16="http://schemas.microsoft.com/office/drawing/2014/main" id="{6F6CA560-15E0-4910-AA5C-53D0565C2C27}"/>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13" name="Line 109">
                  <a:extLst>
                    <a:ext uri="{FF2B5EF4-FFF2-40B4-BE49-F238E27FC236}">
                      <a16:creationId xmlns:a16="http://schemas.microsoft.com/office/drawing/2014/main" id="{D9B23293-9FF7-436F-9C61-2443396A666F}"/>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214" name="Group 110">
                <a:extLst>
                  <a:ext uri="{FF2B5EF4-FFF2-40B4-BE49-F238E27FC236}">
                    <a16:creationId xmlns:a16="http://schemas.microsoft.com/office/drawing/2014/main" id="{F26834DC-003F-47B7-9733-5880DB4AADA5}"/>
                  </a:ext>
                </a:extLst>
              </p:cNvPr>
              <p:cNvGrpSpPr>
                <a:grpSpLocks/>
              </p:cNvGrpSpPr>
              <p:nvPr/>
            </p:nvGrpSpPr>
            <p:grpSpPr bwMode="auto">
              <a:xfrm>
                <a:off x="3984" y="624"/>
                <a:ext cx="1152" cy="1152"/>
                <a:chOff x="2688" y="1488"/>
                <a:chExt cx="1152" cy="1152"/>
              </a:xfrm>
            </p:grpSpPr>
            <p:sp>
              <p:nvSpPr>
                <p:cNvPr id="47215" name="Rectangle 111">
                  <a:extLst>
                    <a:ext uri="{FF2B5EF4-FFF2-40B4-BE49-F238E27FC236}">
                      <a16:creationId xmlns:a16="http://schemas.microsoft.com/office/drawing/2014/main" id="{EAB19577-E1D9-4FE9-B8BD-B77349545CC5}"/>
                    </a:ext>
                  </a:extLst>
                </p:cNvPr>
                <p:cNvSpPr>
                  <a:spLocks noChangeArrowheads="1"/>
                </p:cNvSpPr>
                <p:nvPr/>
              </p:nvSpPr>
              <p:spPr bwMode="auto">
                <a:xfrm>
                  <a:off x="2688" y="148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16" name="Rectangle 112">
                  <a:extLst>
                    <a:ext uri="{FF2B5EF4-FFF2-40B4-BE49-F238E27FC236}">
                      <a16:creationId xmlns:a16="http://schemas.microsoft.com/office/drawing/2014/main" id="{E0ADEEC8-E997-4DBF-9FC8-2097FBEBB1BA}"/>
                    </a:ext>
                  </a:extLst>
                </p:cNvPr>
                <p:cNvSpPr>
                  <a:spLocks noChangeArrowheads="1"/>
                </p:cNvSpPr>
                <p:nvPr/>
              </p:nvSpPr>
              <p:spPr bwMode="auto">
                <a:xfrm rot="5400000">
                  <a:off x="3072" y="206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17" name="Rectangle 113">
                  <a:extLst>
                    <a:ext uri="{FF2B5EF4-FFF2-40B4-BE49-F238E27FC236}">
                      <a16:creationId xmlns:a16="http://schemas.microsoft.com/office/drawing/2014/main" id="{EE995F4B-5152-4E57-9DB7-85093C1C7E87}"/>
                    </a:ext>
                  </a:extLst>
                </p:cNvPr>
                <p:cNvSpPr>
                  <a:spLocks noChangeArrowheads="1"/>
                </p:cNvSpPr>
                <p:nvPr/>
              </p:nvSpPr>
              <p:spPr bwMode="auto">
                <a:xfrm>
                  <a:off x="3648" y="1680"/>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18" name="Rectangle 114">
                  <a:extLst>
                    <a:ext uri="{FF2B5EF4-FFF2-40B4-BE49-F238E27FC236}">
                      <a16:creationId xmlns:a16="http://schemas.microsoft.com/office/drawing/2014/main" id="{2561D0AB-DD5C-492E-BC26-E5186BDBB43D}"/>
                    </a:ext>
                  </a:extLst>
                </p:cNvPr>
                <p:cNvSpPr>
                  <a:spLocks noChangeArrowheads="1"/>
                </p:cNvSpPr>
                <p:nvPr/>
              </p:nvSpPr>
              <p:spPr bwMode="auto">
                <a:xfrm rot="5400000">
                  <a:off x="3264" y="110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219" name="Line 115">
                <a:extLst>
                  <a:ext uri="{FF2B5EF4-FFF2-40B4-BE49-F238E27FC236}">
                    <a16:creationId xmlns:a16="http://schemas.microsoft.com/office/drawing/2014/main" id="{404BB8DB-9CC3-43D2-BAE0-493410EB59E5}"/>
                  </a:ext>
                </a:extLst>
              </p:cNvPr>
              <p:cNvSpPr>
                <a:spLocks noChangeShapeType="1"/>
              </p:cNvSpPr>
              <p:nvPr/>
            </p:nvSpPr>
            <p:spPr bwMode="auto">
              <a:xfrm flipV="1">
                <a:off x="3984" y="528"/>
                <a:ext cx="96" cy="96"/>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20" name="Group 116">
                <a:extLst>
                  <a:ext uri="{FF2B5EF4-FFF2-40B4-BE49-F238E27FC236}">
                    <a16:creationId xmlns:a16="http://schemas.microsoft.com/office/drawing/2014/main" id="{5DFF6FA4-D670-42A1-A436-FD2B3CF0BD36}"/>
                  </a:ext>
                </a:extLst>
              </p:cNvPr>
              <p:cNvGrpSpPr>
                <a:grpSpLocks/>
              </p:cNvGrpSpPr>
              <p:nvPr/>
            </p:nvGrpSpPr>
            <p:grpSpPr bwMode="auto">
              <a:xfrm>
                <a:off x="4032" y="576"/>
                <a:ext cx="1152" cy="1152"/>
                <a:chOff x="1536" y="1728"/>
                <a:chExt cx="1152" cy="1152"/>
              </a:xfrm>
            </p:grpSpPr>
            <p:sp>
              <p:nvSpPr>
                <p:cNvPr id="47221" name="Line 117">
                  <a:extLst>
                    <a:ext uri="{FF2B5EF4-FFF2-40B4-BE49-F238E27FC236}">
                      <a16:creationId xmlns:a16="http://schemas.microsoft.com/office/drawing/2014/main" id="{62D6D831-CF47-4162-94EF-27204D9380EA}"/>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22" name="Line 118">
                  <a:extLst>
                    <a:ext uri="{FF2B5EF4-FFF2-40B4-BE49-F238E27FC236}">
                      <a16:creationId xmlns:a16="http://schemas.microsoft.com/office/drawing/2014/main" id="{C700F9B3-E0F7-423F-ABEA-05A0443705CE}"/>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223" name="Group 119">
                <a:extLst>
                  <a:ext uri="{FF2B5EF4-FFF2-40B4-BE49-F238E27FC236}">
                    <a16:creationId xmlns:a16="http://schemas.microsoft.com/office/drawing/2014/main" id="{D45DC930-0CC3-479D-86B4-441450311CF4}"/>
                  </a:ext>
                </a:extLst>
              </p:cNvPr>
              <p:cNvGrpSpPr>
                <a:grpSpLocks/>
              </p:cNvGrpSpPr>
              <p:nvPr/>
            </p:nvGrpSpPr>
            <p:grpSpPr bwMode="auto">
              <a:xfrm>
                <a:off x="4080" y="528"/>
                <a:ext cx="1152" cy="1152"/>
                <a:chOff x="1536" y="1728"/>
                <a:chExt cx="1152" cy="1152"/>
              </a:xfrm>
            </p:grpSpPr>
            <p:sp>
              <p:nvSpPr>
                <p:cNvPr id="47224" name="Line 120">
                  <a:extLst>
                    <a:ext uri="{FF2B5EF4-FFF2-40B4-BE49-F238E27FC236}">
                      <a16:creationId xmlns:a16="http://schemas.microsoft.com/office/drawing/2014/main" id="{B0326DD5-A30C-4300-BCD4-4EEB0202A485}"/>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25" name="Line 121">
                  <a:extLst>
                    <a:ext uri="{FF2B5EF4-FFF2-40B4-BE49-F238E27FC236}">
                      <a16:creationId xmlns:a16="http://schemas.microsoft.com/office/drawing/2014/main" id="{750B3392-173E-44A2-8E0B-D44A5724A657}"/>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226" name="Oval 122">
                <a:extLst>
                  <a:ext uri="{FF2B5EF4-FFF2-40B4-BE49-F238E27FC236}">
                    <a16:creationId xmlns:a16="http://schemas.microsoft.com/office/drawing/2014/main" id="{9D878542-C2FA-4337-876C-DAF3C6EFBA25}"/>
                  </a:ext>
                </a:extLst>
              </p:cNvPr>
              <p:cNvSpPr>
                <a:spLocks noChangeArrowheads="1"/>
              </p:cNvSpPr>
              <p:nvPr/>
            </p:nvSpPr>
            <p:spPr bwMode="auto">
              <a:xfrm>
                <a:off x="4032"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7227" name="Oval 123">
                <a:extLst>
                  <a:ext uri="{FF2B5EF4-FFF2-40B4-BE49-F238E27FC236}">
                    <a16:creationId xmlns:a16="http://schemas.microsoft.com/office/drawing/2014/main" id="{CD61976F-2915-43EB-A988-69A8D1E20485}"/>
                  </a:ext>
                </a:extLst>
              </p:cNvPr>
              <p:cNvSpPr>
                <a:spLocks noChangeArrowheads="1"/>
              </p:cNvSpPr>
              <p:nvPr/>
            </p:nvSpPr>
            <p:spPr bwMode="auto">
              <a:xfrm>
                <a:off x="4032"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28" name="Oval 124">
                <a:extLst>
                  <a:ext uri="{FF2B5EF4-FFF2-40B4-BE49-F238E27FC236}">
                    <a16:creationId xmlns:a16="http://schemas.microsoft.com/office/drawing/2014/main" id="{2B3A177B-A968-436E-A6FD-01D903318AD6}"/>
                  </a:ext>
                </a:extLst>
              </p:cNvPr>
              <p:cNvSpPr>
                <a:spLocks noChangeArrowheads="1"/>
              </p:cNvSpPr>
              <p:nvPr/>
            </p:nvSpPr>
            <p:spPr bwMode="auto">
              <a:xfrm>
                <a:off x="5040"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29" name="Oval 125">
                <a:extLst>
                  <a:ext uri="{FF2B5EF4-FFF2-40B4-BE49-F238E27FC236}">
                    <a16:creationId xmlns:a16="http://schemas.microsoft.com/office/drawing/2014/main" id="{7B3FD7C3-E566-4D88-80BD-8C484B33BDA6}"/>
                  </a:ext>
                </a:extLst>
              </p:cNvPr>
              <p:cNvSpPr>
                <a:spLocks noChangeArrowheads="1"/>
              </p:cNvSpPr>
              <p:nvPr/>
            </p:nvSpPr>
            <p:spPr bwMode="auto">
              <a:xfrm>
                <a:off x="5040"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230" name="Group 126">
                <a:extLst>
                  <a:ext uri="{FF2B5EF4-FFF2-40B4-BE49-F238E27FC236}">
                    <a16:creationId xmlns:a16="http://schemas.microsoft.com/office/drawing/2014/main" id="{75AD542F-92CD-4076-945D-C01145EF1897}"/>
                  </a:ext>
                </a:extLst>
              </p:cNvPr>
              <p:cNvGrpSpPr>
                <a:grpSpLocks/>
              </p:cNvGrpSpPr>
              <p:nvPr/>
            </p:nvGrpSpPr>
            <p:grpSpPr bwMode="auto">
              <a:xfrm rot="5400000">
                <a:off x="4056" y="1224"/>
                <a:ext cx="144" cy="384"/>
                <a:chOff x="2832" y="3312"/>
                <a:chExt cx="192" cy="432"/>
              </a:xfrm>
            </p:grpSpPr>
            <p:sp>
              <p:nvSpPr>
                <p:cNvPr id="47231" name="Line 127">
                  <a:extLst>
                    <a:ext uri="{FF2B5EF4-FFF2-40B4-BE49-F238E27FC236}">
                      <a16:creationId xmlns:a16="http://schemas.microsoft.com/office/drawing/2014/main" id="{F4BDCD94-0564-4A01-BFA7-E007C282A355}"/>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32" name="Group 128">
                  <a:extLst>
                    <a:ext uri="{FF2B5EF4-FFF2-40B4-BE49-F238E27FC236}">
                      <a16:creationId xmlns:a16="http://schemas.microsoft.com/office/drawing/2014/main" id="{14B83C6A-C57E-4862-8541-F57C04A59E00}"/>
                    </a:ext>
                  </a:extLst>
                </p:cNvPr>
                <p:cNvGrpSpPr>
                  <a:grpSpLocks/>
                </p:cNvGrpSpPr>
                <p:nvPr/>
              </p:nvGrpSpPr>
              <p:grpSpPr bwMode="auto">
                <a:xfrm>
                  <a:off x="2928" y="3312"/>
                  <a:ext cx="96" cy="96"/>
                  <a:chOff x="3168" y="3312"/>
                  <a:chExt cx="96" cy="96"/>
                </a:xfrm>
              </p:grpSpPr>
              <p:sp>
                <p:nvSpPr>
                  <p:cNvPr id="47233" name="Arc 129">
                    <a:extLst>
                      <a:ext uri="{FF2B5EF4-FFF2-40B4-BE49-F238E27FC236}">
                        <a16:creationId xmlns:a16="http://schemas.microsoft.com/office/drawing/2014/main" id="{4FA6F96E-8DCE-4C6F-9F8B-D9B6F65762C6}"/>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34" name="Arc 130">
                    <a:extLst>
                      <a:ext uri="{FF2B5EF4-FFF2-40B4-BE49-F238E27FC236}">
                        <a16:creationId xmlns:a16="http://schemas.microsoft.com/office/drawing/2014/main" id="{A77632BB-3211-4614-AA1C-454F647760F1}"/>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35" name="Group 131">
                  <a:extLst>
                    <a:ext uri="{FF2B5EF4-FFF2-40B4-BE49-F238E27FC236}">
                      <a16:creationId xmlns:a16="http://schemas.microsoft.com/office/drawing/2014/main" id="{49539797-23D1-4BDD-8319-733EE8081D0E}"/>
                    </a:ext>
                  </a:extLst>
                </p:cNvPr>
                <p:cNvGrpSpPr>
                  <a:grpSpLocks/>
                </p:cNvGrpSpPr>
                <p:nvPr/>
              </p:nvGrpSpPr>
              <p:grpSpPr bwMode="auto">
                <a:xfrm flipH="1" flipV="1">
                  <a:off x="2832" y="3648"/>
                  <a:ext cx="96" cy="96"/>
                  <a:chOff x="3168" y="3312"/>
                  <a:chExt cx="96" cy="96"/>
                </a:xfrm>
              </p:grpSpPr>
              <p:sp>
                <p:nvSpPr>
                  <p:cNvPr id="47236" name="Arc 132">
                    <a:extLst>
                      <a:ext uri="{FF2B5EF4-FFF2-40B4-BE49-F238E27FC236}">
                        <a16:creationId xmlns:a16="http://schemas.microsoft.com/office/drawing/2014/main" id="{694D70A5-39F1-4197-9852-72912CE8BF19}"/>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37" name="Arc 133">
                    <a:extLst>
                      <a:ext uri="{FF2B5EF4-FFF2-40B4-BE49-F238E27FC236}">
                        <a16:creationId xmlns:a16="http://schemas.microsoft.com/office/drawing/2014/main" id="{71299A72-8C6E-44D3-8849-1F86028C125A}"/>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38" name="Group 134">
                <a:extLst>
                  <a:ext uri="{FF2B5EF4-FFF2-40B4-BE49-F238E27FC236}">
                    <a16:creationId xmlns:a16="http://schemas.microsoft.com/office/drawing/2014/main" id="{59C3C2AD-73B8-48E2-8C5C-CF6C4690C2DF}"/>
                  </a:ext>
                </a:extLst>
              </p:cNvPr>
              <p:cNvGrpSpPr>
                <a:grpSpLocks/>
              </p:cNvGrpSpPr>
              <p:nvPr/>
            </p:nvGrpSpPr>
            <p:grpSpPr bwMode="auto">
              <a:xfrm rot="5400000">
                <a:off x="4056" y="1080"/>
                <a:ext cx="144" cy="384"/>
                <a:chOff x="2832" y="3312"/>
                <a:chExt cx="192" cy="432"/>
              </a:xfrm>
            </p:grpSpPr>
            <p:sp>
              <p:nvSpPr>
                <p:cNvPr id="47239" name="Line 135">
                  <a:extLst>
                    <a:ext uri="{FF2B5EF4-FFF2-40B4-BE49-F238E27FC236}">
                      <a16:creationId xmlns:a16="http://schemas.microsoft.com/office/drawing/2014/main" id="{BA163244-B507-49ED-8831-5A229F247BC6}"/>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40" name="Group 136">
                  <a:extLst>
                    <a:ext uri="{FF2B5EF4-FFF2-40B4-BE49-F238E27FC236}">
                      <a16:creationId xmlns:a16="http://schemas.microsoft.com/office/drawing/2014/main" id="{63EBF2E0-2394-4E32-BECC-A039E56F414B}"/>
                    </a:ext>
                  </a:extLst>
                </p:cNvPr>
                <p:cNvGrpSpPr>
                  <a:grpSpLocks/>
                </p:cNvGrpSpPr>
                <p:nvPr/>
              </p:nvGrpSpPr>
              <p:grpSpPr bwMode="auto">
                <a:xfrm>
                  <a:off x="2928" y="3312"/>
                  <a:ext cx="96" cy="96"/>
                  <a:chOff x="3168" y="3312"/>
                  <a:chExt cx="96" cy="96"/>
                </a:xfrm>
              </p:grpSpPr>
              <p:sp>
                <p:nvSpPr>
                  <p:cNvPr id="47241" name="Arc 137">
                    <a:extLst>
                      <a:ext uri="{FF2B5EF4-FFF2-40B4-BE49-F238E27FC236}">
                        <a16:creationId xmlns:a16="http://schemas.microsoft.com/office/drawing/2014/main" id="{099C959F-82E0-460B-931B-87BFA549317B}"/>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42" name="Arc 138">
                    <a:extLst>
                      <a:ext uri="{FF2B5EF4-FFF2-40B4-BE49-F238E27FC236}">
                        <a16:creationId xmlns:a16="http://schemas.microsoft.com/office/drawing/2014/main" id="{A0B621CD-9974-4456-A2DF-86E3CD6649B4}"/>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43" name="Group 139">
                  <a:extLst>
                    <a:ext uri="{FF2B5EF4-FFF2-40B4-BE49-F238E27FC236}">
                      <a16:creationId xmlns:a16="http://schemas.microsoft.com/office/drawing/2014/main" id="{34323692-3163-41F4-92D5-0817E7DD68AC}"/>
                    </a:ext>
                  </a:extLst>
                </p:cNvPr>
                <p:cNvGrpSpPr>
                  <a:grpSpLocks/>
                </p:cNvGrpSpPr>
                <p:nvPr/>
              </p:nvGrpSpPr>
              <p:grpSpPr bwMode="auto">
                <a:xfrm flipH="1" flipV="1">
                  <a:off x="2832" y="3648"/>
                  <a:ext cx="96" cy="96"/>
                  <a:chOff x="3168" y="3312"/>
                  <a:chExt cx="96" cy="96"/>
                </a:xfrm>
              </p:grpSpPr>
              <p:sp>
                <p:nvSpPr>
                  <p:cNvPr id="47244" name="Arc 140">
                    <a:extLst>
                      <a:ext uri="{FF2B5EF4-FFF2-40B4-BE49-F238E27FC236}">
                        <a16:creationId xmlns:a16="http://schemas.microsoft.com/office/drawing/2014/main" id="{66EF2161-001A-48AA-B641-62B89CB7BDB6}"/>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45" name="Arc 141">
                    <a:extLst>
                      <a:ext uri="{FF2B5EF4-FFF2-40B4-BE49-F238E27FC236}">
                        <a16:creationId xmlns:a16="http://schemas.microsoft.com/office/drawing/2014/main" id="{8B8B3C7E-9168-4AB3-BD13-BC06A63C6FC6}"/>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46" name="Group 142">
                <a:extLst>
                  <a:ext uri="{FF2B5EF4-FFF2-40B4-BE49-F238E27FC236}">
                    <a16:creationId xmlns:a16="http://schemas.microsoft.com/office/drawing/2014/main" id="{B8F3CD23-6886-4083-8B1B-8EC1F56C2944}"/>
                  </a:ext>
                </a:extLst>
              </p:cNvPr>
              <p:cNvGrpSpPr>
                <a:grpSpLocks/>
              </p:cNvGrpSpPr>
              <p:nvPr/>
            </p:nvGrpSpPr>
            <p:grpSpPr bwMode="auto">
              <a:xfrm rot="5400000">
                <a:off x="4056" y="936"/>
                <a:ext cx="144" cy="384"/>
                <a:chOff x="2832" y="3312"/>
                <a:chExt cx="192" cy="432"/>
              </a:xfrm>
            </p:grpSpPr>
            <p:sp>
              <p:nvSpPr>
                <p:cNvPr id="47247" name="Line 143">
                  <a:extLst>
                    <a:ext uri="{FF2B5EF4-FFF2-40B4-BE49-F238E27FC236}">
                      <a16:creationId xmlns:a16="http://schemas.microsoft.com/office/drawing/2014/main" id="{F90CA9E2-60A9-4007-A7B2-E9B776951241}"/>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48" name="Group 144">
                  <a:extLst>
                    <a:ext uri="{FF2B5EF4-FFF2-40B4-BE49-F238E27FC236}">
                      <a16:creationId xmlns:a16="http://schemas.microsoft.com/office/drawing/2014/main" id="{200F39C4-32B4-46EE-BF55-771A04C9A9C0}"/>
                    </a:ext>
                  </a:extLst>
                </p:cNvPr>
                <p:cNvGrpSpPr>
                  <a:grpSpLocks/>
                </p:cNvGrpSpPr>
                <p:nvPr/>
              </p:nvGrpSpPr>
              <p:grpSpPr bwMode="auto">
                <a:xfrm>
                  <a:off x="2928" y="3312"/>
                  <a:ext cx="96" cy="96"/>
                  <a:chOff x="3168" y="3312"/>
                  <a:chExt cx="96" cy="96"/>
                </a:xfrm>
              </p:grpSpPr>
              <p:sp>
                <p:nvSpPr>
                  <p:cNvPr id="47249" name="Arc 145">
                    <a:extLst>
                      <a:ext uri="{FF2B5EF4-FFF2-40B4-BE49-F238E27FC236}">
                        <a16:creationId xmlns:a16="http://schemas.microsoft.com/office/drawing/2014/main" id="{63AEB66E-B9D8-492F-976A-73B1190F1064}"/>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50" name="Arc 146">
                    <a:extLst>
                      <a:ext uri="{FF2B5EF4-FFF2-40B4-BE49-F238E27FC236}">
                        <a16:creationId xmlns:a16="http://schemas.microsoft.com/office/drawing/2014/main" id="{94027CFD-D2C9-4EBA-BCE1-795CE71507E5}"/>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51" name="Group 147">
                  <a:extLst>
                    <a:ext uri="{FF2B5EF4-FFF2-40B4-BE49-F238E27FC236}">
                      <a16:creationId xmlns:a16="http://schemas.microsoft.com/office/drawing/2014/main" id="{48172818-CD5C-4A86-9274-7849B7B8D6FA}"/>
                    </a:ext>
                  </a:extLst>
                </p:cNvPr>
                <p:cNvGrpSpPr>
                  <a:grpSpLocks/>
                </p:cNvGrpSpPr>
                <p:nvPr/>
              </p:nvGrpSpPr>
              <p:grpSpPr bwMode="auto">
                <a:xfrm flipH="1" flipV="1">
                  <a:off x="2832" y="3648"/>
                  <a:ext cx="96" cy="96"/>
                  <a:chOff x="3168" y="3312"/>
                  <a:chExt cx="96" cy="96"/>
                </a:xfrm>
              </p:grpSpPr>
              <p:sp>
                <p:nvSpPr>
                  <p:cNvPr id="47252" name="Arc 148">
                    <a:extLst>
                      <a:ext uri="{FF2B5EF4-FFF2-40B4-BE49-F238E27FC236}">
                        <a16:creationId xmlns:a16="http://schemas.microsoft.com/office/drawing/2014/main" id="{C4D315E1-452D-453F-A55D-5643B6FABE62}"/>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53" name="Arc 149">
                    <a:extLst>
                      <a:ext uri="{FF2B5EF4-FFF2-40B4-BE49-F238E27FC236}">
                        <a16:creationId xmlns:a16="http://schemas.microsoft.com/office/drawing/2014/main" id="{DDFB445B-34C1-4068-AE72-9D03B816A92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54" name="Group 150">
                <a:extLst>
                  <a:ext uri="{FF2B5EF4-FFF2-40B4-BE49-F238E27FC236}">
                    <a16:creationId xmlns:a16="http://schemas.microsoft.com/office/drawing/2014/main" id="{E3BE57F5-A12F-4EA0-8BBD-84A043CCAE11}"/>
                  </a:ext>
                </a:extLst>
              </p:cNvPr>
              <p:cNvGrpSpPr>
                <a:grpSpLocks/>
              </p:cNvGrpSpPr>
              <p:nvPr/>
            </p:nvGrpSpPr>
            <p:grpSpPr bwMode="auto">
              <a:xfrm rot="5400000">
                <a:off x="4056" y="792"/>
                <a:ext cx="144" cy="384"/>
                <a:chOff x="2832" y="3312"/>
                <a:chExt cx="192" cy="432"/>
              </a:xfrm>
            </p:grpSpPr>
            <p:sp>
              <p:nvSpPr>
                <p:cNvPr id="47255" name="Line 151">
                  <a:extLst>
                    <a:ext uri="{FF2B5EF4-FFF2-40B4-BE49-F238E27FC236}">
                      <a16:creationId xmlns:a16="http://schemas.microsoft.com/office/drawing/2014/main" id="{89CCEA54-2120-4B43-83FA-A8F1F1C8F22F}"/>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56" name="Group 152">
                  <a:extLst>
                    <a:ext uri="{FF2B5EF4-FFF2-40B4-BE49-F238E27FC236}">
                      <a16:creationId xmlns:a16="http://schemas.microsoft.com/office/drawing/2014/main" id="{13B60835-8926-4EEB-8533-38803A5CE8A8}"/>
                    </a:ext>
                  </a:extLst>
                </p:cNvPr>
                <p:cNvGrpSpPr>
                  <a:grpSpLocks/>
                </p:cNvGrpSpPr>
                <p:nvPr/>
              </p:nvGrpSpPr>
              <p:grpSpPr bwMode="auto">
                <a:xfrm>
                  <a:off x="2928" y="3312"/>
                  <a:ext cx="96" cy="96"/>
                  <a:chOff x="3168" y="3312"/>
                  <a:chExt cx="96" cy="96"/>
                </a:xfrm>
              </p:grpSpPr>
              <p:sp>
                <p:nvSpPr>
                  <p:cNvPr id="47257" name="Arc 153">
                    <a:extLst>
                      <a:ext uri="{FF2B5EF4-FFF2-40B4-BE49-F238E27FC236}">
                        <a16:creationId xmlns:a16="http://schemas.microsoft.com/office/drawing/2014/main" id="{F57D8DD0-D3B3-4C35-B27E-5A2830AC2EC3}"/>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58" name="Arc 154">
                    <a:extLst>
                      <a:ext uri="{FF2B5EF4-FFF2-40B4-BE49-F238E27FC236}">
                        <a16:creationId xmlns:a16="http://schemas.microsoft.com/office/drawing/2014/main" id="{567EE34B-07A7-4EC8-9E40-A7C22D0D62E2}"/>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59" name="Group 155">
                  <a:extLst>
                    <a:ext uri="{FF2B5EF4-FFF2-40B4-BE49-F238E27FC236}">
                      <a16:creationId xmlns:a16="http://schemas.microsoft.com/office/drawing/2014/main" id="{06948C5F-D076-4F2E-B069-B45013DE693A}"/>
                    </a:ext>
                  </a:extLst>
                </p:cNvPr>
                <p:cNvGrpSpPr>
                  <a:grpSpLocks/>
                </p:cNvGrpSpPr>
                <p:nvPr/>
              </p:nvGrpSpPr>
              <p:grpSpPr bwMode="auto">
                <a:xfrm flipH="1" flipV="1">
                  <a:off x="2832" y="3648"/>
                  <a:ext cx="96" cy="96"/>
                  <a:chOff x="3168" y="3312"/>
                  <a:chExt cx="96" cy="96"/>
                </a:xfrm>
              </p:grpSpPr>
              <p:sp>
                <p:nvSpPr>
                  <p:cNvPr id="47260" name="Arc 156">
                    <a:extLst>
                      <a:ext uri="{FF2B5EF4-FFF2-40B4-BE49-F238E27FC236}">
                        <a16:creationId xmlns:a16="http://schemas.microsoft.com/office/drawing/2014/main" id="{767B11C6-803F-4792-812D-039669152E31}"/>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61" name="Arc 157">
                    <a:extLst>
                      <a:ext uri="{FF2B5EF4-FFF2-40B4-BE49-F238E27FC236}">
                        <a16:creationId xmlns:a16="http://schemas.microsoft.com/office/drawing/2014/main" id="{7C1DB9C5-BFD6-4DFA-9BCA-16B9A6BBA71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62" name="Group 158">
                <a:extLst>
                  <a:ext uri="{FF2B5EF4-FFF2-40B4-BE49-F238E27FC236}">
                    <a16:creationId xmlns:a16="http://schemas.microsoft.com/office/drawing/2014/main" id="{F5BEB30D-DD6E-4A25-969B-0A0047BC8644}"/>
                  </a:ext>
                </a:extLst>
              </p:cNvPr>
              <p:cNvGrpSpPr>
                <a:grpSpLocks/>
              </p:cNvGrpSpPr>
              <p:nvPr/>
            </p:nvGrpSpPr>
            <p:grpSpPr bwMode="auto">
              <a:xfrm>
                <a:off x="3590" y="840"/>
                <a:ext cx="730" cy="72"/>
                <a:chOff x="2016" y="1680"/>
                <a:chExt cx="730" cy="72"/>
              </a:xfrm>
            </p:grpSpPr>
            <p:grpSp>
              <p:nvGrpSpPr>
                <p:cNvPr id="47263" name="Group 159">
                  <a:extLst>
                    <a:ext uri="{FF2B5EF4-FFF2-40B4-BE49-F238E27FC236}">
                      <a16:creationId xmlns:a16="http://schemas.microsoft.com/office/drawing/2014/main" id="{3759A244-DFF1-4A44-B3E5-D906CA75661D}"/>
                    </a:ext>
                  </a:extLst>
                </p:cNvPr>
                <p:cNvGrpSpPr>
                  <a:grpSpLocks/>
                </p:cNvGrpSpPr>
                <p:nvPr/>
              </p:nvGrpSpPr>
              <p:grpSpPr bwMode="auto">
                <a:xfrm>
                  <a:off x="2448" y="1680"/>
                  <a:ext cx="298" cy="72"/>
                  <a:chOff x="2533" y="1656"/>
                  <a:chExt cx="298" cy="72"/>
                </a:xfrm>
              </p:grpSpPr>
              <p:sp>
                <p:nvSpPr>
                  <p:cNvPr id="47264" name="Line 160">
                    <a:extLst>
                      <a:ext uri="{FF2B5EF4-FFF2-40B4-BE49-F238E27FC236}">
                        <a16:creationId xmlns:a16="http://schemas.microsoft.com/office/drawing/2014/main" id="{50F607A2-F58C-4E54-8584-1CBFE1E36C19}"/>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65" name="Group 161">
                    <a:extLst>
                      <a:ext uri="{FF2B5EF4-FFF2-40B4-BE49-F238E27FC236}">
                        <a16:creationId xmlns:a16="http://schemas.microsoft.com/office/drawing/2014/main" id="{36E6BD9B-ABC8-4D30-ACBB-51E3764734B6}"/>
                      </a:ext>
                    </a:extLst>
                  </p:cNvPr>
                  <p:cNvGrpSpPr>
                    <a:grpSpLocks/>
                  </p:cNvGrpSpPr>
                  <p:nvPr/>
                </p:nvGrpSpPr>
                <p:grpSpPr bwMode="auto">
                  <a:xfrm rot="5400000">
                    <a:off x="2753" y="1649"/>
                    <a:ext cx="72" cy="85"/>
                    <a:chOff x="3168" y="3312"/>
                    <a:chExt cx="96" cy="96"/>
                  </a:xfrm>
                </p:grpSpPr>
                <p:sp>
                  <p:nvSpPr>
                    <p:cNvPr id="47266" name="Arc 162">
                      <a:extLst>
                        <a:ext uri="{FF2B5EF4-FFF2-40B4-BE49-F238E27FC236}">
                          <a16:creationId xmlns:a16="http://schemas.microsoft.com/office/drawing/2014/main" id="{C808E7A0-2601-426A-91EE-186F22850BB9}"/>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67" name="Arc 163">
                      <a:extLst>
                        <a:ext uri="{FF2B5EF4-FFF2-40B4-BE49-F238E27FC236}">
                          <a16:creationId xmlns:a16="http://schemas.microsoft.com/office/drawing/2014/main" id="{913DADA6-F8CD-44AD-94FF-8A064DDFAD3A}"/>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268" name="Line 164">
                  <a:extLst>
                    <a:ext uri="{FF2B5EF4-FFF2-40B4-BE49-F238E27FC236}">
                      <a16:creationId xmlns:a16="http://schemas.microsoft.com/office/drawing/2014/main" id="{D75B0523-5DC0-489C-B4CE-8F77B4854DEA}"/>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269" name="Group 165">
                <a:extLst>
                  <a:ext uri="{FF2B5EF4-FFF2-40B4-BE49-F238E27FC236}">
                    <a16:creationId xmlns:a16="http://schemas.microsoft.com/office/drawing/2014/main" id="{9B1494B1-C77F-462E-9B97-A7BE01732F31}"/>
                  </a:ext>
                </a:extLst>
              </p:cNvPr>
              <p:cNvGrpSpPr>
                <a:grpSpLocks/>
              </p:cNvGrpSpPr>
              <p:nvPr/>
            </p:nvGrpSpPr>
            <p:grpSpPr bwMode="auto">
              <a:xfrm rot="16200000" flipH="1">
                <a:off x="5006" y="1080"/>
                <a:ext cx="144" cy="384"/>
                <a:chOff x="2832" y="3312"/>
                <a:chExt cx="192" cy="432"/>
              </a:xfrm>
            </p:grpSpPr>
            <p:sp>
              <p:nvSpPr>
                <p:cNvPr id="47270" name="Line 166">
                  <a:extLst>
                    <a:ext uri="{FF2B5EF4-FFF2-40B4-BE49-F238E27FC236}">
                      <a16:creationId xmlns:a16="http://schemas.microsoft.com/office/drawing/2014/main" id="{0D96232B-6E01-4580-9206-FFEE62D6D5FE}"/>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71" name="Group 167">
                  <a:extLst>
                    <a:ext uri="{FF2B5EF4-FFF2-40B4-BE49-F238E27FC236}">
                      <a16:creationId xmlns:a16="http://schemas.microsoft.com/office/drawing/2014/main" id="{B65543C2-B125-4619-91C9-AAD4ACB46601}"/>
                    </a:ext>
                  </a:extLst>
                </p:cNvPr>
                <p:cNvGrpSpPr>
                  <a:grpSpLocks/>
                </p:cNvGrpSpPr>
                <p:nvPr/>
              </p:nvGrpSpPr>
              <p:grpSpPr bwMode="auto">
                <a:xfrm>
                  <a:off x="2928" y="3312"/>
                  <a:ext cx="96" cy="96"/>
                  <a:chOff x="3168" y="3312"/>
                  <a:chExt cx="96" cy="96"/>
                </a:xfrm>
              </p:grpSpPr>
              <p:sp>
                <p:nvSpPr>
                  <p:cNvPr id="47272" name="Arc 168">
                    <a:extLst>
                      <a:ext uri="{FF2B5EF4-FFF2-40B4-BE49-F238E27FC236}">
                        <a16:creationId xmlns:a16="http://schemas.microsoft.com/office/drawing/2014/main" id="{DDD3143B-E09C-437F-A59F-D9B59BF4EC36}"/>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73" name="Arc 169">
                    <a:extLst>
                      <a:ext uri="{FF2B5EF4-FFF2-40B4-BE49-F238E27FC236}">
                        <a16:creationId xmlns:a16="http://schemas.microsoft.com/office/drawing/2014/main" id="{3CF02C47-2A5E-4A0A-90B4-165B925F2E6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74" name="Group 170">
                  <a:extLst>
                    <a:ext uri="{FF2B5EF4-FFF2-40B4-BE49-F238E27FC236}">
                      <a16:creationId xmlns:a16="http://schemas.microsoft.com/office/drawing/2014/main" id="{E18163E5-5DA5-4CF0-A08C-26B8976A016B}"/>
                    </a:ext>
                  </a:extLst>
                </p:cNvPr>
                <p:cNvGrpSpPr>
                  <a:grpSpLocks/>
                </p:cNvGrpSpPr>
                <p:nvPr/>
              </p:nvGrpSpPr>
              <p:grpSpPr bwMode="auto">
                <a:xfrm flipH="1" flipV="1">
                  <a:off x="2832" y="3648"/>
                  <a:ext cx="96" cy="96"/>
                  <a:chOff x="3168" y="3312"/>
                  <a:chExt cx="96" cy="96"/>
                </a:xfrm>
              </p:grpSpPr>
              <p:sp>
                <p:nvSpPr>
                  <p:cNvPr id="47275" name="Arc 171">
                    <a:extLst>
                      <a:ext uri="{FF2B5EF4-FFF2-40B4-BE49-F238E27FC236}">
                        <a16:creationId xmlns:a16="http://schemas.microsoft.com/office/drawing/2014/main" id="{035A5CEB-FA15-4335-B364-78D703F85606}"/>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76" name="Arc 172">
                    <a:extLst>
                      <a:ext uri="{FF2B5EF4-FFF2-40B4-BE49-F238E27FC236}">
                        <a16:creationId xmlns:a16="http://schemas.microsoft.com/office/drawing/2014/main" id="{EAEC76B8-205A-42BA-9647-104E70102B5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77" name="Group 173">
                <a:extLst>
                  <a:ext uri="{FF2B5EF4-FFF2-40B4-BE49-F238E27FC236}">
                    <a16:creationId xmlns:a16="http://schemas.microsoft.com/office/drawing/2014/main" id="{E45ACBE6-11AA-4365-A833-67DBE635DE6D}"/>
                  </a:ext>
                </a:extLst>
              </p:cNvPr>
              <p:cNvGrpSpPr>
                <a:grpSpLocks/>
              </p:cNvGrpSpPr>
              <p:nvPr/>
            </p:nvGrpSpPr>
            <p:grpSpPr bwMode="auto">
              <a:xfrm rot="16200000" flipH="1">
                <a:off x="5006" y="936"/>
                <a:ext cx="144" cy="384"/>
                <a:chOff x="2832" y="3312"/>
                <a:chExt cx="192" cy="432"/>
              </a:xfrm>
            </p:grpSpPr>
            <p:sp>
              <p:nvSpPr>
                <p:cNvPr id="47278" name="Line 174">
                  <a:extLst>
                    <a:ext uri="{FF2B5EF4-FFF2-40B4-BE49-F238E27FC236}">
                      <a16:creationId xmlns:a16="http://schemas.microsoft.com/office/drawing/2014/main" id="{7076A123-2E7C-4DCC-9A56-C6BE8A273698}"/>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79" name="Group 175">
                  <a:extLst>
                    <a:ext uri="{FF2B5EF4-FFF2-40B4-BE49-F238E27FC236}">
                      <a16:creationId xmlns:a16="http://schemas.microsoft.com/office/drawing/2014/main" id="{B13EB87E-8422-4C7B-A5F2-1B196A94EB28}"/>
                    </a:ext>
                  </a:extLst>
                </p:cNvPr>
                <p:cNvGrpSpPr>
                  <a:grpSpLocks/>
                </p:cNvGrpSpPr>
                <p:nvPr/>
              </p:nvGrpSpPr>
              <p:grpSpPr bwMode="auto">
                <a:xfrm>
                  <a:off x="2928" y="3312"/>
                  <a:ext cx="96" cy="96"/>
                  <a:chOff x="3168" y="3312"/>
                  <a:chExt cx="96" cy="96"/>
                </a:xfrm>
              </p:grpSpPr>
              <p:sp>
                <p:nvSpPr>
                  <p:cNvPr id="47280" name="Arc 176">
                    <a:extLst>
                      <a:ext uri="{FF2B5EF4-FFF2-40B4-BE49-F238E27FC236}">
                        <a16:creationId xmlns:a16="http://schemas.microsoft.com/office/drawing/2014/main" id="{753D989C-2C16-498D-94FA-4C43B2B91D47}"/>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81" name="Arc 177">
                    <a:extLst>
                      <a:ext uri="{FF2B5EF4-FFF2-40B4-BE49-F238E27FC236}">
                        <a16:creationId xmlns:a16="http://schemas.microsoft.com/office/drawing/2014/main" id="{41E5A59B-9335-424B-9573-25A6E02FA9BC}"/>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282" name="Group 178">
                  <a:extLst>
                    <a:ext uri="{FF2B5EF4-FFF2-40B4-BE49-F238E27FC236}">
                      <a16:creationId xmlns:a16="http://schemas.microsoft.com/office/drawing/2014/main" id="{43F183C6-4C2D-48EF-879C-C12980C1AFD8}"/>
                    </a:ext>
                  </a:extLst>
                </p:cNvPr>
                <p:cNvGrpSpPr>
                  <a:grpSpLocks/>
                </p:cNvGrpSpPr>
                <p:nvPr/>
              </p:nvGrpSpPr>
              <p:grpSpPr bwMode="auto">
                <a:xfrm flipH="1" flipV="1">
                  <a:off x="2832" y="3648"/>
                  <a:ext cx="96" cy="96"/>
                  <a:chOff x="3168" y="3312"/>
                  <a:chExt cx="96" cy="96"/>
                </a:xfrm>
              </p:grpSpPr>
              <p:sp>
                <p:nvSpPr>
                  <p:cNvPr id="47283" name="Arc 179">
                    <a:extLst>
                      <a:ext uri="{FF2B5EF4-FFF2-40B4-BE49-F238E27FC236}">
                        <a16:creationId xmlns:a16="http://schemas.microsoft.com/office/drawing/2014/main" id="{9054E429-C037-496C-95D3-D6301845F355}"/>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84" name="Arc 180">
                    <a:extLst>
                      <a:ext uri="{FF2B5EF4-FFF2-40B4-BE49-F238E27FC236}">
                        <a16:creationId xmlns:a16="http://schemas.microsoft.com/office/drawing/2014/main" id="{8A0696D3-058C-4084-A76C-D4075F88E2CF}"/>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285" name="Group 181">
                <a:extLst>
                  <a:ext uri="{FF2B5EF4-FFF2-40B4-BE49-F238E27FC236}">
                    <a16:creationId xmlns:a16="http://schemas.microsoft.com/office/drawing/2014/main" id="{14ACCC3E-B5DB-4597-9402-AA65899CFB69}"/>
                  </a:ext>
                </a:extLst>
              </p:cNvPr>
              <p:cNvGrpSpPr>
                <a:grpSpLocks/>
              </p:cNvGrpSpPr>
              <p:nvPr/>
            </p:nvGrpSpPr>
            <p:grpSpPr bwMode="auto">
              <a:xfrm flipH="1">
                <a:off x="4886" y="984"/>
                <a:ext cx="730" cy="72"/>
                <a:chOff x="2016" y="1680"/>
                <a:chExt cx="730" cy="72"/>
              </a:xfrm>
            </p:grpSpPr>
            <p:grpSp>
              <p:nvGrpSpPr>
                <p:cNvPr id="47286" name="Group 182">
                  <a:extLst>
                    <a:ext uri="{FF2B5EF4-FFF2-40B4-BE49-F238E27FC236}">
                      <a16:creationId xmlns:a16="http://schemas.microsoft.com/office/drawing/2014/main" id="{E2700B24-88EC-4D3A-8448-2A0AD0E4DA6D}"/>
                    </a:ext>
                  </a:extLst>
                </p:cNvPr>
                <p:cNvGrpSpPr>
                  <a:grpSpLocks/>
                </p:cNvGrpSpPr>
                <p:nvPr/>
              </p:nvGrpSpPr>
              <p:grpSpPr bwMode="auto">
                <a:xfrm>
                  <a:off x="2448" y="1680"/>
                  <a:ext cx="298" cy="72"/>
                  <a:chOff x="2533" y="1656"/>
                  <a:chExt cx="298" cy="72"/>
                </a:xfrm>
              </p:grpSpPr>
              <p:sp>
                <p:nvSpPr>
                  <p:cNvPr id="47287" name="Line 183">
                    <a:extLst>
                      <a:ext uri="{FF2B5EF4-FFF2-40B4-BE49-F238E27FC236}">
                        <a16:creationId xmlns:a16="http://schemas.microsoft.com/office/drawing/2014/main" id="{60CCCFA6-8345-41E1-A44F-94F5C4A7A89C}"/>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88" name="Group 184">
                    <a:extLst>
                      <a:ext uri="{FF2B5EF4-FFF2-40B4-BE49-F238E27FC236}">
                        <a16:creationId xmlns:a16="http://schemas.microsoft.com/office/drawing/2014/main" id="{C3374F45-F9F3-4AD7-956D-96BE17E08225}"/>
                      </a:ext>
                    </a:extLst>
                  </p:cNvPr>
                  <p:cNvGrpSpPr>
                    <a:grpSpLocks/>
                  </p:cNvGrpSpPr>
                  <p:nvPr/>
                </p:nvGrpSpPr>
                <p:grpSpPr bwMode="auto">
                  <a:xfrm rot="5400000">
                    <a:off x="2753" y="1649"/>
                    <a:ext cx="72" cy="85"/>
                    <a:chOff x="3168" y="3312"/>
                    <a:chExt cx="96" cy="96"/>
                  </a:xfrm>
                </p:grpSpPr>
                <p:sp>
                  <p:nvSpPr>
                    <p:cNvPr id="47289" name="Arc 185">
                      <a:extLst>
                        <a:ext uri="{FF2B5EF4-FFF2-40B4-BE49-F238E27FC236}">
                          <a16:creationId xmlns:a16="http://schemas.microsoft.com/office/drawing/2014/main" id="{FEC59962-E8B7-4BAC-B70B-5646AB30585D}"/>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290" name="Arc 186">
                      <a:extLst>
                        <a:ext uri="{FF2B5EF4-FFF2-40B4-BE49-F238E27FC236}">
                          <a16:creationId xmlns:a16="http://schemas.microsoft.com/office/drawing/2014/main" id="{FE67349F-240B-40EC-B6CC-2B08CE8E006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291" name="Line 187">
                  <a:extLst>
                    <a:ext uri="{FF2B5EF4-FFF2-40B4-BE49-F238E27FC236}">
                      <a16:creationId xmlns:a16="http://schemas.microsoft.com/office/drawing/2014/main" id="{D60A8E2B-BFAB-4881-BE56-27B8C4C4FB84}"/>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292" name="Line 188">
                <a:extLst>
                  <a:ext uri="{FF2B5EF4-FFF2-40B4-BE49-F238E27FC236}">
                    <a16:creationId xmlns:a16="http://schemas.microsoft.com/office/drawing/2014/main" id="{820FD131-934A-47AA-974F-A457BC7559A2}"/>
                  </a:ext>
                </a:extLst>
              </p:cNvPr>
              <p:cNvSpPr>
                <a:spLocks noChangeShapeType="1"/>
              </p:cNvSpPr>
              <p:nvPr/>
            </p:nvSpPr>
            <p:spPr bwMode="auto">
              <a:xfrm flipV="1">
                <a:off x="5136" y="1680"/>
                <a:ext cx="96" cy="96"/>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36" name="Group 232">
              <a:extLst>
                <a:ext uri="{FF2B5EF4-FFF2-40B4-BE49-F238E27FC236}">
                  <a16:creationId xmlns:a16="http://schemas.microsoft.com/office/drawing/2014/main" id="{B4309C4E-9284-4015-B215-43E3B2E23626}"/>
                </a:ext>
              </a:extLst>
            </p:cNvPr>
            <p:cNvGrpSpPr>
              <a:grpSpLocks/>
            </p:cNvGrpSpPr>
            <p:nvPr/>
          </p:nvGrpSpPr>
          <p:grpSpPr bwMode="auto">
            <a:xfrm>
              <a:off x="182" y="816"/>
              <a:ext cx="192" cy="384"/>
              <a:chOff x="182" y="816"/>
              <a:chExt cx="192" cy="384"/>
            </a:xfrm>
          </p:grpSpPr>
          <p:sp>
            <p:nvSpPr>
              <p:cNvPr id="47295" name="Line 191">
                <a:extLst>
                  <a:ext uri="{FF2B5EF4-FFF2-40B4-BE49-F238E27FC236}">
                    <a16:creationId xmlns:a16="http://schemas.microsoft.com/office/drawing/2014/main" id="{3B59F4DE-399C-4BFC-B895-CB23DEB40D18}"/>
                  </a:ext>
                </a:extLst>
              </p:cNvPr>
              <p:cNvSpPr>
                <a:spLocks noChangeShapeType="1"/>
              </p:cNvSpPr>
              <p:nvPr/>
            </p:nvSpPr>
            <p:spPr bwMode="auto">
              <a:xfrm>
                <a:off x="278" y="1104"/>
                <a:ext cx="0" cy="96"/>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296" name="Line 192">
                <a:extLst>
                  <a:ext uri="{FF2B5EF4-FFF2-40B4-BE49-F238E27FC236}">
                    <a16:creationId xmlns:a16="http://schemas.microsoft.com/office/drawing/2014/main" id="{2480DA70-44B7-4B27-98F0-42F38A9AEA55}"/>
                  </a:ext>
                </a:extLst>
              </p:cNvPr>
              <p:cNvSpPr>
                <a:spLocks noChangeShapeType="1"/>
              </p:cNvSpPr>
              <p:nvPr/>
            </p:nvSpPr>
            <p:spPr bwMode="auto">
              <a:xfrm>
                <a:off x="278" y="816"/>
                <a:ext cx="0" cy="144"/>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297" name="Group 193">
                <a:extLst>
                  <a:ext uri="{FF2B5EF4-FFF2-40B4-BE49-F238E27FC236}">
                    <a16:creationId xmlns:a16="http://schemas.microsoft.com/office/drawing/2014/main" id="{28A55682-B1BA-405C-B560-EA2C3E6076D9}"/>
                  </a:ext>
                </a:extLst>
              </p:cNvPr>
              <p:cNvGrpSpPr>
                <a:grpSpLocks/>
              </p:cNvGrpSpPr>
              <p:nvPr/>
            </p:nvGrpSpPr>
            <p:grpSpPr bwMode="auto">
              <a:xfrm>
                <a:off x="182" y="912"/>
                <a:ext cx="192" cy="192"/>
                <a:chOff x="2736" y="1488"/>
                <a:chExt cx="192" cy="192"/>
              </a:xfrm>
            </p:grpSpPr>
            <p:sp>
              <p:nvSpPr>
                <p:cNvPr id="47298" name="Oval 194">
                  <a:extLst>
                    <a:ext uri="{FF2B5EF4-FFF2-40B4-BE49-F238E27FC236}">
                      <a16:creationId xmlns:a16="http://schemas.microsoft.com/office/drawing/2014/main" id="{8B30D721-F58B-4D3E-9151-9C00A9AE34C7}"/>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299" name="Group 195">
                  <a:extLst>
                    <a:ext uri="{FF2B5EF4-FFF2-40B4-BE49-F238E27FC236}">
                      <a16:creationId xmlns:a16="http://schemas.microsoft.com/office/drawing/2014/main" id="{07BFF8CF-053A-4753-98D4-E7E92715E11C}"/>
                    </a:ext>
                  </a:extLst>
                </p:cNvPr>
                <p:cNvGrpSpPr>
                  <a:grpSpLocks/>
                </p:cNvGrpSpPr>
                <p:nvPr/>
              </p:nvGrpSpPr>
              <p:grpSpPr bwMode="auto">
                <a:xfrm rot="-10800000">
                  <a:off x="2784" y="1536"/>
                  <a:ext cx="96" cy="96"/>
                  <a:chOff x="2736" y="816"/>
                  <a:chExt cx="768" cy="384"/>
                </a:xfrm>
              </p:grpSpPr>
              <p:sp>
                <p:nvSpPr>
                  <p:cNvPr id="47300" name="Freeform 196">
                    <a:extLst>
                      <a:ext uri="{FF2B5EF4-FFF2-40B4-BE49-F238E27FC236}">
                        <a16:creationId xmlns:a16="http://schemas.microsoft.com/office/drawing/2014/main" id="{E079BD00-E0C2-4EBC-86A6-25A7CF30B0F9}"/>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01" name="Freeform 197">
                    <a:extLst>
                      <a:ext uri="{FF2B5EF4-FFF2-40B4-BE49-F238E27FC236}">
                        <a16:creationId xmlns:a16="http://schemas.microsoft.com/office/drawing/2014/main" id="{92466511-DABE-456D-B924-7B86DF8FA16D}"/>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47302" name="Group 198">
              <a:extLst>
                <a:ext uri="{FF2B5EF4-FFF2-40B4-BE49-F238E27FC236}">
                  <a16:creationId xmlns:a16="http://schemas.microsoft.com/office/drawing/2014/main" id="{EE80048B-3C2D-47F9-9085-0DDDB83A820F}"/>
                </a:ext>
              </a:extLst>
            </p:cNvPr>
            <p:cNvGrpSpPr>
              <a:grpSpLocks/>
            </p:cNvGrpSpPr>
            <p:nvPr/>
          </p:nvGrpSpPr>
          <p:grpSpPr bwMode="auto">
            <a:xfrm rot="5400000" flipV="1">
              <a:off x="1968" y="960"/>
              <a:ext cx="672" cy="96"/>
              <a:chOff x="1008" y="2976"/>
              <a:chExt cx="1344" cy="96"/>
            </a:xfrm>
          </p:grpSpPr>
          <p:sp>
            <p:nvSpPr>
              <p:cNvPr id="47303" name="Line 199">
                <a:extLst>
                  <a:ext uri="{FF2B5EF4-FFF2-40B4-BE49-F238E27FC236}">
                    <a16:creationId xmlns:a16="http://schemas.microsoft.com/office/drawing/2014/main" id="{DC749735-1B9C-40A6-979B-FB8F288E2C01}"/>
                  </a:ext>
                </a:extLst>
              </p:cNvPr>
              <p:cNvSpPr>
                <a:spLocks noChangeShapeType="1"/>
              </p:cNvSpPr>
              <p:nvPr/>
            </p:nvSpPr>
            <p:spPr bwMode="auto">
              <a:xfrm flipV="1">
                <a:off x="1994"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04" name="Line 200">
                <a:extLst>
                  <a:ext uri="{FF2B5EF4-FFF2-40B4-BE49-F238E27FC236}">
                    <a16:creationId xmlns:a16="http://schemas.microsoft.com/office/drawing/2014/main" id="{160D57D9-844F-4373-B309-4EC12475477D}"/>
                  </a:ext>
                </a:extLst>
              </p:cNvPr>
              <p:cNvSpPr>
                <a:spLocks noChangeShapeType="1"/>
              </p:cNvSpPr>
              <p:nvPr/>
            </p:nvSpPr>
            <p:spPr bwMode="auto">
              <a:xfrm>
                <a:off x="1327" y="3008"/>
                <a:ext cx="39" cy="6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05" name="Line 201">
                <a:extLst>
                  <a:ext uri="{FF2B5EF4-FFF2-40B4-BE49-F238E27FC236}">
                    <a16:creationId xmlns:a16="http://schemas.microsoft.com/office/drawing/2014/main" id="{AB1D9548-DF3C-41D4-B4FF-F8DE17821CAA}"/>
                  </a:ext>
                </a:extLst>
              </p:cNvPr>
              <p:cNvSpPr>
                <a:spLocks noChangeShapeType="1"/>
              </p:cNvSpPr>
              <p:nvPr/>
            </p:nvSpPr>
            <p:spPr bwMode="auto">
              <a:xfrm>
                <a:off x="1955"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306" name="Group 202">
                <a:extLst>
                  <a:ext uri="{FF2B5EF4-FFF2-40B4-BE49-F238E27FC236}">
                    <a16:creationId xmlns:a16="http://schemas.microsoft.com/office/drawing/2014/main" id="{9CE24C89-E03C-4304-AEE0-59C93E57488F}"/>
                  </a:ext>
                </a:extLst>
              </p:cNvPr>
              <p:cNvGrpSpPr>
                <a:grpSpLocks/>
              </p:cNvGrpSpPr>
              <p:nvPr/>
            </p:nvGrpSpPr>
            <p:grpSpPr bwMode="auto">
              <a:xfrm>
                <a:off x="1008" y="2976"/>
                <a:ext cx="1344" cy="96"/>
                <a:chOff x="1008" y="2976"/>
                <a:chExt cx="1344" cy="96"/>
              </a:xfrm>
            </p:grpSpPr>
            <p:sp>
              <p:nvSpPr>
                <p:cNvPr id="47307" name="Line 203">
                  <a:extLst>
                    <a:ext uri="{FF2B5EF4-FFF2-40B4-BE49-F238E27FC236}">
                      <a16:creationId xmlns:a16="http://schemas.microsoft.com/office/drawing/2014/main" id="{B07C59CF-7FF1-4C36-BB6F-D3EFF7C8BAB1}"/>
                    </a:ext>
                  </a:extLst>
                </p:cNvPr>
                <p:cNvSpPr>
                  <a:spLocks noChangeShapeType="1"/>
                </p:cNvSpPr>
                <p:nvPr/>
              </p:nvSpPr>
              <p:spPr bwMode="auto">
                <a:xfrm flipV="1">
                  <a:off x="1366" y="2976"/>
                  <a:ext cx="39" cy="96"/>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308" name="Group 204">
                  <a:extLst>
                    <a:ext uri="{FF2B5EF4-FFF2-40B4-BE49-F238E27FC236}">
                      <a16:creationId xmlns:a16="http://schemas.microsoft.com/office/drawing/2014/main" id="{E3BA894A-92D6-4322-A954-D5D933AC18F2}"/>
                    </a:ext>
                  </a:extLst>
                </p:cNvPr>
                <p:cNvGrpSpPr>
                  <a:grpSpLocks/>
                </p:cNvGrpSpPr>
                <p:nvPr/>
              </p:nvGrpSpPr>
              <p:grpSpPr bwMode="auto">
                <a:xfrm>
                  <a:off x="1405" y="2976"/>
                  <a:ext cx="79" cy="96"/>
                  <a:chOff x="1872" y="1008"/>
                  <a:chExt cx="96" cy="144"/>
                </a:xfrm>
              </p:grpSpPr>
              <p:sp>
                <p:nvSpPr>
                  <p:cNvPr id="47309" name="Line 205">
                    <a:extLst>
                      <a:ext uri="{FF2B5EF4-FFF2-40B4-BE49-F238E27FC236}">
                        <a16:creationId xmlns:a16="http://schemas.microsoft.com/office/drawing/2014/main" id="{93A88E1E-9AAB-4664-A89D-E98B134C00BE}"/>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10" name="Line 206">
                    <a:extLst>
                      <a:ext uri="{FF2B5EF4-FFF2-40B4-BE49-F238E27FC236}">
                        <a16:creationId xmlns:a16="http://schemas.microsoft.com/office/drawing/2014/main" id="{85C4DD2E-5D82-4842-AA88-ACACE34B4A0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11" name="Group 207">
                  <a:extLst>
                    <a:ext uri="{FF2B5EF4-FFF2-40B4-BE49-F238E27FC236}">
                      <a16:creationId xmlns:a16="http://schemas.microsoft.com/office/drawing/2014/main" id="{1B1A4014-B746-426A-BAB2-217C44A2F72D}"/>
                    </a:ext>
                  </a:extLst>
                </p:cNvPr>
                <p:cNvGrpSpPr>
                  <a:grpSpLocks/>
                </p:cNvGrpSpPr>
                <p:nvPr/>
              </p:nvGrpSpPr>
              <p:grpSpPr bwMode="auto">
                <a:xfrm>
                  <a:off x="1484" y="2976"/>
                  <a:ext cx="78" cy="96"/>
                  <a:chOff x="1872" y="1008"/>
                  <a:chExt cx="96" cy="144"/>
                </a:xfrm>
              </p:grpSpPr>
              <p:sp>
                <p:nvSpPr>
                  <p:cNvPr id="47312" name="Line 208">
                    <a:extLst>
                      <a:ext uri="{FF2B5EF4-FFF2-40B4-BE49-F238E27FC236}">
                        <a16:creationId xmlns:a16="http://schemas.microsoft.com/office/drawing/2014/main" id="{E7E7715F-485F-4A74-8B66-C0877BD44086}"/>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13" name="Line 209">
                    <a:extLst>
                      <a:ext uri="{FF2B5EF4-FFF2-40B4-BE49-F238E27FC236}">
                        <a16:creationId xmlns:a16="http://schemas.microsoft.com/office/drawing/2014/main" id="{8C6E089E-A306-41F0-B2AC-51EC7FE966A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14" name="Group 210">
                  <a:extLst>
                    <a:ext uri="{FF2B5EF4-FFF2-40B4-BE49-F238E27FC236}">
                      <a16:creationId xmlns:a16="http://schemas.microsoft.com/office/drawing/2014/main" id="{4DA263C9-D221-43C3-882E-81799CF9A28A}"/>
                    </a:ext>
                  </a:extLst>
                </p:cNvPr>
                <p:cNvGrpSpPr>
                  <a:grpSpLocks/>
                </p:cNvGrpSpPr>
                <p:nvPr/>
              </p:nvGrpSpPr>
              <p:grpSpPr bwMode="auto">
                <a:xfrm>
                  <a:off x="1562" y="2976"/>
                  <a:ext cx="79" cy="96"/>
                  <a:chOff x="1872" y="1008"/>
                  <a:chExt cx="96" cy="144"/>
                </a:xfrm>
              </p:grpSpPr>
              <p:sp>
                <p:nvSpPr>
                  <p:cNvPr id="47315" name="Line 211">
                    <a:extLst>
                      <a:ext uri="{FF2B5EF4-FFF2-40B4-BE49-F238E27FC236}">
                        <a16:creationId xmlns:a16="http://schemas.microsoft.com/office/drawing/2014/main" id="{D0FAEE06-4A8F-4F34-B864-06C7204428F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16" name="Line 212">
                    <a:extLst>
                      <a:ext uri="{FF2B5EF4-FFF2-40B4-BE49-F238E27FC236}">
                        <a16:creationId xmlns:a16="http://schemas.microsoft.com/office/drawing/2014/main" id="{8D5060C0-3A9A-41BB-8483-9FF2D7EDBD9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17" name="Group 213">
                  <a:extLst>
                    <a:ext uri="{FF2B5EF4-FFF2-40B4-BE49-F238E27FC236}">
                      <a16:creationId xmlns:a16="http://schemas.microsoft.com/office/drawing/2014/main" id="{62040355-1441-40F1-A241-E8ECA54C992A}"/>
                    </a:ext>
                  </a:extLst>
                </p:cNvPr>
                <p:cNvGrpSpPr>
                  <a:grpSpLocks/>
                </p:cNvGrpSpPr>
                <p:nvPr/>
              </p:nvGrpSpPr>
              <p:grpSpPr bwMode="auto">
                <a:xfrm>
                  <a:off x="1641" y="2976"/>
                  <a:ext cx="78" cy="96"/>
                  <a:chOff x="1872" y="1008"/>
                  <a:chExt cx="96" cy="144"/>
                </a:xfrm>
              </p:grpSpPr>
              <p:sp>
                <p:nvSpPr>
                  <p:cNvPr id="47318" name="Line 214">
                    <a:extLst>
                      <a:ext uri="{FF2B5EF4-FFF2-40B4-BE49-F238E27FC236}">
                        <a16:creationId xmlns:a16="http://schemas.microsoft.com/office/drawing/2014/main" id="{F91CF285-CBF5-44F1-B776-1096D99A7E1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19" name="Line 215">
                    <a:extLst>
                      <a:ext uri="{FF2B5EF4-FFF2-40B4-BE49-F238E27FC236}">
                        <a16:creationId xmlns:a16="http://schemas.microsoft.com/office/drawing/2014/main" id="{DE0E07A1-C9A2-4201-B072-8F9F97EEF21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20" name="Group 216">
                  <a:extLst>
                    <a:ext uri="{FF2B5EF4-FFF2-40B4-BE49-F238E27FC236}">
                      <a16:creationId xmlns:a16="http://schemas.microsoft.com/office/drawing/2014/main" id="{24681531-CA35-4217-A414-DE8F16EAA3C7}"/>
                    </a:ext>
                  </a:extLst>
                </p:cNvPr>
                <p:cNvGrpSpPr>
                  <a:grpSpLocks/>
                </p:cNvGrpSpPr>
                <p:nvPr/>
              </p:nvGrpSpPr>
              <p:grpSpPr bwMode="auto">
                <a:xfrm>
                  <a:off x="1719" y="2976"/>
                  <a:ext cx="79" cy="96"/>
                  <a:chOff x="1872" y="1008"/>
                  <a:chExt cx="96" cy="144"/>
                </a:xfrm>
              </p:grpSpPr>
              <p:sp>
                <p:nvSpPr>
                  <p:cNvPr id="47321" name="Line 217">
                    <a:extLst>
                      <a:ext uri="{FF2B5EF4-FFF2-40B4-BE49-F238E27FC236}">
                        <a16:creationId xmlns:a16="http://schemas.microsoft.com/office/drawing/2014/main" id="{38B33889-E512-4609-927C-F10349FD09C1}"/>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22" name="Line 218">
                    <a:extLst>
                      <a:ext uri="{FF2B5EF4-FFF2-40B4-BE49-F238E27FC236}">
                        <a16:creationId xmlns:a16="http://schemas.microsoft.com/office/drawing/2014/main" id="{AACB0553-B83F-4D75-9F05-6F1775362D53}"/>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23" name="Group 219">
                  <a:extLst>
                    <a:ext uri="{FF2B5EF4-FFF2-40B4-BE49-F238E27FC236}">
                      <a16:creationId xmlns:a16="http://schemas.microsoft.com/office/drawing/2014/main" id="{DDB0A672-938B-4781-AE91-C2AC78EDC828}"/>
                    </a:ext>
                  </a:extLst>
                </p:cNvPr>
                <p:cNvGrpSpPr>
                  <a:grpSpLocks/>
                </p:cNvGrpSpPr>
                <p:nvPr/>
              </p:nvGrpSpPr>
              <p:grpSpPr bwMode="auto">
                <a:xfrm>
                  <a:off x="1798" y="2976"/>
                  <a:ext cx="78" cy="96"/>
                  <a:chOff x="1872" y="1008"/>
                  <a:chExt cx="96" cy="144"/>
                </a:xfrm>
              </p:grpSpPr>
              <p:sp>
                <p:nvSpPr>
                  <p:cNvPr id="47324" name="Line 220">
                    <a:extLst>
                      <a:ext uri="{FF2B5EF4-FFF2-40B4-BE49-F238E27FC236}">
                        <a16:creationId xmlns:a16="http://schemas.microsoft.com/office/drawing/2014/main" id="{8A550D13-5B61-42A0-B453-2638BC89440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25" name="Line 221">
                    <a:extLst>
                      <a:ext uri="{FF2B5EF4-FFF2-40B4-BE49-F238E27FC236}">
                        <a16:creationId xmlns:a16="http://schemas.microsoft.com/office/drawing/2014/main" id="{E1AA4CB5-C48C-41EA-B0C4-707996D2829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26" name="Group 222">
                  <a:extLst>
                    <a:ext uri="{FF2B5EF4-FFF2-40B4-BE49-F238E27FC236}">
                      <a16:creationId xmlns:a16="http://schemas.microsoft.com/office/drawing/2014/main" id="{4221DFB5-09D4-4E07-B043-904175BF8411}"/>
                    </a:ext>
                  </a:extLst>
                </p:cNvPr>
                <p:cNvGrpSpPr>
                  <a:grpSpLocks/>
                </p:cNvGrpSpPr>
                <p:nvPr/>
              </p:nvGrpSpPr>
              <p:grpSpPr bwMode="auto">
                <a:xfrm>
                  <a:off x="1876" y="2976"/>
                  <a:ext cx="79" cy="96"/>
                  <a:chOff x="1872" y="1008"/>
                  <a:chExt cx="96" cy="144"/>
                </a:xfrm>
              </p:grpSpPr>
              <p:sp>
                <p:nvSpPr>
                  <p:cNvPr id="47327" name="Line 223">
                    <a:extLst>
                      <a:ext uri="{FF2B5EF4-FFF2-40B4-BE49-F238E27FC236}">
                        <a16:creationId xmlns:a16="http://schemas.microsoft.com/office/drawing/2014/main" id="{22B59112-AEEC-45A5-8542-6E4B886DA977}"/>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28" name="Line 224">
                    <a:extLst>
                      <a:ext uri="{FF2B5EF4-FFF2-40B4-BE49-F238E27FC236}">
                        <a16:creationId xmlns:a16="http://schemas.microsoft.com/office/drawing/2014/main" id="{1308E9E6-29F1-4A0F-B150-F686B81469A5}"/>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329" name="Line 225">
                  <a:extLst>
                    <a:ext uri="{FF2B5EF4-FFF2-40B4-BE49-F238E27FC236}">
                      <a16:creationId xmlns:a16="http://schemas.microsoft.com/office/drawing/2014/main" id="{AE2DBCF9-9FD1-475B-90B0-46E8D75BE84F}"/>
                    </a:ext>
                  </a:extLst>
                </p:cNvPr>
                <p:cNvSpPr>
                  <a:spLocks noChangeShapeType="1"/>
                </p:cNvSpPr>
                <p:nvPr/>
              </p:nvSpPr>
              <p:spPr bwMode="auto">
                <a:xfrm>
                  <a:off x="2016"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30" name="Line 226">
                  <a:extLst>
                    <a:ext uri="{FF2B5EF4-FFF2-40B4-BE49-F238E27FC236}">
                      <a16:creationId xmlns:a16="http://schemas.microsoft.com/office/drawing/2014/main" id="{28539431-CCC5-41B1-B3DF-D3C546C6C721}"/>
                    </a:ext>
                  </a:extLst>
                </p:cNvPr>
                <p:cNvSpPr>
                  <a:spLocks noChangeShapeType="1"/>
                </p:cNvSpPr>
                <p:nvPr/>
              </p:nvSpPr>
              <p:spPr bwMode="auto">
                <a:xfrm>
                  <a:off x="1008" y="3024"/>
                  <a:ext cx="336"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7331" name="Text Box 227">
              <a:extLst>
                <a:ext uri="{FF2B5EF4-FFF2-40B4-BE49-F238E27FC236}">
                  <a16:creationId xmlns:a16="http://schemas.microsoft.com/office/drawing/2014/main" id="{09B949D5-7C55-45C4-A0BC-C4E7920FC466}"/>
                </a:ext>
              </a:extLst>
            </p:cNvPr>
            <p:cNvSpPr txBox="1">
              <a:spLocks noChangeArrowheads="1"/>
            </p:cNvSpPr>
            <p:nvPr/>
          </p:nvSpPr>
          <p:spPr bwMode="auto">
            <a:xfrm>
              <a:off x="2304" y="864"/>
              <a:ext cx="4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Load</a:t>
              </a:r>
              <a:endParaRPr/>
            </a:p>
          </p:txBody>
        </p:sp>
        <p:sp>
          <p:nvSpPr>
            <p:cNvPr id="47332" name="Text Box 228">
              <a:extLst>
                <a:ext uri="{FF2B5EF4-FFF2-40B4-BE49-F238E27FC236}">
                  <a16:creationId xmlns:a16="http://schemas.microsoft.com/office/drawing/2014/main" id="{A4EB4DFA-04F3-4093-BE57-3BBCFADFE1D2}"/>
                </a:ext>
              </a:extLst>
            </p:cNvPr>
            <p:cNvSpPr txBox="1">
              <a:spLocks noChangeArrowheads="1"/>
            </p:cNvSpPr>
            <p:nvPr/>
          </p:nvSpPr>
          <p:spPr bwMode="auto">
            <a:xfrm>
              <a:off x="480" y="91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P</a:t>
              </a:r>
              <a:endParaRPr/>
            </a:p>
          </p:txBody>
        </p:sp>
        <p:sp>
          <p:nvSpPr>
            <p:cNvPr id="47333" name="Text Box 229">
              <a:extLst>
                <a:ext uri="{FF2B5EF4-FFF2-40B4-BE49-F238E27FC236}">
                  <a16:creationId xmlns:a16="http://schemas.microsoft.com/office/drawing/2014/main" id="{6F4AB700-CAA7-4D72-84B2-332C1F3ADBAC}"/>
                </a:ext>
              </a:extLst>
            </p:cNvPr>
            <p:cNvSpPr txBox="1">
              <a:spLocks noChangeArrowheads="1"/>
            </p:cNvSpPr>
            <p:nvPr/>
          </p:nvSpPr>
          <p:spPr bwMode="auto">
            <a:xfrm>
              <a:off x="1920" y="91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S</a:t>
              </a:r>
              <a:endParaRPr/>
            </a:p>
          </p:txBody>
        </p:sp>
      </p:grpSp>
      <p:grpSp>
        <p:nvGrpSpPr>
          <p:cNvPr id="47440" name="Group 336">
            <a:extLst>
              <a:ext uri="{FF2B5EF4-FFF2-40B4-BE49-F238E27FC236}">
                <a16:creationId xmlns:a16="http://schemas.microsoft.com/office/drawing/2014/main" id="{490CEAC6-F19F-4152-89ED-E21031773B0D}"/>
              </a:ext>
            </a:extLst>
          </p:cNvPr>
          <p:cNvGrpSpPr>
            <a:grpSpLocks/>
          </p:cNvGrpSpPr>
          <p:nvPr/>
        </p:nvGrpSpPr>
        <p:grpSpPr bwMode="auto">
          <a:xfrm>
            <a:off x="6857999" y="609600"/>
            <a:ext cx="3657600" cy="1981200"/>
            <a:chOff x="3360" y="384"/>
            <a:chExt cx="2304" cy="1248"/>
          </a:xfrm>
        </p:grpSpPr>
        <p:sp>
          <p:nvSpPr>
            <p:cNvPr id="47334" name="Text Box 230">
              <a:extLst>
                <a:ext uri="{FF2B5EF4-FFF2-40B4-BE49-F238E27FC236}">
                  <a16:creationId xmlns:a16="http://schemas.microsoft.com/office/drawing/2014/main" id="{E826E05D-42E7-4E3F-85B6-14A66D55EDD2}"/>
                </a:ext>
              </a:extLst>
            </p:cNvPr>
            <p:cNvSpPr txBox="1">
              <a:spLocks noChangeArrowheads="1"/>
            </p:cNvSpPr>
            <p:nvPr/>
          </p:nvSpPr>
          <p:spPr bwMode="auto">
            <a:xfrm>
              <a:off x="3648" y="91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P</a:t>
              </a:r>
              <a:endParaRPr/>
            </a:p>
          </p:txBody>
        </p:sp>
        <p:sp>
          <p:nvSpPr>
            <p:cNvPr id="47335" name="Text Box 231">
              <a:extLst>
                <a:ext uri="{FF2B5EF4-FFF2-40B4-BE49-F238E27FC236}">
                  <a16:creationId xmlns:a16="http://schemas.microsoft.com/office/drawing/2014/main" id="{B4F4D49B-10C2-4D68-AB44-C8ACF380E367}"/>
                </a:ext>
              </a:extLst>
            </p:cNvPr>
            <p:cNvSpPr txBox="1">
              <a:spLocks noChangeArrowheads="1"/>
            </p:cNvSpPr>
            <p:nvPr/>
          </p:nvSpPr>
          <p:spPr bwMode="auto">
            <a:xfrm>
              <a:off x="5088" y="912"/>
              <a:ext cx="2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0066FF"/>
                  </a:solidFill>
                  <a:latin typeface="Times New Roman"/>
                </a:rPr>
                <a:t>S</a:t>
              </a:r>
              <a:endParaRPr/>
            </a:p>
          </p:txBody>
        </p:sp>
        <p:sp>
          <p:nvSpPr>
            <p:cNvPr id="47338" name="Line 234">
              <a:extLst>
                <a:ext uri="{FF2B5EF4-FFF2-40B4-BE49-F238E27FC236}">
                  <a16:creationId xmlns:a16="http://schemas.microsoft.com/office/drawing/2014/main" id="{FE9628BE-183B-4E05-99CA-E6B2BC2F893E}"/>
                </a:ext>
              </a:extLst>
            </p:cNvPr>
            <p:cNvSpPr>
              <a:spLocks noChangeShapeType="1"/>
            </p:cNvSpPr>
            <p:nvPr/>
          </p:nvSpPr>
          <p:spPr bwMode="auto">
            <a:xfrm>
              <a:off x="3456" y="1104"/>
              <a:ext cx="0" cy="240"/>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39" name="Line 235">
              <a:extLst>
                <a:ext uri="{FF2B5EF4-FFF2-40B4-BE49-F238E27FC236}">
                  <a16:creationId xmlns:a16="http://schemas.microsoft.com/office/drawing/2014/main" id="{FD1059FE-C429-4B6D-BF55-F8E393FBCB8D}"/>
                </a:ext>
              </a:extLst>
            </p:cNvPr>
            <p:cNvSpPr>
              <a:spLocks noChangeShapeType="1"/>
            </p:cNvSpPr>
            <p:nvPr/>
          </p:nvSpPr>
          <p:spPr bwMode="auto">
            <a:xfrm>
              <a:off x="3456" y="672"/>
              <a:ext cx="0" cy="288"/>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340" name="Group 236">
              <a:extLst>
                <a:ext uri="{FF2B5EF4-FFF2-40B4-BE49-F238E27FC236}">
                  <a16:creationId xmlns:a16="http://schemas.microsoft.com/office/drawing/2014/main" id="{6752AD51-73A4-4BE8-9B45-E68EFD1866A0}"/>
                </a:ext>
              </a:extLst>
            </p:cNvPr>
            <p:cNvGrpSpPr>
              <a:grpSpLocks/>
            </p:cNvGrpSpPr>
            <p:nvPr/>
          </p:nvGrpSpPr>
          <p:grpSpPr bwMode="auto">
            <a:xfrm>
              <a:off x="3360" y="912"/>
              <a:ext cx="192" cy="192"/>
              <a:chOff x="2736" y="1488"/>
              <a:chExt cx="192" cy="192"/>
            </a:xfrm>
          </p:grpSpPr>
          <p:sp>
            <p:nvSpPr>
              <p:cNvPr id="47341" name="Oval 237">
                <a:extLst>
                  <a:ext uri="{FF2B5EF4-FFF2-40B4-BE49-F238E27FC236}">
                    <a16:creationId xmlns:a16="http://schemas.microsoft.com/office/drawing/2014/main" id="{5D956A31-2FCD-43C6-95D5-55441EEE858A}"/>
                  </a:ext>
                </a:extLst>
              </p:cNvPr>
              <p:cNvSpPr>
                <a:spLocks noChangeArrowheads="1"/>
              </p:cNvSpPr>
              <p:nvPr/>
            </p:nvSpPr>
            <p:spPr bwMode="auto">
              <a:xfrm rot="-5400000">
                <a:off x="2736" y="1488"/>
                <a:ext cx="192" cy="192"/>
              </a:xfrm>
              <a:prstGeom prst="ellipse">
                <a:avLst/>
              </a:prstGeom>
              <a:solidFill>
                <a:schemeClr val="tx1"/>
              </a:solidFill>
              <a:ln w="28575">
                <a:solidFill>
                  <a:srgbClr val="99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342" name="Group 238">
                <a:extLst>
                  <a:ext uri="{FF2B5EF4-FFF2-40B4-BE49-F238E27FC236}">
                    <a16:creationId xmlns:a16="http://schemas.microsoft.com/office/drawing/2014/main" id="{A3DA0E9C-E2BC-466A-BD63-8AEF00DE5AA5}"/>
                  </a:ext>
                </a:extLst>
              </p:cNvPr>
              <p:cNvGrpSpPr>
                <a:grpSpLocks/>
              </p:cNvGrpSpPr>
              <p:nvPr/>
            </p:nvGrpSpPr>
            <p:grpSpPr bwMode="auto">
              <a:xfrm rot="-10800000">
                <a:off x="2784" y="1536"/>
                <a:ext cx="96" cy="96"/>
                <a:chOff x="2736" y="816"/>
                <a:chExt cx="768" cy="384"/>
              </a:xfrm>
            </p:grpSpPr>
            <p:sp>
              <p:nvSpPr>
                <p:cNvPr id="47343" name="Freeform 239">
                  <a:extLst>
                    <a:ext uri="{FF2B5EF4-FFF2-40B4-BE49-F238E27FC236}">
                      <a16:creationId xmlns:a16="http://schemas.microsoft.com/office/drawing/2014/main" id="{B98BAF04-57F1-4C3F-8E6A-35B16D8D28B4}"/>
                    </a:ext>
                  </a:extLst>
                </p:cNvPr>
                <p:cNvSpPr>
                  <a:spLocks/>
                </p:cNvSpPr>
                <p:nvPr/>
              </p:nvSpPr>
              <p:spPr bwMode="auto">
                <a:xfrm>
                  <a:off x="2736" y="816"/>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44" name="Freeform 240">
                  <a:extLst>
                    <a:ext uri="{FF2B5EF4-FFF2-40B4-BE49-F238E27FC236}">
                      <a16:creationId xmlns:a16="http://schemas.microsoft.com/office/drawing/2014/main" id="{A07F59FF-0DA8-4380-9D7F-90B087C28F7E}"/>
                    </a:ext>
                  </a:extLst>
                </p:cNvPr>
                <p:cNvSpPr>
                  <a:spLocks/>
                </p:cNvSpPr>
                <p:nvPr/>
              </p:nvSpPr>
              <p:spPr bwMode="auto">
                <a:xfrm flipV="1">
                  <a:off x="3120" y="1008"/>
                  <a:ext cx="384" cy="192"/>
                </a:xfrm>
                <a:custGeom>
                  <a:avLst/>
                  <a:gdLst>
                    <a:gd name="T0" fmla="*/ 0 w 384"/>
                    <a:gd name="T1" fmla="*/ 192 h 192"/>
                    <a:gd name="T2" fmla="*/ 192 w 384"/>
                    <a:gd name="T3" fmla="*/ 0 h 192"/>
                    <a:gd name="T4" fmla="*/ 384 w 384"/>
                    <a:gd name="T5" fmla="*/ 192 h 192"/>
                  </a:gdLst>
                  <a:ahLst/>
                  <a:cxnLst>
                    <a:cxn ang="0">
                      <a:pos x="T0" y="T1"/>
                    </a:cxn>
                    <a:cxn ang="0">
                      <a:pos x="T2" y="T3"/>
                    </a:cxn>
                    <a:cxn ang="0">
                      <a:pos x="T4" y="T5"/>
                    </a:cxn>
                  </a:cxnLst>
                  <a:rect l="0" t="0" r="r" b="b"/>
                  <a:pathLst>
                    <a:path w="384" h="192">
                      <a:moveTo>
                        <a:pt x="0" y="192"/>
                      </a:moveTo>
                      <a:cubicBezTo>
                        <a:pt x="64" y="96"/>
                        <a:pt x="128" y="0"/>
                        <a:pt x="192" y="0"/>
                      </a:cubicBezTo>
                      <a:cubicBezTo>
                        <a:pt x="256" y="0"/>
                        <a:pt x="320" y="96"/>
                        <a:pt x="384" y="192"/>
                      </a:cubicBezTo>
                    </a:path>
                  </a:pathLst>
                </a:custGeom>
                <a:solidFill>
                  <a:schemeClr val="tx1"/>
                </a:solidFill>
                <a:ln w="28575" cmpd="sng">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7374" name="Text Box 270">
              <a:extLst>
                <a:ext uri="{FF2B5EF4-FFF2-40B4-BE49-F238E27FC236}">
                  <a16:creationId xmlns:a16="http://schemas.microsoft.com/office/drawing/2014/main" id="{AEC14072-E588-4291-8DCE-F12B723D729F}"/>
                </a:ext>
              </a:extLst>
            </p:cNvPr>
            <p:cNvSpPr txBox="1">
              <a:spLocks noChangeArrowheads="1"/>
            </p:cNvSpPr>
            <p:nvPr/>
          </p:nvSpPr>
          <p:spPr bwMode="auto">
            <a:xfrm>
              <a:off x="5184" y="1200"/>
              <a:ext cx="48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rgbClr val="FF0000"/>
                  </a:solidFill>
                  <a:latin typeface="Times New Roman"/>
                </a:rPr>
                <a:t>Load</a:t>
              </a:r>
              <a:endParaRPr/>
            </a:p>
          </p:txBody>
        </p:sp>
        <p:grpSp>
          <p:nvGrpSpPr>
            <p:cNvPr id="47438" name="Group 334">
              <a:extLst>
                <a:ext uri="{FF2B5EF4-FFF2-40B4-BE49-F238E27FC236}">
                  <a16:creationId xmlns:a16="http://schemas.microsoft.com/office/drawing/2014/main" id="{C4B3DC25-F6FF-4F9D-BF98-32117F305E5D}"/>
                </a:ext>
              </a:extLst>
            </p:cNvPr>
            <p:cNvGrpSpPr>
              <a:grpSpLocks/>
            </p:cNvGrpSpPr>
            <p:nvPr/>
          </p:nvGrpSpPr>
          <p:grpSpPr bwMode="auto">
            <a:xfrm>
              <a:off x="3456" y="384"/>
              <a:ext cx="2112" cy="1248"/>
              <a:chOff x="3456" y="384"/>
              <a:chExt cx="2112" cy="1248"/>
            </a:xfrm>
          </p:grpSpPr>
          <p:grpSp>
            <p:nvGrpSpPr>
              <p:cNvPr id="47109" name="Group 5">
                <a:extLst>
                  <a:ext uri="{FF2B5EF4-FFF2-40B4-BE49-F238E27FC236}">
                    <a16:creationId xmlns:a16="http://schemas.microsoft.com/office/drawing/2014/main" id="{51139B1D-BB49-40E4-B74F-A4E713C6F3ED}"/>
                  </a:ext>
                </a:extLst>
              </p:cNvPr>
              <p:cNvGrpSpPr>
                <a:grpSpLocks/>
              </p:cNvGrpSpPr>
              <p:nvPr/>
            </p:nvGrpSpPr>
            <p:grpSpPr bwMode="auto">
              <a:xfrm>
                <a:off x="3456" y="384"/>
                <a:ext cx="2026" cy="1248"/>
                <a:chOff x="3590" y="528"/>
                <a:chExt cx="2026" cy="1248"/>
              </a:xfrm>
            </p:grpSpPr>
            <p:sp>
              <p:nvSpPr>
                <p:cNvPr id="47110" name="Line 6">
                  <a:extLst>
                    <a:ext uri="{FF2B5EF4-FFF2-40B4-BE49-F238E27FC236}">
                      <a16:creationId xmlns:a16="http://schemas.microsoft.com/office/drawing/2014/main" id="{11A522B0-6712-4664-A14E-5BA1215275F0}"/>
                    </a:ext>
                  </a:extLst>
                </p:cNvPr>
                <p:cNvSpPr>
                  <a:spLocks noChangeShapeType="1"/>
                </p:cNvSpPr>
                <p:nvPr/>
              </p:nvSpPr>
              <p:spPr bwMode="auto">
                <a:xfrm flipH="1">
                  <a:off x="4896" y="1344"/>
                  <a:ext cx="720"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1" name="AutoShape 7">
                  <a:extLst>
                    <a:ext uri="{FF2B5EF4-FFF2-40B4-BE49-F238E27FC236}">
                      <a16:creationId xmlns:a16="http://schemas.microsoft.com/office/drawing/2014/main" id="{E0681F74-52BB-43EF-806A-14262D6D1CEA}"/>
                    </a:ext>
                  </a:extLst>
                </p:cNvPr>
                <p:cNvSpPr>
                  <a:spLocks noChangeArrowheads="1"/>
                </p:cNvSpPr>
                <p:nvPr/>
              </p:nvSpPr>
              <p:spPr bwMode="auto">
                <a:xfrm rot="16200000" flipV="1">
                  <a:off x="4560" y="1104"/>
                  <a:ext cx="1248" cy="96"/>
                </a:xfrm>
                <a:prstGeom prst="parallelogram">
                  <a:avLst>
                    <a:gd name="adj" fmla="val 95815"/>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2" name="Rectangle 8">
                  <a:extLst>
                    <a:ext uri="{FF2B5EF4-FFF2-40B4-BE49-F238E27FC236}">
                      <a16:creationId xmlns:a16="http://schemas.microsoft.com/office/drawing/2014/main" id="{EC520940-0239-4422-8FED-1AF962044833}"/>
                    </a:ext>
                  </a:extLst>
                </p:cNvPr>
                <p:cNvSpPr>
                  <a:spLocks noChangeArrowheads="1"/>
                </p:cNvSpPr>
                <p:nvPr/>
              </p:nvSpPr>
              <p:spPr bwMode="auto">
                <a:xfrm>
                  <a:off x="4272" y="1488"/>
                  <a:ext cx="672" cy="96"/>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3" name="Rectangle 9">
                  <a:extLst>
                    <a:ext uri="{FF2B5EF4-FFF2-40B4-BE49-F238E27FC236}">
                      <a16:creationId xmlns:a16="http://schemas.microsoft.com/office/drawing/2014/main" id="{7DDFBA48-CB0B-4848-ABAE-7B6BD80EEF65}"/>
                    </a:ext>
                  </a:extLst>
                </p:cNvPr>
                <p:cNvSpPr>
                  <a:spLocks noChangeArrowheads="1"/>
                </p:cNvSpPr>
                <p:nvPr/>
              </p:nvSpPr>
              <p:spPr bwMode="auto">
                <a:xfrm>
                  <a:off x="4176" y="816"/>
                  <a:ext cx="96" cy="768"/>
                </a:xfrm>
                <a:prstGeom prst="rect">
                  <a:avLst/>
                </a:prstGeom>
                <a:solidFill>
                  <a:srgbClr val="FFCC99"/>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4" name="AutoShape 10">
                  <a:extLst>
                    <a:ext uri="{FF2B5EF4-FFF2-40B4-BE49-F238E27FC236}">
                      <a16:creationId xmlns:a16="http://schemas.microsoft.com/office/drawing/2014/main" id="{A3AC5A01-CFBD-4B83-BAB1-ACB50F463DAA}"/>
                    </a:ext>
                  </a:extLst>
                </p:cNvPr>
                <p:cNvSpPr>
                  <a:spLocks noChangeArrowheads="1"/>
                </p:cNvSpPr>
                <p:nvPr/>
              </p:nvSpPr>
              <p:spPr bwMode="auto">
                <a:xfrm>
                  <a:off x="3984" y="528"/>
                  <a:ext cx="1248" cy="96"/>
                </a:xfrm>
                <a:prstGeom prst="parallelogram">
                  <a:avLst>
                    <a:gd name="adj" fmla="val 103819"/>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5" name="Line 11">
                  <a:extLst>
                    <a:ext uri="{FF2B5EF4-FFF2-40B4-BE49-F238E27FC236}">
                      <a16:creationId xmlns:a16="http://schemas.microsoft.com/office/drawing/2014/main" id="{63ACB1A5-CFBE-4B75-9CEC-108B11C126DD}"/>
                    </a:ext>
                  </a:extLst>
                </p:cNvPr>
                <p:cNvSpPr>
                  <a:spLocks noChangeShapeType="1"/>
                </p:cNvSpPr>
                <p:nvPr/>
              </p:nvSpPr>
              <p:spPr bwMode="auto">
                <a:xfrm>
                  <a:off x="3600" y="1488"/>
                  <a:ext cx="576"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16" name="Group 12">
                  <a:extLst>
                    <a:ext uri="{FF2B5EF4-FFF2-40B4-BE49-F238E27FC236}">
                      <a16:creationId xmlns:a16="http://schemas.microsoft.com/office/drawing/2014/main" id="{CD1E6B69-5D05-40E1-92A2-ED9AF14E37FF}"/>
                    </a:ext>
                  </a:extLst>
                </p:cNvPr>
                <p:cNvGrpSpPr>
                  <a:grpSpLocks/>
                </p:cNvGrpSpPr>
                <p:nvPr/>
              </p:nvGrpSpPr>
              <p:grpSpPr bwMode="auto">
                <a:xfrm flipH="1" flipV="1">
                  <a:off x="4224" y="816"/>
                  <a:ext cx="720" cy="720"/>
                  <a:chOff x="1536" y="1728"/>
                  <a:chExt cx="1152" cy="1152"/>
                </a:xfrm>
              </p:grpSpPr>
              <p:sp>
                <p:nvSpPr>
                  <p:cNvPr id="47117" name="Line 13">
                    <a:extLst>
                      <a:ext uri="{FF2B5EF4-FFF2-40B4-BE49-F238E27FC236}">
                        <a16:creationId xmlns:a16="http://schemas.microsoft.com/office/drawing/2014/main" id="{21A19F44-D1CD-4205-B0EB-6032165FD7AF}"/>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8" name="Line 14">
                    <a:extLst>
                      <a:ext uri="{FF2B5EF4-FFF2-40B4-BE49-F238E27FC236}">
                        <a16:creationId xmlns:a16="http://schemas.microsoft.com/office/drawing/2014/main" id="{D8E178F3-3391-48C2-B7D4-A9ED2805B0D8}"/>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119" name="Group 15">
                  <a:extLst>
                    <a:ext uri="{FF2B5EF4-FFF2-40B4-BE49-F238E27FC236}">
                      <a16:creationId xmlns:a16="http://schemas.microsoft.com/office/drawing/2014/main" id="{36CE2B06-74A1-403F-A500-9C49372C7AFB}"/>
                    </a:ext>
                  </a:extLst>
                </p:cNvPr>
                <p:cNvGrpSpPr>
                  <a:grpSpLocks/>
                </p:cNvGrpSpPr>
                <p:nvPr/>
              </p:nvGrpSpPr>
              <p:grpSpPr bwMode="auto">
                <a:xfrm flipH="1" flipV="1">
                  <a:off x="4272" y="768"/>
                  <a:ext cx="720" cy="720"/>
                  <a:chOff x="1536" y="1728"/>
                  <a:chExt cx="1152" cy="1152"/>
                </a:xfrm>
              </p:grpSpPr>
              <p:sp>
                <p:nvSpPr>
                  <p:cNvPr id="47120" name="Line 16">
                    <a:extLst>
                      <a:ext uri="{FF2B5EF4-FFF2-40B4-BE49-F238E27FC236}">
                        <a16:creationId xmlns:a16="http://schemas.microsoft.com/office/drawing/2014/main" id="{8C230F19-4AD5-4C2A-B237-17351152757A}"/>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1" name="Line 17">
                    <a:extLst>
                      <a:ext uri="{FF2B5EF4-FFF2-40B4-BE49-F238E27FC236}">
                        <a16:creationId xmlns:a16="http://schemas.microsoft.com/office/drawing/2014/main" id="{9FB8A388-25E1-482B-8011-9161EE02134B}"/>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122" name="Group 18">
                  <a:extLst>
                    <a:ext uri="{FF2B5EF4-FFF2-40B4-BE49-F238E27FC236}">
                      <a16:creationId xmlns:a16="http://schemas.microsoft.com/office/drawing/2014/main" id="{441FDEFC-03C5-4E24-A2AE-B2C7251351C1}"/>
                    </a:ext>
                  </a:extLst>
                </p:cNvPr>
                <p:cNvGrpSpPr>
                  <a:grpSpLocks/>
                </p:cNvGrpSpPr>
                <p:nvPr/>
              </p:nvGrpSpPr>
              <p:grpSpPr bwMode="auto">
                <a:xfrm>
                  <a:off x="3984" y="624"/>
                  <a:ext cx="1152" cy="1152"/>
                  <a:chOff x="2688" y="1488"/>
                  <a:chExt cx="1152" cy="1152"/>
                </a:xfrm>
              </p:grpSpPr>
              <p:sp>
                <p:nvSpPr>
                  <p:cNvPr id="47123" name="Rectangle 19">
                    <a:extLst>
                      <a:ext uri="{FF2B5EF4-FFF2-40B4-BE49-F238E27FC236}">
                        <a16:creationId xmlns:a16="http://schemas.microsoft.com/office/drawing/2014/main" id="{D89DE5A7-DBB3-48D6-A87E-99025C51679F}"/>
                      </a:ext>
                    </a:extLst>
                  </p:cNvPr>
                  <p:cNvSpPr>
                    <a:spLocks noChangeArrowheads="1"/>
                  </p:cNvSpPr>
                  <p:nvPr/>
                </p:nvSpPr>
                <p:spPr bwMode="auto">
                  <a:xfrm>
                    <a:off x="2688" y="1488"/>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4" name="Rectangle 20">
                    <a:extLst>
                      <a:ext uri="{FF2B5EF4-FFF2-40B4-BE49-F238E27FC236}">
                        <a16:creationId xmlns:a16="http://schemas.microsoft.com/office/drawing/2014/main" id="{23B578F6-FA01-44F5-8AAE-81998D7DF604}"/>
                      </a:ext>
                    </a:extLst>
                  </p:cNvPr>
                  <p:cNvSpPr>
                    <a:spLocks noChangeArrowheads="1"/>
                  </p:cNvSpPr>
                  <p:nvPr/>
                </p:nvSpPr>
                <p:spPr bwMode="auto">
                  <a:xfrm rot="5400000">
                    <a:off x="3072" y="206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5" name="Rectangle 21">
                    <a:extLst>
                      <a:ext uri="{FF2B5EF4-FFF2-40B4-BE49-F238E27FC236}">
                        <a16:creationId xmlns:a16="http://schemas.microsoft.com/office/drawing/2014/main" id="{A6248C26-2A42-4FC5-9DBA-E85316E12B1F}"/>
                      </a:ext>
                    </a:extLst>
                  </p:cNvPr>
                  <p:cNvSpPr>
                    <a:spLocks noChangeArrowheads="1"/>
                  </p:cNvSpPr>
                  <p:nvPr/>
                </p:nvSpPr>
                <p:spPr bwMode="auto">
                  <a:xfrm>
                    <a:off x="3648" y="1680"/>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6" name="Rectangle 22">
                    <a:extLst>
                      <a:ext uri="{FF2B5EF4-FFF2-40B4-BE49-F238E27FC236}">
                        <a16:creationId xmlns:a16="http://schemas.microsoft.com/office/drawing/2014/main" id="{8720BC30-1D16-4B10-93D2-19145BB85916}"/>
                      </a:ext>
                    </a:extLst>
                  </p:cNvPr>
                  <p:cNvSpPr>
                    <a:spLocks noChangeArrowheads="1"/>
                  </p:cNvSpPr>
                  <p:nvPr/>
                </p:nvSpPr>
                <p:spPr bwMode="auto">
                  <a:xfrm rot="5400000">
                    <a:off x="3264" y="1104"/>
                    <a:ext cx="192" cy="960"/>
                  </a:xfrm>
                  <a:prstGeom prst="rect">
                    <a:avLst/>
                  </a:prstGeom>
                  <a:solidFill>
                    <a:srgbClr val="FFCC99"/>
                  </a:solidFill>
                  <a:ln w="19050">
                    <a:solidFill>
                      <a:srgbClr val="CC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127" name="Line 23">
                  <a:extLst>
                    <a:ext uri="{FF2B5EF4-FFF2-40B4-BE49-F238E27FC236}">
                      <a16:creationId xmlns:a16="http://schemas.microsoft.com/office/drawing/2014/main" id="{D8BA4390-3237-4C46-8EC6-9E93DDEF1FF0}"/>
                    </a:ext>
                  </a:extLst>
                </p:cNvPr>
                <p:cNvSpPr>
                  <a:spLocks noChangeShapeType="1"/>
                </p:cNvSpPr>
                <p:nvPr/>
              </p:nvSpPr>
              <p:spPr bwMode="auto">
                <a:xfrm flipV="1">
                  <a:off x="3984" y="528"/>
                  <a:ext cx="96" cy="96"/>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28" name="Group 24">
                  <a:extLst>
                    <a:ext uri="{FF2B5EF4-FFF2-40B4-BE49-F238E27FC236}">
                      <a16:creationId xmlns:a16="http://schemas.microsoft.com/office/drawing/2014/main" id="{FE72208A-46F7-4D3B-B086-8B31D957E6DF}"/>
                    </a:ext>
                  </a:extLst>
                </p:cNvPr>
                <p:cNvGrpSpPr>
                  <a:grpSpLocks/>
                </p:cNvGrpSpPr>
                <p:nvPr/>
              </p:nvGrpSpPr>
              <p:grpSpPr bwMode="auto">
                <a:xfrm>
                  <a:off x="4032" y="576"/>
                  <a:ext cx="1152" cy="1152"/>
                  <a:chOff x="1536" y="1728"/>
                  <a:chExt cx="1152" cy="1152"/>
                </a:xfrm>
              </p:grpSpPr>
              <p:sp>
                <p:nvSpPr>
                  <p:cNvPr id="47129" name="Line 25">
                    <a:extLst>
                      <a:ext uri="{FF2B5EF4-FFF2-40B4-BE49-F238E27FC236}">
                        <a16:creationId xmlns:a16="http://schemas.microsoft.com/office/drawing/2014/main" id="{AC3FD3FD-B585-42DA-BC5A-103648A95296}"/>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0" name="Line 26">
                    <a:extLst>
                      <a:ext uri="{FF2B5EF4-FFF2-40B4-BE49-F238E27FC236}">
                        <a16:creationId xmlns:a16="http://schemas.microsoft.com/office/drawing/2014/main" id="{EE704096-8B91-4C25-BB9B-21B6EFFF5806}"/>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131" name="Group 27">
                  <a:extLst>
                    <a:ext uri="{FF2B5EF4-FFF2-40B4-BE49-F238E27FC236}">
                      <a16:creationId xmlns:a16="http://schemas.microsoft.com/office/drawing/2014/main" id="{AC1A46D7-8CC5-4F1C-BCD1-38F3769C09D4}"/>
                    </a:ext>
                  </a:extLst>
                </p:cNvPr>
                <p:cNvGrpSpPr>
                  <a:grpSpLocks/>
                </p:cNvGrpSpPr>
                <p:nvPr/>
              </p:nvGrpSpPr>
              <p:grpSpPr bwMode="auto">
                <a:xfrm>
                  <a:off x="4080" y="528"/>
                  <a:ext cx="1152" cy="1152"/>
                  <a:chOff x="1536" y="1728"/>
                  <a:chExt cx="1152" cy="1152"/>
                </a:xfrm>
              </p:grpSpPr>
              <p:sp>
                <p:nvSpPr>
                  <p:cNvPr id="47132" name="Line 28">
                    <a:extLst>
                      <a:ext uri="{FF2B5EF4-FFF2-40B4-BE49-F238E27FC236}">
                        <a16:creationId xmlns:a16="http://schemas.microsoft.com/office/drawing/2014/main" id="{7D775163-8B0D-484D-B403-9AE88B691193}"/>
                      </a:ext>
                    </a:extLst>
                  </p:cNvPr>
                  <p:cNvSpPr>
                    <a:spLocks noChangeShapeType="1"/>
                  </p:cNvSpPr>
                  <p:nvPr/>
                </p:nvSpPr>
                <p:spPr bwMode="auto">
                  <a:xfrm>
                    <a:off x="1536" y="1728"/>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3" name="Line 29">
                    <a:extLst>
                      <a:ext uri="{FF2B5EF4-FFF2-40B4-BE49-F238E27FC236}">
                        <a16:creationId xmlns:a16="http://schemas.microsoft.com/office/drawing/2014/main" id="{D0BDA203-00E1-4F15-A1AB-A0753E7808CA}"/>
                      </a:ext>
                    </a:extLst>
                  </p:cNvPr>
                  <p:cNvSpPr>
                    <a:spLocks noChangeShapeType="1"/>
                  </p:cNvSpPr>
                  <p:nvPr/>
                </p:nvSpPr>
                <p:spPr bwMode="auto">
                  <a:xfrm rot="5400000">
                    <a:off x="2112" y="2304"/>
                    <a:ext cx="1152" cy="0"/>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134" name="Oval 30">
                  <a:extLst>
                    <a:ext uri="{FF2B5EF4-FFF2-40B4-BE49-F238E27FC236}">
                      <a16:creationId xmlns:a16="http://schemas.microsoft.com/office/drawing/2014/main" id="{FC40D33F-9B32-4EE7-80E0-02B9217C4E37}"/>
                    </a:ext>
                  </a:extLst>
                </p:cNvPr>
                <p:cNvSpPr>
                  <a:spLocks noChangeArrowheads="1"/>
                </p:cNvSpPr>
                <p:nvPr/>
              </p:nvSpPr>
              <p:spPr bwMode="auto">
                <a:xfrm>
                  <a:off x="4032"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7135" name="Oval 31">
                  <a:extLst>
                    <a:ext uri="{FF2B5EF4-FFF2-40B4-BE49-F238E27FC236}">
                      <a16:creationId xmlns:a16="http://schemas.microsoft.com/office/drawing/2014/main" id="{8F97388D-3F6B-4A9B-976A-67632AE3E8C3}"/>
                    </a:ext>
                  </a:extLst>
                </p:cNvPr>
                <p:cNvSpPr>
                  <a:spLocks noChangeArrowheads="1"/>
                </p:cNvSpPr>
                <p:nvPr/>
              </p:nvSpPr>
              <p:spPr bwMode="auto">
                <a:xfrm>
                  <a:off x="4032"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6" name="Oval 32">
                  <a:extLst>
                    <a:ext uri="{FF2B5EF4-FFF2-40B4-BE49-F238E27FC236}">
                      <a16:creationId xmlns:a16="http://schemas.microsoft.com/office/drawing/2014/main" id="{EA02A4DA-0A58-46E9-AA17-889470BA29BE}"/>
                    </a:ext>
                  </a:extLst>
                </p:cNvPr>
                <p:cNvSpPr>
                  <a:spLocks noChangeArrowheads="1"/>
                </p:cNvSpPr>
                <p:nvPr/>
              </p:nvSpPr>
              <p:spPr bwMode="auto">
                <a:xfrm>
                  <a:off x="5040" y="72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7" name="Oval 33">
                  <a:extLst>
                    <a:ext uri="{FF2B5EF4-FFF2-40B4-BE49-F238E27FC236}">
                      <a16:creationId xmlns:a16="http://schemas.microsoft.com/office/drawing/2014/main" id="{418DF1E2-26FE-4B23-A040-2650EF645F71}"/>
                    </a:ext>
                  </a:extLst>
                </p:cNvPr>
                <p:cNvSpPr>
                  <a:spLocks noChangeArrowheads="1"/>
                </p:cNvSpPr>
                <p:nvPr/>
              </p:nvSpPr>
              <p:spPr bwMode="auto">
                <a:xfrm>
                  <a:off x="5040" y="1680"/>
                  <a:ext cx="48" cy="48"/>
                </a:xfrm>
                <a:prstGeom prst="ellipse">
                  <a:avLst/>
                </a:prstGeom>
                <a:solidFill>
                  <a:srgbClr val="008000"/>
                </a:solidFill>
                <a:ln w="19050">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7138" name="Group 34">
                  <a:extLst>
                    <a:ext uri="{FF2B5EF4-FFF2-40B4-BE49-F238E27FC236}">
                      <a16:creationId xmlns:a16="http://schemas.microsoft.com/office/drawing/2014/main" id="{A6B18CF9-8E71-4D8E-8DF4-366E13D13766}"/>
                    </a:ext>
                  </a:extLst>
                </p:cNvPr>
                <p:cNvGrpSpPr>
                  <a:grpSpLocks/>
                </p:cNvGrpSpPr>
                <p:nvPr/>
              </p:nvGrpSpPr>
              <p:grpSpPr bwMode="auto">
                <a:xfrm rot="5400000">
                  <a:off x="4056" y="1224"/>
                  <a:ext cx="144" cy="384"/>
                  <a:chOff x="2832" y="3312"/>
                  <a:chExt cx="192" cy="432"/>
                </a:xfrm>
              </p:grpSpPr>
              <p:sp>
                <p:nvSpPr>
                  <p:cNvPr id="47139" name="Line 35">
                    <a:extLst>
                      <a:ext uri="{FF2B5EF4-FFF2-40B4-BE49-F238E27FC236}">
                        <a16:creationId xmlns:a16="http://schemas.microsoft.com/office/drawing/2014/main" id="{5986D016-BA5E-4D82-B36F-9F4ABE555FC4}"/>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40" name="Group 36">
                    <a:extLst>
                      <a:ext uri="{FF2B5EF4-FFF2-40B4-BE49-F238E27FC236}">
                        <a16:creationId xmlns:a16="http://schemas.microsoft.com/office/drawing/2014/main" id="{D278178E-676D-4D69-809E-757A67960991}"/>
                      </a:ext>
                    </a:extLst>
                  </p:cNvPr>
                  <p:cNvGrpSpPr>
                    <a:grpSpLocks/>
                  </p:cNvGrpSpPr>
                  <p:nvPr/>
                </p:nvGrpSpPr>
                <p:grpSpPr bwMode="auto">
                  <a:xfrm>
                    <a:off x="2928" y="3312"/>
                    <a:ext cx="96" cy="96"/>
                    <a:chOff x="3168" y="3312"/>
                    <a:chExt cx="96" cy="96"/>
                  </a:xfrm>
                </p:grpSpPr>
                <p:sp>
                  <p:nvSpPr>
                    <p:cNvPr id="47141" name="Arc 37">
                      <a:extLst>
                        <a:ext uri="{FF2B5EF4-FFF2-40B4-BE49-F238E27FC236}">
                          <a16:creationId xmlns:a16="http://schemas.microsoft.com/office/drawing/2014/main" id="{99907436-E406-43F3-802B-69AAE6EA5E3E}"/>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42" name="Arc 38">
                      <a:extLst>
                        <a:ext uri="{FF2B5EF4-FFF2-40B4-BE49-F238E27FC236}">
                          <a16:creationId xmlns:a16="http://schemas.microsoft.com/office/drawing/2014/main" id="{57F96234-85D2-452D-9872-B4810608D033}"/>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43" name="Group 39">
                    <a:extLst>
                      <a:ext uri="{FF2B5EF4-FFF2-40B4-BE49-F238E27FC236}">
                        <a16:creationId xmlns:a16="http://schemas.microsoft.com/office/drawing/2014/main" id="{864C4721-E7FB-4F4D-BCCA-742DE33087CF}"/>
                      </a:ext>
                    </a:extLst>
                  </p:cNvPr>
                  <p:cNvGrpSpPr>
                    <a:grpSpLocks/>
                  </p:cNvGrpSpPr>
                  <p:nvPr/>
                </p:nvGrpSpPr>
                <p:grpSpPr bwMode="auto">
                  <a:xfrm flipH="1" flipV="1">
                    <a:off x="2832" y="3648"/>
                    <a:ext cx="96" cy="96"/>
                    <a:chOff x="3168" y="3312"/>
                    <a:chExt cx="96" cy="96"/>
                  </a:xfrm>
                </p:grpSpPr>
                <p:sp>
                  <p:nvSpPr>
                    <p:cNvPr id="47144" name="Arc 40">
                      <a:extLst>
                        <a:ext uri="{FF2B5EF4-FFF2-40B4-BE49-F238E27FC236}">
                          <a16:creationId xmlns:a16="http://schemas.microsoft.com/office/drawing/2014/main" id="{4F00CE9B-0D5C-4FB8-A296-BC8954BBB680}"/>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45" name="Arc 41">
                      <a:extLst>
                        <a:ext uri="{FF2B5EF4-FFF2-40B4-BE49-F238E27FC236}">
                          <a16:creationId xmlns:a16="http://schemas.microsoft.com/office/drawing/2014/main" id="{772DB0AE-6F6A-4E3F-848A-1A829C5DC840}"/>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46" name="Group 42">
                  <a:extLst>
                    <a:ext uri="{FF2B5EF4-FFF2-40B4-BE49-F238E27FC236}">
                      <a16:creationId xmlns:a16="http://schemas.microsoft.com/office/drawing/2014/main" id="{F746FDF1-6512-4F9E-9FCA-CDB1716278C9}"/>
                    </a:ext>
                  </a:extLst>
                </p:cNvPr>
                <p:cNvGrpSpPr>
                  <a:grpSpLocks/>
                </p:cNvGrpSpPr>
                <p:nvPr/>
              </p:nvGrpSpPr>
              <p:grpSpPr bwMode="auto">
                <a:xfrm rot="5400000">
                  <a:off x="4056" y="1080"/>
                  <a:ext cx="144" cy="384"/>
                  <a:chOff x="2832" y="3312"/>
                  <a:chExt cx="192" cy="432"/>
                </a:xfrm>
              </p:grpSpPr>
              <p:sp>
                <p:nvSpPr>
                  <p:cNvPr id="47147" name="Line 43">
                    <a:extLst>
                      <a:ext uri="{FF2B5EF4-FFF2-40B4-BE49-F238E27FC236}">
                        <a16:creationId xmlns:a16="http://schemas.microsoft.com/office/drawing/2014/main" id="{1B2FFD16-76AE-42CE-937D-01B351ED7B5E}"/>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48" name="Group 44">
                    <a:extLst>
                      <a:ext uri="{FF2B5EF4-FFF2-40B4-BE49-F238E27FC236}">
                        <a16:creationId xmlns:a16="http://schemas.microsoft.com/office/drawing/2014/main" id="{6F3D7D25-1CA5-479D-96F7-F946E18A47DF}"/>
                      </a:ext>
                    </a:extLst>
                  </p:cNvPr>
                  <p:cNvGrpSpPr>
                    <a:grpSpLocks/>
                  </p:cNvGrpSpPr>
                  <p:nvPr/>
                </p:nvGrpSpPr>
                <p:grpSpPr bwMode="auto">
                  <a:xfrm>
                    <a:off x="2928" y="3312"/>
                    <a:ext cx="96" cy="96"/>
                    <a:chOff x="3168" y="3312"/>
                    <a:chExt cx="96" cy="96"/>
                  </a:xfrm>
                </p:grpSpPr>
                <p:sp>
                  <p:nvSpPr>
                    <p:cNvPr id="47149" name="Arc 45">
                      <a:extLst>
                        <a:ext uri="{FF2B5EF4-FFF2-40B4-BE49-F238E27FC236}">
                          <a16:creationId xmlns:a16="http://schemas.microsoft.com/office/drawing/2014/main" id="{AAB88F52-813A-4F89-8E34-8CEB51E28662}"/>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50" name="Arc 46">
                      <a:extLst>
                        <a:ext uri="{FF2B5EF4-FFF2-40B4-BE49-F238E27FC236}">
                          <a16:creationId xmlns:a16="http://schemas.microsoft.com/office/drawing/2014/main" id="{90451FC8-8E7E-489D-BBEA-93DD76721205}"/>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51" name="Group 47">
                    <a:extLst>
                      <a:ext uri="{FF2B5EF4-FFF2-40B4-BE49-F238E27FC236}">
                        <a16:creationId xmlns:a16="http://schemas.microsoft.com/office/drawing/2014/main" id="{63D9E66A-4280-416C-9469-AFF04B7ECAA0}"/>
                      </a:ext>
                    </a:extLst>
                  </p:cNvPr>
                  <p:cNvGrpSpPr>
                    <a:grpSpLocks/>
                  </p:cNvGrpSpPr>
                  <p:nvPr/>
                </p:nvGrpSpPr>
                <p:grpSpPr bwMode="auto">
                  <a:xfrm flipH="1" flipV="1">
                    <a:off x="2832" y="3648"/>
                    <a:ext cx="96" cy="96"/>
                    <a:chOff x="3168" y="3312"/>
                    <a:chExt cx="96" cy="96"/>
                  </a:xfrm>
                </p:grpSpPr>
                <p:sp>
                  <p:nvSpPr>
                    <p:cNvPr id="47152" name="Arc 48">
                      <a:extLst>
                        <a:ext uri="{FF2B5EF4-FFF2-40B4-BE49-F238E27FC236}">
                          <a16:creationId xmlns:a16="http://schemas.microsoft.com/office/drawing/2014/main" id="{75A9A4B5-230C-482F-A618-D574D4CB7220}"/>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53" name="Arc 49">
                      <a:extLst>
                        <a:ext uri="{FF2B5EF4-FFF2-40B4-BE49-F238E27FC236}">
                          <a16:creationId xmlns:a16="http://schemas.microsoft.com/office/drawing/2014/main" id="{46A0CA27-FB68-49A0-99C1-F5D5E7FC9E48}"/>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54" name="Group 50">
                  <a:extLst>
                    <a:ext uri="{FF2B5EF4-FFF2-40B4-BE49-F238E27FC236}">
                      <a16:creationId xmlns:a16="http://schemas.microsoft.com/office/drawing/2014/main" id="{4089C2F6-19A2-4331-B5F4-1EA745F33851}"/>
                    </a:ext>
                  </a:extLst>
                </p:cNvPr>
                <p:cNvGrpSpPr>
                  <a:grpSpLocks/>
                </p:cNvGrpSpPr>
                <p:nvPr/>
              </p:nvGrpSpPr>
              <p:grpSpPr bwMode="auto">
                <a:xfrm rot="5400000">
                  <a:off x="4056" y="936"/>
                  <a:ext cx="144" cy="384"/>
                  <a:chOff x="2832" y="3312"/>
                  <a:chExt cx="192" cy="432"/>
                </a:xfrm>
              </p:grpSpPr>
              <p:sp>
                <p:nvSpPr>
                  <p:cNvPr id="47155" name="Line 51">
                    <a:extLst>
                      <a:ext uri="{FF2B5EF4-FFF2-40B4-BE49-F238E27FC236}">
                        <a16:creationId xmlns:a16="http://schemas.microsoft.com/office/drawing/2014/main" id="{5A0A2739-3DBC-4550-92E4-6EE7A7936948}"/>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56" name="Group 52">
                    <a:extLst>
                      <a:ext uri="{FF2B5EF4-FFF2-40B4-BE49-F238E27FC236}">
                        <a16:creationId xmlns:a16="http://schemas.microsoft.com/office/drawing/2014/main" id="{21242994-A972-472F-BE15-F8335025706D}"/>
                      </a:ext>
                    </a:extLst>
                  </p:cNvPr>
                  <p:cNvGrpSpPr>
                    <a:grpSpLocks/>
                  </p:cNvGrpSpPr>
                  <p:nvPr/>
                </p:nvGrpSpPr>
                <p:grpSpPr bwMode="auto">
                  <a:xfrm>
                    <a:off x="2928" y="3312"/>
                    <a:ext cx="96" cy="96"/>
                    <a:chOff x="3168" y="3312"/>
                    <a:chExt cx="96" cy="96"/>
                  </a:xfrm>
                </p:grpSpPr>
                <p:sp>
                  <p:nvSpPr>
                    <p:cNvPr id="47157" name="Arc 53">
                      <a:extLst>
                        <a:ext uri="{FF2B5EF4-FFF2-40B4-BE49-F238E27FC236}">
                          <a16:creationId xmlns:a16="http://schemas.microsoft.com/office/drawing/2014/main" id="{92B8B837-AC3B-4289-A795-E12A49BB746B}"/>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58" name="Arc 54">
                      <a:extLst>
                        <a:ext uri="{FF2B5EF4-FFF2-40B4-BE49-F238E27FC236}">
                          <a16:creationId xmlns:a16="http://schemas.microsoft.com/office/drawing/2014/main" id="{143D25F2-DC62-4EC6-9CEF-9EF6ED1278B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59" name="Group 55">
                    <a:extLst>
                      <a:ext uri="{FF2B5EF4-FFF2-40B4-BE49-F238E27FC236}">
                        <a16:creationId xmlns:a16="http://schemas.microsoft.com/office/drawing/2014/main" id="{609759E5-0479-4859-AD90-BEDA190FB8B0}"/>
                      </a:ext>
                    </a:extLst>
                  </p:cNvPr>
                  <p:cNvGrpSpPr>
                    <a:grpSpLocks/>
                  </p:cNvGrpSpPr>
                  <p:nvPr/>
                </p:nvGrpSpPr>
                <p:grpSpPr bwMode="auto">
                  <a:xfrm flipH="1" flipV="1">
                    <a:off x="2832" y="3648"/>
                    <a:ext cx="96" cy="96"/>
                    <a:chOff x="3168" y="3312"/>
                    <a:chExt cx="96" cy="96"/>
                  </a:xfrm>
                </p:grpSpPr>
                <p:sp>
                  <p:nvSpPr>
                    <p:cNvPr id="47160" name="Arc 56">
                      <a:extLst>
                        <a:ext uri="{FF2B5EF4-FFF2-40B4-BE49-F238E27FC236}">
                          <a16:creationId xmlns:a16="http://schemas.microsoft.com/office/drawing/2014/main" id="{620BA374-45C8-42C0-9205-37A5FC3D1C82}"/>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61" name="Arc 57">
                      <a:extLst>
                        <a:ext uri="{FF2B5EF4-FFF2-40B4-BE49-F238E27FC236}">
                          <a16:creationId xmlns:a16="http://schemas.microsoft.com/office/drawing/2014/main" id="{C244D011-E8DB-43A1-AFE5-257001CA45B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62" name="Group 58">
                  <a:extLst>
                    <a:ext uri="{FF2B5EF4-FFF2-40B4-BE49-F238E27FC236}">
                      <a16:creationId xmlns:a16="http://schemas.microsoft.com/office/drawing/2014/main" id="{20D32F65-7BC1-48BE-8D74-944C0A8D4D6F}"/>
                    </a:ext>
                  </a:extLst>
                </p:cNvPr>
                <p:cNvGrpSpPr>
                  <a:grpSpLocks/>
                </p:cNvGrpSpPr>
                <p:nvPr/>
              </p:nvGrpSpPr>
              <p:grpSpPr bwMode="auto">
                <a:xfrm rot="5400000">
                  <a:off x="4056" y="792"/>
                  <a:ext cx="144" cy="384"/>
                  <a:chOff x="2832" y="3312"/>
                  <a:chExt cx="192" cy="432"/>
                </a:xfrm>
              </p:grpSpPr>
              <p:sp>
                <p:nvSpPr>
                  <p:cNvPr id="47163" name="Line 59">
                    <a:extLst>
                      <a:ext uri="{FF2B5EF4-FFF2-40B4-BE49-F238E27FC236}">
                        <a16:creationId xmlns:a16="http://schemas.microsoft.com/office/drawing/2014/main" id="{E133406A-7DC3-4545-98F1-28DFF9EBBE54}"/>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64" name="Group 60">
                    <a:extLst>
                      <a:ext uri="{FF2B5EF4-FFF2-40B4-BE49-F238E27FC236}">
                        <a16:creationId xmlns:a16="http://schemas.microsoft.com/office/drawing/2014/main" id="{1AC38192-8BF1-4CB4-BC04-CB1B77D1C1AB}"/>
                      </a:ext>
                    </a:extLst>
                  </p:cNvPr>
                  <p:cNvGrpSpPr>
                    <a:grpSpLocks/>
                  </p:cNvGrpSpPr>
                  <p:nvPr/>
                </p:nvGrpSpPr>
                <p:grpSpPr bwMode="auto">
                  <a:xfrm>
                    <a:off x="2928" y="3312"/>
                    <a:ext cx="96" cy="96"/>
                    <a:chOff x="3168" y="3312"/>
                    <a:chExt cx="96" cy="96"/>
                  </a:xfrm>
                </p:grpSpPr>
                <p:sp>
                  <p:nvSpPr>
                    <p:cNvPr id="47165" name="Arc 61">
                      <a:extLst>
                        <a:ext uri="{FF2B5EF4-FFF2-40B4-BE49-F238E27FC236}">
                          <a16:creationId xmlns:a16="http://schemas.microsoft.com/office/drawing/2014/main" id="{A1DBA7C6-9939-4B61-AE44-870F163B0837}"/>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66" name="Arc 62">
                      <a:extLst>
                        <a:ext uri="{FF2B5EF4-FFF2-40B4-BE49-F238E27FC236}">
                          <a16:creationId xmlns:a16="http://schemas.microsoft.com/office/drawing/2014/main" id="{38CC1E78-ED90-49F7-8AF6-EACF33898C01}"/>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67" name="Group 63">
                    <a:extLst>
                      <a:ext uri="{FF2B5EF4-FFF2-40B4-BE49-F238E27FC236}">
                        <a16:creationId xmlns:a16="http://schemas.microsoft.com/office/drawing/2014/main" id="{E96B8CE9-ABEE-433C-A393-C69D2DADCDEC}"/>
                      </a:ext>
                    </a:extLst>
                  </p:cNvPr>
                  <p:cNvGrpSpPr>
                    <a:grpSpLocks/>
                  </p:cNvGrpSpPr>
                  <p:nvPr/>
                </p:nvGrpSpPr>
                <p:grpSpPr bwMode="auto">
                  <a:xfrm flipH="1" flipV="1">
                    <a:off x="2832" y="3648"/>
                    <a:ext cx="96" cy="96"/>
                    <a:chOff x="3168" y="3312"/>
                    <a:chExt cx="96" cy="96"/>
                  </a:xfrm>
                </p:grpSpPr>
                <p:sp>
                  <p:nvSpPr>
                    <p:cNvPr id="47168" name="Arc 64">
                      <a:extLst>
                        <a:ext uri="{FF2B5EF4-FFF2-40B4-BE49-F238E27FC236}">
                          <a16:creationId xmlns:a16="http://schemas.microsoft.com/office/drawing/2014/main" id="{07AA14EB-6D3B-40CF-AB67-140AB99F7C99}"/>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69" name="Arc 65">
                      <a:extLst>
                        <a:ext uri="{FF2B5EF4-FFF2-40B4-BE49-F238E27FC236}">
                          <a16:creationId xmlns:a16="http://schemas.microsoft.com/office/drawing/2014/main" id="{ADC56801-AB46-457B-8E08-89F731839B85}"/>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70" name="Group 66">
                  <a:extLst>
                    <a:ext uri="{FF2B5EF4-FFF2-40B4-BE49-F238E27FC236}">
                      <a16:creationId xmlns:a16="http://schemas.microsoft.com/office/drawing/2014/main" id="{B404691D-E4F7-4EE0-B25B-8EA2512BFBA4}"/>
                    </a:ext>
                  </a:extLst>
                </p:cNvPr>
                <p:cNvGrpSpPr>
                  <a:grpSpLocks/>
                </p:cNvGrpSpPr>
                <p:nvPr/>
              </p:nvGrpSpPr>
              <p:grpSpPr bwMode="auto">
                <a:xfrm>
                  <a:off x="3590" y="840"/>
                  <a:ext cx="730" cy="72"/>
                  <a:chOff x="2016" y="1680"/>
                  <a:chExt cx="730" cy="72"/>
                </a:xfrm>
              </p:grpSpPr>
              <p:grpSp>
                <p:nvGrpSpPr>
                  <p:cNvPr id="47171" name="Group 67">
                    <a:extLst>
                      <a:ext uri="{FF2B5EF4-FFF2-40B4-BE49-F238E27FC236}">
                        <a16:creationId xmlns:a16="http://schemas.microsoft.com/office/drawing/2014/main" id="{BD985177-96AD-4610-A5C9-89066B48532B}"/>
                      </a:ext>
                    </a:extLst>
                  </p:cNvPr>
                  <p:cNvGrpSpPr>
                    <a:grpSpLocks/>
                  </p:cNvGrpSpPr>
                  <p:nvPr/>
                </p:nvGrpSpPr>
                <p:grpSpPr bwMode="auto">
                  <a:xfrm>
                    <a:off x="2448" y="1680"/>
                    <a:ext cx="298" cy="72"/>
                    <a:chOff x="2533" y="1656"/>
                    <a:chExt cx="298" cy="72"/>
                  </a:xfrm>
                </p:grpSpPr>
                <p:sp>
                  <p:nvSpPr>
                    <p:cNvPr id="47172" name="Line 68">
                      <a:extLst>
                        <a:ext uri="{FF2B5EF4-FFF2-40B4-BE49-F238E27FC236}">
                          <a16:creationId xmlns:a16="http://schemas.microsoft.com/office/drawing/2014/main" id="{EBC2841A-6171-424D-ADD1-8901A37CD0D6}"/>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73" name="Group 69">
                      <a:extLst>
                        <a:ext uri="{FF2B5EF4-FFF2-40B4-BE49-F238E27FC236}">
                          <a16:creationId xmlns:a16="http://schemas.microsoft.com/office/drawing/2014/main" id="{D8EFA521-A732-448B-B27F-E4886D44734C}"/>
                        </a:ext>
                      </a:extLst>
                    </p:cNvPr>
                    <p:cNvGrpSpPr>
                      <a:grpSpLocks/>
                    </p:cNvGrpSpPr>
                    <p:nvPr/>
                  </p:nvGrpSpPr>
                  <p:grpSpPr bwMode="auto">
                    <a:xfrm rot="5400000">
                      <a:off x="2753" y="1649"/>
                      <a:ext cx="72" cy="85"/>
                      <a:chOff x="3168" y="3312"/>
                      <a:chExt cx="96" cy="96"/>
                    </a:xfrm>
                  </p:grpSpPr>
                  <p:sp>
                    <p:nvSpPr>
                      <p:cNvPr id="47174" name="Arc 70">
                        <a:extLst>
                          <a:ext uri="{FF2B5EF4-FFF2-40B4-BE49-F238E27FC236}">
                            <a16:creationId xmlns:a16="http://schemas.microsoft.com/office/drawing/2014/main" id="{A21C7733-23D9-4CD0-B159-F900FBC816B9}"/>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75" name="Arc 71">
                        <a:extLst>
                          <a:ext uri="{FF2B5EF4-FFF2-40B4-BE49-F238E27FC236}">
                            <a16:creationId xmlns:a16="http://schemas.microsoft.com/office/drawing/2014/main" id="{C7A7C4DA-52E3-46F9-8A99-B713B835BA4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176" name="Line 72">
                    <a:extLst>
                      <a:ext uri="{FF2B5EF4-FFF2-40B4-BE49-F238E27FC236}">
                        <a16:creationId xmlns:a16="http://schemas.microsoft.com/office/drawing/2014/main" id="{24CB17D6-D7A1-42C7-BDF3-F0D1799BD5A4}"/>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177" name="Group 73">
                  <a:extLst>
                    <a:ext uri="{FF2B5EF4-FFF2-40B4-BE49-F238E27FC236}">
                      <a16:creationId xmlns:a16="http://schemas.microsoft.com/office/drawing/2014/main" id="{1DE2068F-F6C2-4A74-BA83-3CB552EE3F68}"/>
                    </a:ext>
                  </a:extLst>
                </p:cNvPr>
                <p:cNvGrpSpPr>
                  <a:grpSpLocks/>
                </p:cNvGrpSpPr>
                <p:nvPr/>
              </p:nvGrpSpPr>
              <p:grpSpPr bwMode="auto">
                <a:xfrm rot="16200000" flipH="1">
                  <a:off x="5006" y="1080"/>
                  <a:ext cx="144" cy="384"/>
                  <a:chOff x="2832" y="3312"/>
                  <a:chExt cx="192" cy="432"/>
                </a:xfrm>
              </p:grpSpPr>
              <p:sp>
                <p:nvSpPr>
                  <p:cNvPr id="47178" name="Line 74">
                    <a:extLst>
                      <a:ext uri="{FF2B5EF4-FFF2-40B4-BE49-F238E27FC236}">
                        <a16:creationId xmlns:a16="http://schemas.microsoft.com/office/drawing/2014/main" id="{EFE957A2-935C-4BBB-A73F-2ED3A86B02F3}"/>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79" name="Group 75">
                    <a:extLst>
                      <a:ext uri="{FF2B5EF4-FFF2-40B4-BE49-F238E27FC236}">
                        <a16:creationId xmlns:a16="http://schemas.microsoft.com/office/drawing/2014/main" id="{D93557FE-482B-4818-B0E9-CCA77645810A}"/>
                      </a:ext>
                    </a:extLst>
                  </p:cNvPr>
                  <p:cNvGrpSpPr>
                    <a:grpSpLocks/>
                  </p:cNvGrpSpPr>
                  <p:nvPr/>
                </p:nvGrpSpPr>
                <p:grpSpPr bwMode="auto">
                  <a:xfrm>
                    <a:off x="2928" y="3312"/>
                    <a:ext cx="96" cy="96"/>
                    <a:chOff x="3168" y="3312"/>
                    <a:chExt cx="96" cy="96"/>
                  </a:xfrm>
                </p:grpSpPr>
                <p:sp>
                  <p:nvSpPr>
                    <p:cNvPr id="47180" name="Arc 76">
                      <a:extLst>
                        <a:ext uri="{FF2B5EF4-FFF2-40B4-BE49-F238E27FC236}">
                          <a16:creationId xmlns:a16="http://schemas.microsoft.com/office/drawing/2014/main" id="{C8BAA24B-A6FF-4DB1-87F0-3B2E2258F777}"/>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1" name="Arc 77">
                      <a:extLst>
                        <a:ext uri="{FF2B5EF4-FFF2-40B4-BE49-F238E27FC236}">
                          <a16:creationId xmlns:a16="http://schemas.microsoft.com/office/drawing/2014/main" id="{050BFD7B-A6D8-4D52-8015-36F481E391D9}"/>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82" name="Group 78">
                    <a:extLst>
                      <a:ext uri="{FF2B5EF4-FFF2-40B4-BE49-F238E27FC236}">
                        <a16:creationId xmlns:a16="http://schemas.microsoft.com/office/drawing/2014/main" id="{0083D674-2423-4640-A1FB-D6316F4B2B8F}"/>
                      </a:ext>
                    </a:extLst>
                  </p:cNvPr>
                  <p:cNvGrpSpPr>
                    <a:grpSpLocks/>
                  </p:cNvGrpSpPr>
                  <p:nvPr/>
                </p:nvGrpSpPr>
                <p:grpSpPr bwMode="auto">
                  <a:xfrm flipH="1" flipV="1">
                    <a:off x="2832" y="3648"/>
                    <a:ext cx="96" cy="96"/>
                    <a:chOff x="3168" y="3312"/>
                    <a:chExt cx="96" cy="96"/>
                  </a:xfrm>
                </p:grpSpPr>
                <p:sp>
                  <p:nvSpPr>
                    <p:cNvPr id="47183" name="Arc 79">
                      <a:extLst>
                        <a:ext uri="{FF2B5EF4-FFF2-40B4-BE49-F238E27FC236}">
                          <a16:creationId xmlns:a16="http://schemas.microsoft.com/office/drawing/2014/main" id="{C246868A-EB88-42CC-AC5A-915D56522915}"/>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4" name="Arc 80">
                      <a:extLst>
                        <a:ext uri="{FF2B5EF4-FFF2-40B4-BE49-F238E27FC236}">
                          <a16:creationId xmlns:a16="http://schemas.microsoft.com/office/drawing/2014/main" id="{734BD72D-299A-4A1E-81D5-6441EF244E9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85" name="Group 81">
                  <a:extLst>
                    <a:ext uri="{FF2B5EF4-FFF2-40B4-BE49-F238E27FC236}">
                      <a16:creationId xmlns:a16="http://schemas.microsoft.com/office/drawing/2014/main" id="{C682BA95-B584-4B32-BDE5-58296B0FFB5C}"/>
                    </a:ext>
                  </a:extLst>
                </p:cNvPr>
                <p:cNvGrpSpPr>
                  <a:grpSpLocks/>
                </p:cNvGrpSpPr>
                <p:nvPr/>
              </p:nvGrpSpPr>
              <p:grpSpPr bwMode="auto">
                <a:xfrm rot="16200000" flipH="1">
                  <a:off x="5006" y="936"/>
                  <a:ext cx="144" cy="384"/>
                  <a:chOff x="2832" y="3312"/>
                  <a:chExt cx="192" cy="432"/>
                </a:xfrm>
              </p:grpSpPr>
              <p:sp>
                <p:nvSpPr>
                  <p:cNvPr id="47186" name="Line 82">
                    <a:extLst>
                      <a:ext uri="{FF2B5EF4-FFF2-40B4-BE49-F238E27FC236}">
                        <a16:creationId xmlns:a16="http://schemas.microsoft.com/office/drawing/2014/main" id="{38090AA5-C2C2-40BE-8196-E2EE39B43601}"/>
                      </a:ext>
                    </a:extLst>
                  </p:cNvPr>
                  <p:cNvSpPr>
                    <a:spLocks noChangeShapeType="1"/>
                  </p:cNvSpPr>
                  <p:nvPr/>
                </p:nvSpPr>
                <p:spPr bwMode="auto">
                  <a:xfrm>
                    <a:off x="2928" y="3408"/>
                    <a:ext cx="0" cy="24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87" name="Group 83">
                    <a:extLst>
                      <a:ext uri="{FF2B5EF4-FFF2-40B4-BE49-F238E27FC236}">
                        <a16:creationId xmlns:a16="http://schemas.microsoft.com/office/drawing/2014/main" id="{20F1DDCB-34FF-40A2-93D0-DDB1DFF52601}"/>
                      </a:ext>
                    </a:extLst>
                  </p:cNvPr>
                  <p:cNvGrpSpPr>
                    <a:grpSpLocks/>
                  </p:cNvGrpSpPr>
                  <p:nvPr/>
                </p:nvGrpSpPr>
                <p:grpSpPr bwMode="auto">
                  <a:xfrm>
                    <a:off x="2928" y="3312"/>
                    <a:ext cx="96" cy="96"/>
                    <a:chOff x="3168" y="3312"/>
                    <a:chExt cx="96" cy="96"/>
                  </a:xfrm>
                </p:grpSpPr>
                <p:sp>
                  <p:nvSpPr>
                    <p:cNvPr id="47188" name="Arc 84">
                      <a:extLst>
                        <a:ext uri="{FF2B5EF4-FFF2-40B4-BE49-F238E27FC236}">
                          <a16:creationId xmlns:a16="http://schemas.microsoft.com/office/drawing/2014/main" id="{399778D9-4192-4465-B03B-35987AAE7333}"/>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9" name="Arc 85">
                      <a:extLst>
                        <a:ext uri="{FF2B5EF4-FFF2-40B4-BE49-F238E27FC236}">
                          <a16:creationId xmlns:a16="http://schemas.microsoft.com/office/drawing/2014/main" id="{DF94898F-10FB-494B-86BA-1C1ABB9B84BE}"/>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190" name="Group 86">
                    <a:extLst>
                      <a:ext uri="{FF2B5EF4-FFF2-40B4-BE49-F238E27FC236}">
                        <a16:creationId xmlns:a16="http://schemas.microsoft.com/office/drawing/2014/main" id="{A01820A8-D3F2-4FCC-899E-598CCC3082D4}"/>
                      </a:ext>
                    </a:extLst>
                  </p:cNvPr>
                  <p:cNvGrpSpPr>
                    <a:grpSpLocks/>
                  </p:cNvGrpSpPr>
                  <p:nvPr/>
                </p:nvGrpSpPr>
                <p:grpSpPr bwMode="auto">
                  <a:xfrm flipH="1" flipV="1">
                    <a:off x="2832" y="3648"/>
                    <a:ext cx="96" cy="96"/>
                    <a:chOff x="3168" y="3312"/>
                    <a:chExt cx="96" cy="96"/>
                  </a:xfrm>
                </p:grpSpPr>
                <p:sp>
                  <p:nvSpPr>
                    <p:cNvPr id="47191" name="Arc 87">
                      <a:extLst>
                        <a:ext uri="{FF2B5EF4-FFF2-40B4-BE49-F238E27FC236}">
                          <a16:creationId xmlns:a16="http://schemas.microsoft.com/office/drawing/2014/main" id="{3AE66DB9-A449-4CBD-ABF1-64D685AF2FFD}"/>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92" name="Arc 88">
                      <a:extLst>
                        <a:ext uri="{FF2B5EF4-FFF2-40B4-BE49-F238E27FC236}">
                          <a16:creationId xmlns:a16="http://schemas.microsoft.com/office/drawing/2014/main" id="{BA6E27E2-23CA-4A82-BFD8-4921ABF2B845}"/>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7193" name="Group 89">
                  <a:extLst>
                    <a:ext uri="{FF2B5EF4-FFF2-40B4-BE49-F238E27FC236}">
                      <a16:creationId xmlns:a16="http://schemas.microsoft.com/office/drawing/2014/main" id="{33A720A1-C983-43A4-A5DF-19B8FA9332A4}"/>
                    </a:ext>
                  </a:extLst>
                </p:cNvPr>
                <p:cNvGrpSpPr>
                  <a:grpSpLocks/>
                </p:cNvGrpSpPr>
                <p:nvPr/>
              </p:nvGrpSpPr>
              <p:grpSpPr bwMode="auto">
                <a:xfrm flipH="1">
                  <a:off x="4886" y="984"/>
                  <a:ext cx="730" cy="72"/>
                  <a:chOff x="2016" y="1680"/>
                  <a:chExt cx="730" cy="72"/>
                </a:xfrm>
              </p:grpSpPr>
              <p:grpSp>
                <p:nvGrpSpPr>
                  <p:cNvPr id="47194" name="Group 90">
                    <a:extLst>
                      <a:ext uri="{FF2B5EF4-FFF2-40B4-BE49-F238E27FC236}">
                        <a16:creationId xmlns:a16="http://schemas.microsoft.com/office/drawing/2014/main" id="{96D2B200-22B4-41ED-A773-8052B493486F}"/>
                      </a:ext>
                    </a:extLst>
                  </p:cNvPr>
                  <p:cNvGrpSpPr>
                    <a:grpSpLocks/>
                  </p:cNvGrpSpPr>
                  <p:nvPr/>
                </p:nvGrpSpPr>
                <p:grpSpPr bwMode="auto">
                  <a:xfrm>
                    <a:off x="2448" y="1680"/>
                    <a:ext cx="298" cy="72"/>
                    <a:chOff x="2533" y="1656"/>
                    <a:chExt cx="298" cy="72"/>
                  </a:xfrm>
                </p:grpSpPr>
                <p:sp>
                  <p:nvSpPr>
                    <p:cNvPr id="47195" name="Line 91">
                      <a:extLst>
                        <a:ext uri="{FF2B5EF4-FFF2-40B4-BE49-F238E27FC236}">
                          <a16:creationId xmlns:a16="http://schemas.microsoft.com/office/drawing/2014/main" id="{1AA2BCED-1B24-4C75-B0DD-1FCF7EC5A70E}"/>
                        </a:ext>
                      </a:extLst>
                    </p:cNvPr>
                    <p:cNvSpPr>
                      <a:spLocks noChangeShapeType="1"/>
                    </p:cNvSpPr>
                    <p:nvPr/>
                  </p:nvSpPr>
                  <p:spPr bwMode="auto">
                    <a:xfrm rot="5400000">
                      <a:off x="2640" y="1549"/>
                      <a:ext cx="0" cy="214"/>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7196" name="Group 92">
                      <a:extLst>
                        <a:ext uri="{FF2B5EF4-FFF2-40B4-BE49-F238E27FC236}">
                          <a16:creationId xmlns:a16="http://schemas.microsoft.com/office/drawing/2014/main" id="{99D4C9BD-9768-4D32-8A41-43A314295BBE}"/>
                        </a:ext>
                      </a:extLst>
                    </p:cNvPr>
                    <p:cNvGrpSpPr>
                      <a:grpSpLocks/>
                    </p:cNvGrpSpPr>
                    <p:nvPr/>
                  </p:nvGrpSpPr>
                  <p:grpSpPr bwMode="auto">
                    <a:xfrm rot="5400000">
                      <a:off x="2753" y="1649"/>
                      <a:ext cx="72" cy="85"/>
                      <a:chOff x="3168" y="3312"/>
                      <a:chExt cx="96" cy="96"/>
                    </a:xfrm>
                  </p:grpSpPr>
                  <p:sp>
                    <p:nvSpPr>
                      <p:cNvPr id="47197" name="Arc 93">
                        <a:extLst>
                          <a:ext uri="{FF2B5EF4-FFF2-40B4-BE49-F238E27FC236}">
                            <a16:creationId xmlns:a16="http://schemas.microsoft.com/office/drawing/2014/main" id="{D9745622-C0BB-446F-BA2B-8F4FFB02BDDD}"/>
                          </a:ext>
                        </a:extLst>
                      </p:cNvPr>
                      <p:cNvSpPr>
                        <a:spLocks/>
                      </p:cNvSpPr>
                      <p:nvPr/>
                    </p:nvSpPr>
                    <p:spPr bwMode="auto">
                      <a:xfrm>
                        <a:off x="3216" y="3312"/>
                        <a:ext cx="48" cy="4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98" name="Arc 94">
                        <a:extLst>
                          <a:ext uri="{FF2B5EF4-FFF2-40B4-BE49-F238E27FC236}">
                            <a16:creationId xmlns:a16="http://schemas.microsoft.com/office/drawing/2014/main" id="{B87E29C2-9B72-4AB7-A28F-C06CD4BA6BA4}"/>
                          </a:ext>
                        </a:extLst>
                      </p:cNvPr>
                      <p:cNvSpPr>
                        <a:spLocks/>
                      </p:cNvSpPr>
                      <p:nvPr/>
                    </p:nvSpPr>
                    <p:spPr bwMode="auto">
                      <a:xfrm flipH="1">
                        <a:off x="3168" y="3312"/>
                        <a:ext cx="48" cy="9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rgbClr val="CC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47199" name="Line 95">
                    <a:extLst>
                      <a:ext uri="{FF2B5EF4-FFF2-40B4-BE49-F238E27FC236}">
                        <a16:creationId xmlns:a16="http://schemas.microsoft.com/office/drawing/2014/main" id="{CCD67764-77E9-4059-B703-02C4257401B8}"/>
                      </a:ext>
                    </a:extLst>
                  </p:cNvPr>
                  <p:cNvSpPr>
                    <a:spLocks noChangeShapeType="1"/>
                  </p:cNvSpPr>
                  <p:nvPr/>
                </p:nvSpPr>
                <p:spPr bwMode="auto">
                  <a:xfrm flipH="1">
                    <a:off x="2016" y="1680"/>
                    <a:ext cx="432" cy="0"/>
                  </a:xfrm>
                  <a:prstGeom prst="line">
                    <a:avLst/>
                  </a:prstGeom>
                  <a:noFill/>
                  <a:ln w="381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7200" name="Line 96">
                  <a:extLst>
                    <a:ext uri="{FF2B5EF4-FFF2-40B4-BE49-F238E27FC236}">
                      <a16:creationId xmlns:a16="http://schemas.microsoft.com/office/drawing/2014/main" id="{4116113E-B3FA-46FA-83A3-3FD98C86C23E}"/>
                    </a:ext>
                  </a:extLst>
                </p:cNvPr>
                <p:cNvSpPr>
                  <a:spLocks noChangeShapeType="1"/>
                </p:cNvSpPr>
                <p:nvPr/>
              </p:nvSpPr>
              <p:spPr bwMode="auto">
                <a:xfrm flipV="1">
                  <a:off x="5136" y="1680"/>
                  <a:ext cx="96" cy="96"/>
                </a:xfrm>
                <a:prstGeom prst="line">
                  <a:avLst/>
                </a:prstGeom>
                <a:noFill/>
                <a:ln w="19050">
                  <a:solidFill>
                    <a:srgbClr val="CC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433" name="Group 329">
                <a:extLst>
                  <a:ext uri="{FF2B5EF4-FFF2-40B4-BE49-F238E27FC236}">
                    <a16:creationId xmlns:a16="http://schemas.microsoft.com/office/drawing/2014/main" id="{3A85D82F-24E5-4529-8EE3-6FA03AE6C690}"/>
                  </a:ext>
                </a:extLst>
              </p:cNvPr>
              <p:cNvGrpSpPr>
                <a:grpSpLocks/>
              </p:cNvGrpSpPr>
              <p:nvPr/>
            </p:nvGrpSpPr>
            <p:grpSpPr bwMode="auto">
              <a:xfrm>
                <a:off x="5472" y="825"/>
                <a:ext cx="96" cy="375"/>
                <a:chOff x="5472" y="864"/>
                <a:chExt cx="96" cy="327"/>
              </a:xfrm>
            </p:grpSpPr>
            <p:grpSp>
              <p:nvGrpSpPr>
                <p:cNvPr id="47396" name="Group 292">
                  <a:extLst>
                    <a:ext uri="{FF2B5EF4-FFF2-40B4-BE49-F238E27FC236}">
                      <a16:creationId xmlns:a16="http://schemas.microsoft.com/office/drawing/2014/main" id="{B82B187F-392A-439C-8523-BC246C530BAC}"/>
                    </a:ext>
                  </a:extLst>
                </p:cNvPr>
                <p:cNvGrpSpPr>
                  <a:grpSpLocks/>
                </p:cNvGrpSpPr>
                <p:nvPr/>
              </p:nvGrpSpPr>
              <p:grpSpPr bwMode="auto">
                <a:xfrm rot="5400000" flipV="1">
                  <a:off x="5500" y="1124"/>
                  <a:ext cx="39" cy="96"/>
                  <a:chOff x="1872" y="1008"/>
                  <a:chExt cx="96" cy="144"/>
                </a:xfrm>
              </p:grpSpPr>
              <p:sp>
                <p:nvSpPr>
                  <p:cNvPr id="47397" name="Line 293">
                    <a:extLst>
                      <a:ext uri="{FF2B5EF4-FFF2-40B4-BE49-F238E27FC236}">
                        <a16:creationId xmlns:a16="http://schemas.microsoft.com/office/drawing/2014/main" id="{A6B87C11-F383-4EDE-9D8C-D3E022F2E89F}"/>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98" name="Line 294">
                    <a:extLst>
                      <a:ext uri="{FF2B5EF4-FFF2-40B4-BE49-F238E27FC236}">
                        <a16:creationId xmlns:a16="http://schemas.microsoft.com/office/drawing/2014/main" id="{15837F8D-2BCD-4249-A03C-8DBC4F2D7332}"/>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432" name="Group 328">
                  <a:extLst>
                    <a:ext uri="{FF2B5EF4-FFF2-40B4-BE49-F238E27FC236}">
                      <a16:creationId xmlns:a16="http://schemas.microsoft.com/office/drawing/2014/main" id="{7876DA48-F235-4877-8BA4-853CB1395C9E}"/>
                    </a:ext>
                  </a:extLst>
                </p:cNvPr>
                <p:cNvGrpSpPr>
                  <a:grpSpLocks/>
                </p:cNvGrpSpPr>
                <p:nvPr/>
              </p:nvGrpSpPr>
              <p:grpSpPr bwMode="auto">
                <a:xfrm>
                  <a:off x="5472" y="864"/>
                  <a:ext cx="96" cy="280"/>
                  <a:chOff x="2832" y="2264"/>
                  <a:chExt cx="96" cy="280"/>
                </a:xfrm>
              </p:grpSpPr>
              <p:grpSp>
                <p:nvGrpSpPr>
                  <p:cNvPr id="47417" name="Group 313">
                    <a:extLst>
                      <a:ext uri="{FF2B5EF4-FFF2-40B4-BE49-F238E27FC236}">
                        <a16:creationId xmlns:a16="http://schemas.microsoft.com/office/drawing/2014/main" id="{97DD926C-18A6-4624-AD39-1F1E4B8DE937}"/>
                      </a:ext>
                    </a:extLst>
                  </p:cNvPr>
                  <p:cNvGrpSpPr>
                    <a:grpSpLocks/>
                  </p:cNvGrpSpPr>
                  <p:nvPr/>
                </p:nvGrpSpPr>
                <p:grpSpPr bwMode="auto">
                  <a:xfrm>
                    <a:off x="2832" y="2264"/>
                    <a:ext cx="96" cy="88"/>
                    <a:chOff x="2832" y="2264"/>
                    <a:chExt cx="96" cy="88"/>
                  </a:xfrm>
                </p:grpSpPr>
                <p:grpSp>
                  <p:nvGrpSpPr>
                    <p:cNvPr id="47393" name="Group 289">
                      <a:extLst>
                        <a:ext uri="{FF2B5EF4-FFF2-40B4-BE49-F238E27FC236}">
                          <a16:creationId xmlns:a16="http://schemas.microsoft.com/office/drawing/2014/main" id="{3D242255-60BD-41BA-85A2-775362F8D85A}"/>
                        </a:ext>
                      </a:extLst>
                    </p:cNvPr>
                    <p:cNvGrpSpPr>
                      <a:grpSpLocks/>
                    </p:cNvGrpSpPr>
                    <p:nvPr/>
                  </p:nvGrpSpPr>
                  <p:grpSpPr bwMode="auto">
                    <a:xfrm rot="5400000" flipV="1">
                      <a:off x="2860" y="2236"/>
                      <a:ext cx="40" cy="96"/>
                      <a:chOff x="1872" y="1008"/>
                      <a:chExt cx="96" cy="144"/>
                    </a:xfrm>
                  </p:grpSpPr>
                  <p:sp>
                    <p:nvSpPr>
                      <p:cNvPr id="47394" name="Line 290">
                        <a:extLst>
                          <a:ext uri="{FF2B5EF4-FFF2-40B4-BE49-F238E27FC236}">
                            <a16:creationId xmlns:a16="http://schemas.microsoft.com/office/drawing/2014/main" id="{C713259F-BE06-4216-9C91-F70605ACEFDE}"/>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395" name="Line 291">
                        <a:extLst>
                          <a:ext uri="{FF2B5EF4-FFF2-40B4-BE49-F238E27FC236}">
                            <a16:creationId xmlns:a16="http://schemas.microsoft.com/office/drawing/2014/main" id="{823CF7F8-D95E-471C-914B-66CF816E0AF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399" name="Group 295">
                      <a:extLst>
                        <a:ext uri="{FF2B5EF4-FFF2-40B4-BE49-F238E27FC236}">
                          <a16:creationId xmlns:a16="http://schemas.microsoft.com/office/drawing/2014/main" id="{78FBDA27-9E64-437E-9922-5C221FB85F2A}"/>
                        </a:ext>
                      </a:extLst>
                    </p:cNvPr>
                    <p:cNvGrpSpPr>
                      <a:grpSpLocks/>
                    </p:cNvGrpSpPr>
                    <p:nvPr/>
                  </p:nvGrpSpPr>
                  <p:grpSpPr bwMode="auto">
                    <a:xfrm rot="5400000" flipV="1">
                      <a:off x="2860" y="2285"/>
                      <a:ext cx="39" cy="96"/>
                      <a:chOff x="1872" y="1008"/>
                      <a:chExt cx="96" cy="144"/>
                    </a:xfrm>
                  </p:grpSpPr>
                  <p:sp>
                    <p:nvSpPr>
                      <p:cNvPr id="47400" name="Line 296">
                        <a:extLst>
                          <a:ext uri="{FF2B5EF4-FFF2-40B4-BE49-F238E27FC236}">
                            <a16:creationId xmlns:a16="http://schemas.microsoft.com/office/drawing/2014/main" id="{5A39E728-F1D4-481C-BD13-82FBF0A0C5C0}"/>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401" name="Line 297">
                        <a:extLst>
                          <a:ext uri="{FF2B5EF4-FFF2-40B4-BE49-F238E27FC236}">
                            <a16:creationId xmlns:a16="http://schemas.microsoft.com/office/drawing/2014/main" id="{33B506A4-9594-44CC-A3D4-6E9BD4F0884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47418" name="Group 314">
                    <a:extLst>
                      <a:ext uri="{FF2B5EF4-FFF2-40B4-BE49-F238E27FC236}">
                        <a16:creationId xmlns:a16="http://schemas.microsoft.com/office/drawing/2014/main" id="{CA7EEB54-87B6-4118-AEE2-4D003286BFC0}"/>
                      </a:ext>
                    </a:extLst>
                  </p:cNvPr>
                  <p:cNvGrpSpPr>
                    <a:grpSpLocks/>
                  </p:cNvGrpSpPr>
                  <p:nvPr/>
                </p:nvGrpSpPr>
                <p:grpSpPr bwMode="auto">
                  <a:xfrm>
                    <a:off x="2832" y="2360"/>
                    <a:ext cx="96" cy="88"/>
                    <a:chOff x="2832" y="2264"/>
                    <a:chExt cx="96" cy="88"/>
                  </a:xfrm>
                </p:grpSpPr>
                <p:grpSp>
                  <p:nvGrpSpPr>
                    <p:cNvPr id="47419" name="Group 315">
                      <a:extLst>
                        <a:ext uri="{FF2B5EF4-FFF2-40B4-BE49-F238E27FC236}">
                          <a16:creationId xmlns:a16="http://schemas.microsoft.com/office/drawing/2014/main" id="{47A89D79-4556-497A-BB0C-B5326B0A02F1}"/>
                        </a:ext>
                      </a:extLst>
                    </p:cNvPr>
                    <p:cNvGrpSpPr>
                      <a:grpSpLocks/>
                    </p:cNvGrpSpPr>
                    <p:nvPr/>
                  </p:nvGrpSpPr>
                  <p:grpSpPr bwMode="auto">
                    <a:xfrm rot="5400000" flipV="1">
                      <a:off x="2860" y="2236"/>
                      <a:ext cx="40" cy="96"/>
                      <a:chOff x="1872" y="1008"/>
                      <a:chExt cx="96" cy="144"/>
                    </a:xfrm>
                  </p:grpSpPr>
                  <p:sp>
                    <p:nvSpPr>
                      <p:cNvPr id="47420" name="Line 316">
                        <a:extLst>
                          <a:ext uri="{FF2B5EF4-FFF2-40B4-BE49-F238E27FC236}">
                            <a16:creationId xmlns:a16="http://schemas.microsoft.com/office/drawing/2014/main" id="{829DCBA9-C3B1-405A-AF53-43E0009BD592}"/>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421" name="Line 317">
                        <a:extLst>
                          <a:ext uri="{FF2B5EF4-FFF2-40B4-BE49-F238E27FC236}">
                            <a16:creationId xmlns:a16="http://schemas.microsoft.com/office/drawing/2014/main" id="{86D60715-76B5-4598-9356-B1C9857E869A}"/>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422" name="Group 318">
                      <a:extLst>
                        <a:ext uri="{FF2B5EF4-FFF2-40B4-BE49-F238E27FC236}">
                          <a16:creationId xmlns:a16="http://schemas.microsoft.com/office/drawing/2014/main" id="{B3E0962D-82FB-4651-BF70-CCD5C2769F6A}"/>
                        </a:ext>
                      </a:extLst>
                    </p:cNvPr>
                    <p:cNvGrpSpPr>
                      <a:grpSpLocks/>
                    </p:cNvGrpSpPr>
                    <p:nvPr/>
                  </p:nvGrpSpPr>
                  <p:grpSpPr bwMode="auto">
                    <a:xfrm rot="5400000" flipV="1">
                      <a:off x="2860" y="2285"/>
                      <a:ext cx="39" cy="96"/>
                      <a:chOff x="1872" y="1008"/>
                      <a:chExt cx="96" cy="144"/>
                    </a:xfrm>
                  </p:grpSpPr>
                  <p:sp>
                    <p:nvSpPr>
                      <p:cNvPr id="47423" name="Line 319">
                        <a:extLst>
                          <a:ext uri="{FF2B5EF4-FFF2-40B4-BE49-F238E27FC236}">
                            <a16:creationId xmlns:a16="http://schemas.microsoft.com/office/drawing/2014/main" id="{CCFF5841-E324-41C0-BA44-992EE48C0684}"/>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424" name="Line 320">
                        <a:extLst>
                          <a:ext uri="{FF2B5EF4-FFF2-40B4-BE49-F238E27FC236}">
                            <a16:creationId xmlns:a16="http://schemas.microsoft.com/office/drawing/2014/main" id="{B317F507-A685-4CEC-96EB-5BF6E37E4A84}"/>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47425" name="Group 321">
                    <a:extLst>
                      <a:ext uri="{FF2B5EF4-FFF2-40B4-BE49-F238E27FC236}">
                        <a16:creationId xmlns:a16="http://schemas.microsoft.com/office/drawing/2014/main" id="{745BC811-6FCC-49F2-9C70-328BFD411ED3}"/>
                      </a:ext>
                    </a:extLst>
                  </p:cNvPr>
                  <p:cNvGrpSpPr>
                    <a:grpSpLocks/>
                  </p:cNvGrpSpPr>
                  <p:nvPr/>
                </p:nvGrpSpPr>
                <p:grpSpPr bwMode="auto">
                  <a:xfrm>
                    <a:off x="2832" y="2456"/>
                    <a:ext cx="96" cy="88"/>
                    <a:chOff x="2832" y="2264"/>
                    <a:chExt cx="96" cy="88"/>
                  </a:xfrm>
                </p:grpSpPr>
                <p:grpSp>
                  <p:nvGrpSpPr>
                    <p:cNvPr id="47426" name="Group 322">
                      <a:extLst>
                        <a:ext uri="{FF2B5EF4-FFF2-40B4-BE49-F238E27FC236}">
                          <a16:creationId xmlns:a16="http://schemas.microsoft.com/office/drawing/2014/main" id="{B0B2684F-6C1D-4C1F-8883-02E84852CAA3}"/>
                        </a:ext>
                      </a:extLst>
                    </p:cNvPr>
                    <p:cNvGrpSpPr>
                      <a:grpSpLocks/>
                    </p:cNvGrpSpPr>
                    <p:nvPr/>
                  </p:nvGrpSpPr>
                  <p:grpSpPr bwMode="auto">
                    <a:xfrm rot="5400000" flipV="1">
                      <a:off x="2860" y="2236"/>
                      <a:ext cx="40" cy="96"/>
                      <a:chOff x="1872" y="1008"/>
                      <a:chExt cx="96" cy="144"/>
                    </a:xfrm>
                  </p:grpSpPr>
                  <p:sp>
                    <p:nvSpPr>
                      <p:cNvPr id="47427" name="Line 323">
                        <a:extLst>
                          <a:ext uri="{FF2B5EF4-FFF2-40B4-BE49-F238E27FC236}">
                            <a16:creationId xmlns:a16="http://schemas.microsoft.com/office/drawing/2014/main" id="{9AB69320-9821-475C-9486-A1FC1587AEE3}"/>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428" name="Line 324">
                        <a:extLst>
                          <a:ext uri="{FF2B5EF4-FFF2-40B4-BE49-F238E27FC236}">
                            <a16:creationId xmlns:a16="http://schemas.microsoft.com/office/drawing/2014/main" id="{D71A2C2F-E92E-47AC-8108-9E27AE6C067B}"/>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7429" name="Group 325">
                      <a:extLst>
                        <a:ext uri="{FF2B5EF4-FFF2-40B4-BE49-F238E27FC236}">
                          <a16:creationId xmlns:a16="http://schemas.microsoft.com/office/drawing/2014/main" id="{C7591999-11A2-4FCB-B589-16C8BE5D2F82}"/>
                        </a:ext>
                      </a:extLst>
                    </p:cNvPr>
                    <p:cNvGrpSpPr>
                      <a:grpSpLocks/>
                    </p:cNvGrpSpPr>
                    <p:nvPr/>
                  </p:nvGrpSpPr>
                  <p:grpSpPr bwMode="auto">
                    <a:xfrm rot="5400000" flipV="1">
                      <a:off x="2860" y="2285"/>
                      <a:ext cx="39" cy="96"/>
                      <a:chOff x="1872" y="1008"/>
                      <a:chExt cx="96" cy="144"/>
                    </a:xfrm>
                  </p:grpSpPr>
                  <p:sp>
                    <p:nvSpPr>
                      <p:cNvPr id="47430" name="Line 326">
                        <a:extLst>
                          <a:ext uri="{FF2B5EF4-FFF2-40B4-BE49-F238E27FC236}">
                            <a16:creationId xmlns:a16="http://schemas.microsoft.com/office/drawing/2014/main" id="{1467249A-C520-447D-A1B2-3212BAC789EB}"/>
                          </a:ext>
                        </a:extLst>
                      </p:cNvPr>
                      <p:cNvSpPr>
                        <a:spLocks noChangeShapeType="1"/>
                      </p:cNvSpPr>
                      <p:nvPr/>
                    </p:nvSpPr>
                    <p:spPr bwMode="auto">
                      <a:xfrm>
                        <a:off x="1872"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431" name="Line 327">
                        <a:extLst>
                          <a:ext uri="{FF2B5EF4-FFF2-40B4-BE49-F238E27FC236}">
                            <a16:creationId xmlns:a16="http://schemas.microsoft.com/office/drawing/2014/main" id="{81C46438-11AA-481C-81A2-664C5E20BCB9}"/>
                          </a:ext>
                        </a:extLst>
                      </p:cNvPr>
                      <p:cNvSpPr>
                        <a:spLocks noChangeShapeType="1"/>
                      </p:cNvSpPr>
                      <p:nvPr/>
                    </p:nvSpPr>
                    <p:spPr bwMode="auto">
                      <a:xfrm flipV="1">
                        <a:off x="1920" y="1008"/>
                        <a:ext cx="48"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grpSp>
      <p:sp>
        <p:nvSpPr>
          <p:cNvPr id="47434" name="Text Box 330">
            <a:extLst>
              <a:ext uri="{FF2B5EF4-FFF2-40B4-BE49-F238E27FC236}">
                <a16:creationId xmlns:a16="http://schemas.microsoft.com/office/drawing/2014/main" id="{F6B2B461-1F33-4517-A17C-490BDF3F480F}"/>
              </a:ext>
            </a:extLst>
          </p:cNvPr>
          <p:cNvSpPr txBox="1">
            <a:spLocks noChangeArrowheads="1"/>
          </p:cNvSpPr>
          <p:nvPr/>
        </p:nvSpPr>
        <p:spPr bwMode="auto">
          <a:xfrm>
            <a:off x="1615756" y="2667000"/>
            <a:ext cx="2286000" cy="65216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a:solidFill>
                  <a:srgbClr val="2B3E4B"/>
                </a:solidFill>
                <a:latin typeface="Times New Roman"/>
              </a:rPr>
              <a:t>N</a:t>
            </a:r>
            <a:r>
              <a:rPr lang="en-US" altLang="en-US" sz="1400" b="0" baseline="-25000">
                <a:solidFill>
                  <a:srgbClr val="2B3E4B"/>
                </a:solidFill>
                <a:latin typeface="Times New Roman"/>
              </a:rPr>
              <a:t>S</a:t>
            </a:r>
            <a:r>
              <a:rPr lang="en-US" altLang="en-US" sz="1400" b="0">
                <a:solidFill>
                  <a:srgbClr val="2B3E4B"/>
                </a:solidFill>
                <a:latin typeface="Times New Roman"/>
              </a:rPr>
              <a:t> &gt; N</a:t>
            </a:r>
            <a:r>
              <a:rPr lang="en-US" altLang="en-US" sz="1400" b="0" baseline="-25000">
                <a:solidFill>
                  <a:srgbClr val="2B3E4B"/>
                </a:solidFill>
                <a:latin typeface="Times New Roman"/>
              </a:rPr>
              <a:t>P</a:t>
            </a:r>
            <a:r>
              <a:rPr lang="en-US" altLang="en-US" sz="1400" b="0">
                <a:solidFill>
                  <a:srgbClr val="2B3E4B"/>
                </a:solidFill>
                <a:latin typeface="Times New Roman"/>
              </a:rPr>
              <a:t>   i.e. K &gt; 1</a:t>
            </a:r>
            <a:endParaRPr/>
          </a:p>
          <a:p>
            <a:pPr>
              <a:lnSpc>
                <a:spcPct val="102000"/>
              </a:lnSpc>
              <a:spcBef>
                <a:spcPct val="50000"/>
              </a:spcBef>
              <a:spcAft>
                <a:spcPts val="200"/>
              </a:spcAft>
            </a:pPr>
            <a:r>
              <a:rPr lang="en-US" altLang="en-US" sz="1400" b="0">
                <a:solidFill>
                  <a:srgbClr val="2B3E4B"/>
                </a:solidFill>
                <a:latin typeface="Times New Roman" pitchFamily="66" charset="0"/>
              </a:rPr>
              <a:t>E</a:t>
            </a:r>
            <a:r>
              <a:rPr lang="en-US" altLang="en-US" sz="1400" b="0" baseline="-25000">
                <a:solidFill>
                  <a:srgbClr val="2B3E4B"/>
                </a:solidFill>
                <a:latin typeface="Times New Roman"/>
              </a:rPr>
              <a:t>S</a:t>
            </a:r>
            <a:r>
              <a:rPr lang="en-US" altLang="en-US" sz="1400" b="0">
                <a:solidFill>
                  <a:srgbClr val="2B3E4B"/>
                </a:solidFill>
                <a:latin typeface="Times New Roman"/>
              </a:rPr>
              <a:t> &gt; </a:t>
            </a:r>
            <a:r>
              <a:rPr lang="en-US" altLang="en-US" sz="1400" b="0">
                <a:solidFill>
                  <a:srgbClr val="2B3E4B"/>
                </a:solidFill>
                <a:latin typeface="Times New Roman" pitchFamily="66" charset="0"/>
              </a:rPr>
              <a:t>E</a:t>
            </a:r>
            <a:r>
              <a:rPr lang="en-US" altLang="en-US" sz="1400" b="0" baseline="-25000">
                <a:solidFill>
                  <a:srgbClr val="2B3E4B"/>
                </a:solidFill>
                <a:latin typeface="Times New Roman"/>
              </a:rPr>
              <a:t>P   </a:t>
            </a:r>
            <a:r>
              <a:rPr lang="en-US" altLang="en-US" sz="1400" b="0">
                <a:solidFill>
                  <a:srgbClr val="2B3E4B"/>
                </a:solidFill>
                <a:latin typeface="Times New Roman"/>
              </a:rPr>
              <a:t>&amp; </a:t>
            </a:r>
            <a:r>
              <a:rPr lang="en-US" altLang="en-US" sz="1400" b="0" baseline="-25000">
                <a:solidFill>
                  <a:srgbClr val="2B3E4B"/>
                </a:solidFill>
                <a:latin typeface="Times New Roman"/>
              </a:rPr>
              <a:t>    </a:t>
            </a:r>
            <a:r>
              <a:rPr lang="en-US" altLang="en-US" sz="1400" b="0">
                <a:solidFill>
                  <a:srgbClr val="2B3E4B"/>
                </a:solidFill>
                <a:latin typeface="Times New Roman"/>
              </a:rPr>
              <a:t>I</a:t>
            </a:r>
            <a:r>
              <a:rPr lang="en-US" altLang="en-US" sz="1400" b="0" baseline="-25000">
                <a:solidFill>
                  <a:srgbClr val="2B3E4B"/>
                </a:solidFill>
                <a:latin typeface="Times New Roman"/>
              </a:rPr>
              <a:t>S</a:t>
            </a:r>
            <a:r>
              <a:rPr lang="en-US" altLang="en-US" sz="1400" b="0">
                <a:solidFill>
                  <a:srgbClr val="2B3E4B"/>
                </a:solidFill>
                <a:latin typeface="Times New Roman"/>
              </a:rPr>
              <a:t> &lt; I</a:t>
            </a:r>
            <a:r>
              <a:rPr lang="en-US" altLang="en-US" sz="1400" b="0" baseline="-25000">
                <a:solidFill>
                  <a:srgbClr val="2B3E4B"/>
                </a:solidFill>
                <a:latin typeface="Times New Roman"/>
              </a:rPr>
              <a:t>P</a:t>
            </a:r>
            <a:endParaRPr/>
          </a:p>
        </p:txBody>
      </p:sp>
      <p:sp>
        <p:nvSpPr>
          <p:cNvPr id="47435" name="Text Box 331">
            <a:extLst>
              <a:ext uri="{FF2B5EF4-FFF2-40B4-BE49-F238E27FC236}">
                <a16:creationId xmlns:a16="http://schemas.microsoft.com/office/drawing/2014/main" id="{2DAF0396-DD61-49CE-9962-AD31C3D22B7F}"/>
              </a:ext>
            </a:extLst>
          </p:cNvPr>
          <p:cNvSpPr txBox="1">
            <a:spLocks noChangeArrowheads="1"/>
          </p:cNvSpPr>
          <p:nvPr/>
        </p:nvSpPr>
        <p:spPr bwMode="auto">
          <a:xfrm>
            <a:off x="7619999" y="2667000"/>
            <a:ext cx="2286000" cy="65216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a:solidFill>
                  <a:srgbClr val="2B3E4B"/>
                </a:solidFill>
                <a:latin typeface="Times New Roman"/>
              </a:rPr>
              <a:t>N</a:t>
            </a:r>
            <a:r>
              <a:rPr lang="en-US" altLang="en-US" sz="1400" b="0" baseline="-25000">
                <a:solidFill>
                  <a:srgbClr val="2B3E4B"/>
                </a:solidFill>
                <a:latin typeface="Times New Roman"/>
              </a:rPr>
              <a:t>S</a:t>
            </a:r>
            <a:r>
              <a:rPr lang="en-US" altLang="en-US" sz="1400" b="0">
                <a:solidFill>
                  <a:srgbClr val="2B3E4B"/>
                </a:solidFill>
                <a:latin typeface="Times New Roman"/>
              </a:rPr>
              <a:t> &lt; N</a:t>
            </a:r>
            <a:r>
              <a:rPr lang="en-US" altLang="en-US" sz="1400" b="0" baseline="-25000">
                <a:solidFill>
                  <a:srgbClr val="2B3E4B"/>
                </a:solidFill>
                <a:latin typeface="Times New Roman"/>
              </a:rPr>
              <a:t>P</a:t>
            </a:r>
            <a:r>
              <a:rPr lang="en-US" altLang="en-US" sz="1400" b="0">
                <a:solidFill>
                  <a:srgbClr val="2B3E4B"/>
                </a:solidFill>
                <a:latin typeface="Times New Roman"/>
              </a:rPr>
              <a:t>   i.e. K &lt; 1</a:t>
            </a:r>
            <a:endParaRPr/>
          </a:p>
          <a:p>
            <a:pPr>
              <a:lnSpc>
                <a:spcPct val="102000"/>
              </a:lnSpc>
              <a:spcBef>
                <a:spcPct val="50000"/>
              </a:spcBef>
              <a:spcAft>
                <a:spcPts val="200"/>
              </a:spcAft>
            </a:pPr>
            <a:r>
              <a:rPr lang="en-US" altLang="en-US" sz="1400" b="0">
                <a:solidFill>
                  <a:srgbClr val="2B3E4B"/>
                </a:solidFill>
                <a:latin typeface="Times New Roman" pitchFamily="66" charset="0"/>
              </a:rPr>
              <a:t>E</a:t>
            </a:r>
            <a:r>
              <a:rPr lang="en-US" altLang="en-US" sz="1400" b="0" baseline="-25000">
                <a:solidFill>
                  <a:srgbClr val="2B3E4B"/>
                </a:solidFill>
                <a:latin typeface="Times New Roman"/>
              </a:rPr>
              <a:t>S</a:t>
            </a:r>
            <a:r>
              <a:rPr lang="en-US" altLang="en-US" sz="1400" b="0">
                <a:solidFill>
                  <a:srgbClr val="2B3E4B"/>
                </a:solidFill>
                <a:latin typeface="Times New Roman"/>
              </a:rPr>
              <a:t> &lt; </a:t>
            </a:r>
            <a:r>
              <a:rPr lang="en-US" altLang="en-US" sz="1400" b="0">
                <a:solidFill>
                  <a:srgbClr val="2B3E4B"/>
                </a:solidFill>
                <a:latin typeface="Times New Roman" pitchFamily="66" charset="0"/>
              </a:rPr>
              <a:t>E</a:t>
            </a:r>
            <a:r>
              <a:rPr lang="en-US" altLang="en-US" sz="1400" b="0" baseline="-25000">
                <a:solidFill>
                  <a:srgbClr val="2B3E4B"/>
                </a:solidFill>
                <a:latin typeface="Times New Roman"/>
              </a:rPr>
              <a:t>P    </a:t>
            </a:r>
            <a:r>
              <a:rPr lang="en-US" altLang="en-US" sz="1400" b="0">
                <a:solidFill>
                  <a:srgbClr val="2B3E4B"/>
                </a:solidFill>
                <a:latin typeface="Times New Roman"/>
              </a:rPr>
              <a:t>&amp;  I</a:t>
            </a:r>
            <a:r>
              <a:rPr lang="en-US" altLang="en-US" sz="1400" b="0" baseline="-25000">
                <a:solidFill>
                  <a:srgbClr val="2B3E4B"/>
                </a:solidFill>
                <a:latin typeface="Times New Roman"/>
              </a:rPr>
              <a:t>S</a:t>
            </a:r>
            <a:r>
              <a:rPr lang="en-US" altLang="en-US" sz="1400" b="0">
                <a:solidFill>
                  <a:srgbClr val="2B3E4B"/>
                </a:solidFill>
                <a:latin typeface="Times New Roman"/>
              </a:rPr>
              <a:t> &gt; I</a:t>
            </a:r>
            <a:r>
              <a:rPr lang="en-US" altLang="en-US" sz="1400" b="0" baseline="-25000">
                <a:solidFill>
                  <a:srgbClr val="2B3E4B"/>
                </a:solidFill>
                <a:latin typeface="Times New Roman"/>
              </a:rPr>
              <a:t>P</a:t>
            </a:r>
            <a:endParaRPr/>
          </a:p>
        </p:txBody>
      </p:sp>
      <p:sp>
        <p:nvSpPr>
          <p:cNvPr id="47436" name="Text Box 332">
            <a:extLst>
              <a:ext uri="{FF2B5EF4-FFF2-40B4-BE49-F238E27FC236}">
                <a16:creationId xmlns:a16="http://schemas.microsoft.com/office/drawing/2014/main" id="{47071D9F-1FF0-463C-81A0-65DB785BF4DF}"/>
              </a:ext>
            </a:extLst>
          </p:cNvPr>
          <p:cNvSpPr txBox="1">
            <a:spLocks noChangeArrowheads="1"/>
          </p:cNvSpPr>
          <p:nvPr/>
        </p:nvSpPr>
        <p:spPr bwMode="auto">
          <a:xfrm>
            <a:off x="336168" y="3550413"/>
            <a:ext cx="6261225" cy="505651"/>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800" b="1" dirty="0">
                <a:solidFill>
                  <a:srgbClr val="0E7C86"/>
                </a:solidFill>
                <a:latin typeface="Times New Roman"/>
              </a:rPr>
              <a:t>Energy Losses in a Transformer:</a:t>
            </a:r>
            <a:endParaRPr sz="2400" dirty="0"/>
          </a:p>
        </p:txBody>
      </p:sp>
      <p:sp>
        <p:nvSpPr>
          <p:cNvPr id="47437" name="Text Box 333">
            <a:extLst>
              <a:ext uri="{FF2B5EF4-FFF2-40B4-BE49-F238E27FC236}">
                <a16:creationId xmlns:a16="http://schemas.microsoft.com/office/drawing/2014/main" id="{67FAD580-4D2D-46ED-B1E2-BC9F4B61F7D9}"/>
              </a:ext>
            </a:extLst>
          </p:cNvPr>
          <p:cNvSpPr txBox="1">
            <a:spLocks noChangeArrowheads="1"/>
          </p:cNvSpPr>
          <p:nvPr/>
        </p:nvSpPr>
        <p:spPr bwMode="auto">
          <a:xfrm>
            <a:off x="336168" y="4114800"/>
            <a:ext cx="11322432" cy="274568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buFontTx/>
              <a:buAutoNum type="arabicPeriod"/>
            </a:pPr>
            <a:r>
              <a:rPr lang="en-US" altLang="en-US" sz="2400" b="1" dirty="0">
                <a:solidFill>
                  <a:srgbClr val="2B3E4B"/>
                </a:solidFill>
                <a:latin typeface="Times New Roman"/>
              </a:rPr>
              <a:t>Copper Loss</a:t>
            </a:r>
            <a:r>
              <a:rPr lang="en-US" altLang="en-US" sz="2000" b="0" dirty="0">
                <a:solidFill>
                  <a:srgbClr val="2B3E4B"/>
                </a:solidFill>
                <a:latin typeface="Times New Roman"/>
              </a:rPr>
              <a:t>:  Heat is produced due to the resistance of the copper windings of Primary and Secondary coils when current flows through them.    </a:t>
            </a:r>
          </a:p>
          <a:p>
            <a:pPr marL="0" indent="0">
              <a:lnSpc>
                <a:spcPct val="102000"/>
              </a:lnSpc>
              <a:spcBef>
                <a:spcPct val="50000"/>
              </a:spcBef>
              <a:spcAft>
                <a:spcPts val="200"/>
              </a:spcAft>
            </a:pPr>
            <a:r>
              <a:rPr lang="en-US" altLang="en-US" sz="2000" b="0" dirty="0">
                <a:solidFill>
                  <a:srgbClr val="2B3E4B"/>
                </a:solidFill>
                <a:latin typeface="Times New Roman"/>
              </a:rPr>
              <a:t> This can be avoided by using thick wires for winding.</a:t>
            </a:r>
            <a:endParaRPr sz="3600" dirty="0"/>
          </a:p>
          <a:p>
            <a:pPr>
              <a:lnSpc>
                <a:spcPct val="102000"/>
              </a:lnSpc>
              <a:spcBef>
                <a:spcPct val="50000"/>
              </a:spcBef>
              <a:spcAft>
                <a:spcPts val="200"/>
              </a:spcAft>
              <a:buFontTx/>
              <a:buAutoNum type="arabicPeriod" startAt="2"/>
            </a:pPr>
            <a:r>
              <a:rPr lang="en-US" altLang="en-US" sz="2800" b="1" dirty="0">
                <a:solidFill>
                  <a:srgbClr val="2B3E4B"/>
                </a:solidFill>
                <a:latin typeface="Times New Roman"/>
              </a:rPr>
              <a:t>Flux Loss:  </a:t>
            </a:r>
            <a:r>
              <a:rPr lang="en-US" altLang="en-US" sz="2000" b="0" dirty="0">
                <a:solidFill>
                  <a:srgbClr val="2B3E4B"/>
                </a:solidFill>
                <a:latin typeface="Times New Roman"/>
              </a:rPr>
              <a:t>In actual transformer coupling between Primary and Secondary coil is not perfect. So, a certain amount of magnetic flux is wasted.  </a:t>
            </a:r>
          </a:p>
          <a:p>
            <a:pPr marL="0" indent="0">
              <a:lnSpc>
                <a:spcPct val="102000"/>
              </a:lnSpc>
              <a:spcBef>
                <a:spcPct val="50000"/>
              </a:spcBef>
              <a:spcAft>
                <a:spcPts val="200"/>
              </a:spcAft>
            </a:pPr>
            <a:r>
              <a:rPr lang="en-US" altLang="en-US" sz="2000" b="0" dirty="0">
                <a:solidFill>
                  <a:srgbClr val="2B3E4B"/>
                </a:solidFill>
                <a:latin typeface="Times New Roman"/>
              </a:rPr>
              <a:t> Linking can be maximized by winding the coils over one another.</a:t>
            </a:r>
            <a:endParaRPr sz="3600" dirty="0"/>
          </a:p>
        </p:txBody>
      </p:sp>
      <p:sp>
        <p:nvSpPr>
          <p:cNvPr id="47441"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4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4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43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29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4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43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743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743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43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7437">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743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74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build="p"/>
      <p:bldP spid="47293" grpId="0" build="p"/>
      <p:bldP spid="47434" grpId="0" build="p"/>
      <p:bldP spid="47435" grpId="0" build="p"/>
      <p:bldP spid="47436" grpId="0" build="p"/>
      <p:bldP spid="4743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sp>
        <p:nvSpPr>
          <p:cNvPr id="45701" name="Text Box 645">
            <a:extLst>
              <a:ext uri="{FF2B5EF4-FFF2-40B4-BE49-F238E27FC236}">
                <a16:creationId xmlns:a16="http://schemas.microsoft.com/office/drawing/2014/main" id="{38A0BAF3-6F1D-449B-8E34-97EB0DFB09CA}"/>
              </a:ext>
            </a:extLst>
          </p:cNvPr>
          <p:cNvSpPr txBox="1">
            <a:spLocks noChangeArrowheads="1"/>
          </p:cNvSpPr>
          <p:nvPr/>
        </p:nvSpPr>
        <p:spPr bwMode="auto">
          <a:xfrm>
            <a:off x="0" y="52388"/>
            <a:ext cx="12191999" cy="249151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buFontTx/>
              <a:buAutoNum type="arabicPeriod" startAt="3"/>
            </a:pPr>
            <a:r>
              <a:rPr lang="en-US" altLang="en-US" sz="2700" b="1" dirty="0">
                <a:solidFill>
                  <a:srgbClr val="17324D"/>
                </a:solidFill>
                <a:latin typeface="Times New Roman"/>
              </a:rPr>
              <a:t>Iron Losses:   </a:t>
            </a:r>
            <a:endParaRPr dirty="0"/>
          </a:p>
          <a:p>
            <a:pPr>
              <a:lnSpc>
                <a:spcPct val="102000"/>
              </a:lnSpc>
              <a:spcBef>
                <a:spcPct val="50000"/>
              </a:spcBef>
              <a:spcAft>
                <a:spcPts val="200"/>
              </a:spcAft>
            </a:pPr>
            <a:r>
              <a:rPr lang="en-US" altLang="en-US" sz="2000" b="1" dirty="0">
                <a:solidFill>
                  <a:srgbClr val="0E7C86"/>
                </a:solidFill>
                <a:latin typeface="Times New Roman"/>
              </a:rPr>
              <a:t>     a)  Eddy Currents Losses:</a:t>
            </a:r>
            <a:endParaRPr dirty="0"/>
          </a:p>
          <a:p>
            <a:pPr>
              <a:lnSpc>
                <a:spcPct val="102000"/>
              </a:lnSpc>
              <a:spcBef>
                <a:spcPct val="50000"/>
              </a:spcBef>
              <a:spcAft>
                <a:spcPts val="200"/>
              </a:spcAft>
            </a:pPr>
            <a:r>
              <a:rPr lang="en-US" altLang="en-US" b="0" dirty="0">
                <a:solidFill>
                  <a:srgbClr val="2B3E4B"/>
                </a:solidFill>
                <a:latin typeface="Times New Roman"/>
              </a:rPr>
              <a:t>     When a changing magnetic flux is linked with the iron core, eddy      currents are set up which in turn produce heat and energy is wasted.      Eddy currents are reduced by using laminated core instead of a solid iron block because in laminated core the eddy currents are confined with in   the lamination and they do not get added up to produce larger current. In other  words their paths are broken instead of continuous ones.</a:t>
            </a:r>
            <a:endParaRPr sz="3200" dirty="0"/>
          </a:p>
        </p:txBody>
      </p:sp>
      <p:grpSp>
        <p:nvGrpSpPr>
          <p:cNvPr id="45749" name="Group 693">
            <a:extLst>
              <a:ext uri="{FF2B5EF4-FFF2-40B4-BE49-F238E27FC236}">
                <a16:creationId xmlns:a16="http://schemas.microsoft.com/office/drawing/2014/main" id="{FF5D93EA-D5C2-4DF2-8E2E-27DFADF2BCD9}"/>
              </a:ext>
            </a:extLst>
          </p:cNvPr>
          <p:cNvGrpSpPr>
            <a:grpSpLocks/>
          </p:cNvGrpSpPr>
          <p:nvPr/>
        </p:nvGrpSpPr>
        <p:grpSpPr bwMode="auto">
          <a:xfrm>
            <a:off x="5482589" y="2089433"/>
            <a:ext cx="1905000" cy="1524000"/>
            <a:chOff x="2928" y="1824"/>
            <a:chExt cx="1200" cy="960"/>
          </a:xfrm>
        </p:grpSpPr>
        <p:sp>
          <p:nvSpPr>
            <p:cNvPr id="45702" name="Rectangle 646">
              <a:extLst>
                <a:ext uri="{FF2B5EF4-FFF2-40B4-BE49-F238E27FC236}">
                  <a16:creationId xmlns:a16="http://schemas.microsoft.com/office/drawing/2014/main" id="{D029652F-30AF-4C5C-8442-96453B9DD23B}"/>
                </a:ext>
              </a:extLst>
            </p:cNvPr>
            <p:cNvSpPr>
              <a:spLocks noChangeArrowheads="1"/>
            </p:cNvSpPr>
            <p:nvPr/>
          </p:nvSpPr>
          <p:spPr bwMode="auto">
            <a:xfrm>
              <a:off x="2928" y="1824"/>
              <a:ext cx="1200" cy="96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03" name="Rectangle 647">
              <a:extLst>
                <a:ext uri="{FF2B5EF4-FFF2-40B4-BE49-F238E27FC236}">
                  <a16:creationId xmlns:a16="http://schemas.microsoft.com/office/drawing/2014/main" id="{37B3AF58-F7BC-41A8-86A1-C8646BCCD37C}"/>
                </a:ext>
              </a:extLst>
            </p:cNvPr>
            <p:cNvSpPr>
              <a:spLocks noChangeArrowheads="1"/>
            </p:cNvSpPr>
            <p:nvPr/>
          </p:nvSpPr>
          <p:spPr bwMode="auto">
            <a:xfrm>
              <a:off x="3072" y="1968"/>
              <a:ext cx="912" cy="672"/>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04" name="Rectangle 648">
              <a:extLst>
                <a:ext uri="{FF2B5EF4-FFF2-40B4-BE49-F238E27FC236}">
                  <a16:creationId xmlns:a16="http://schemas.microsoft.com/office/drawing/2014/main" id="{4C6F8F50-F999-4B01-A971-866E27CC3DF5}"/>
                </a:ext>
              </a:extLst>
            </p:cNvPr>
            <p:cNvSpPr>
              <a:spLocks noChangeArrowheads="1"/>
            </p:cNvSpPr>
            <p:nvPr/>
          </p:nvSpPr>
          <p:spPr bwMode="auto">
            <a:xfrm>
              <a:off x="3168" y="2064"/>
              <a:ext cx="720" cy="480"/>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05" name="Rectangle 649">
              <a:extLst>
                <a:ext uri="{FF2B5EF4-FFF2-40B4-BE49-F238E27FC236}">
                  <a16:creationId xmlns:a16="http://schemas.microsoft.com/office/drawing/2014/main" id="{79CB3190-9FB9-47BA-817A-04B51C63C672}"/>
                </a:ext>
              </a:extLst>
            </p:cNvPr>
            <p:cNvSpPr>
              <a:spLocks noChangeArrowheads="1"/>
            </p:cNvSpPr>
            <p:nvPr/>
          </p:nvSpPr>
          <p:spPr bwMode="auto">
            <a:xfrm>
              <a:off x="3264" y="216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06" name="Line 650">
              <a:extLst>
                <a:ext uri="{FF2B5EF4-FFF2-40B4-BE49-F238E27FC236}">
                  <a16:creationId xmlns:a16="http://schemas.microsoft.com/office/drawing/2014/main" id="{F37052D7-C28D-4580-9821-B5F7B1E40DE5}"/>
                </a:ext>
              </a:extLst>
            </p:cNvPr>
            <p:cNvSpPr>
              <a:spLocks noChangeShapeType="1"/>
            </p:cNvSpPr>
            <p:nvPr/>
          </p:nvSpPr>
          <p:spPr bwMode="auto">
            <a:xfrm rot="16200000" flipH="1">
              <a:off x="3960"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07" name="Line 651">
              <a:extLst>
                <a:ext uri="{FF2B5EF4-FFF2-40B4-BE49-F238E27FC236}">
                  <a16:creationId xmlns:a16="http://schemas.microsoft.com/office/drawing/2014/main" id="{83C3E12C-C7B0-466D-8D05-4FEF74B49EFF}"/>
                </a:ext>
              </a:extLst>
            </p:cNvPr>
            <p:cNvSpPr>
              <a:spLocks noChangeShapeType="1"/>
            </p:cNvSpPr>
            <p:nvPr/>
          </p:nvSpPr>
          <p:spPr bwMode="auto">
            <a:xfrm rot="16200000" flipH="1">
              <a:off x="3768"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08" name="Line 652">
              <a:extLst>
                <a:ext uri="{FF2B5EF4-FFF2-40B4-BE49-F238E27FC236}">
                  <a16:creationId xmlns:a16="http://schemas.microsoft.com/office/drawing/2014/main" id="{E6D093A5-6CF3-4EFD-BBE8-95BAB87FF0E3}"/>
                </a:ext>
              </a:extLst>
            </p:cNvPr>
            <p:cNvSpPr>
              <a:spLocks noChangeShapeType="1"/>
            </p:cNvSpPr>
            <p:nvPr/>
          </p:nvSpPr>
          <p:spPr bwMode="auto">
            <a:xfrm rot="16200000" flipH="1">
              <a:off x="3864" y="232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09" name="Line 653">
              <a:extLst>
                <a:ext uri="{FF2B5EF4-FFF2-40B4-BE49-F238E27FC236}">
                  <a16:creationId xmlns:a16="http://schemas.microsoft.com/office/drawing/2014/main" id="{302BE287-C81B-4CC2-B742-926D6A141F8E}"/>
                </a:ext>
              </a:extLst>
            </p:cNvPr>
            <p:cNvSpPr>
              <a:spLocks noChangeShapeType="1"/>
            </p:cNvSpPr>
            <p:nvPr/>
          </p:nvSpPr>
          <p:spPr bwMode="auto">
            <a:xfrm rot="5400000" flipH="1" flipV="1">
              <a:off x="3240"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10" name="Line 654">
              <a:extLst>
                <a:ext uri="{FF2B5EF4-FFF2-40B4-BE49-F238E27FC236}">
                  <a16:creationId xmlns:a16="http://schemas.microsoft.com/office/drawing/2014/main" id="{D7F673C9-C986-48E2-BAF2-7EE96F56A7B4}"/>
                </a:ext>
              </a:extLst>
            </p:cNvPr>
            <p:cNvSpPr>
              <a:spLocks noChangeShapeType="1"/>
            </p:cNvSpPr>
            <p:nvPr/>
          </p:nvSpPr>
          <p:spPr bwMode="auto">
            <a:xfrm rot="5400000" flipH="1" flipV="1">
              <a:off x="3048"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11" name="Line 655">
              <a:extLst>
                <a:ext uri="{FF2B5EF4-FFF2-40B4-BE49-F238E27FC236}">
                  <a16:creationId xmlns:a16="http://schemas.microsoft.com/office/drawing/2014/main" id="{AA7BA438-5370-467D-B8F0-938BF7C1E7DD}"/>
                </a:ext>
              </a:extLst>
            </p:cNvPr>
            <p:cNvSpPr>
              <a:spLocks noChangeShapeType="1"/>
            </p:cNvSpPr>
            <p:nvPr/>
          </p:nvSpPr>
          <p:spPr bwMode="auto">
            <a:xfrm rot="5400000" flipH="1" flipV="1">
              <a:off x="3144" y="228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712" name="Text Box 656">
            <a:extLst>
              <a:ext uri="{FF2B5EF4-FFF2-40B4-BE49-F238E27FC236}">
                <a16:creationId xmlns:a16="http://schemas.microsoft.com/office/drawing/2014/main" id="{C9E7EC72-D3EB-4765-BE45-402013C26205}"/>
              </a:ext>
            </a:extLst>
          </p:cNvPr>
          <p:cNvSpPr txBox="1">
            <a:spLocks noChangeArrowheads="1"/>
          </p:cNvSpPr>
          <p:nvPr/>
        </p:nvSpPr>
        <p:spPr bwMode="auto">
          <a:xfrm>
            <a:off x="5867399" y="3625485"/>
            <a:ext cx="1371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dirty="0">
                <a:solidFill>
                  <a:srgbClr val="2B3E4B"/>
                </a:solidFill>
                <a:latin typeface="Times New Roman"/>
              </a:rPr>
              <a:t>Solid Core</a:t>
            </a:r>
            <a:endParaRPr dirty="0"/>
          </a:p>
        </p:txBody>
      </p:sp>
      <p:sp>
        <p:nvSpPr>
          <p:cNvPr id="45713" name="Text Box 657">
            <a:extLst>
              <a:ext uri="{FF2B5EF4-FFF2-40B4-BE49-F238E27FC236}">
                <a16:creationId xmlns:a16="http://schemas.microsoft.com/office/drawing/2014/main" id="{B7FBA107-B377-4D12-A2B1-CB7EBCC7E351}"/>
              </a:ext>
            </a:extLst>
          </p:cNvPr>
          <p:cNvSpPr txBox="1">
            <a:spLocks noChangeArrowheads="1"/>
          </p:cNvSpPr>
          <p:nvPr/>
        </p:nvSpPr>
        <p:spPr bwMode="auto">
          <a:xfrm>
            <a:off x="9441178" y="3514222"/>
            <a:ext cx="2133600" cy="29905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1400" b="0" dirty="0">
                <a:solidFill>
                  <a:srgbClr val="2B3E4B"/>
                </a:solidFill>
                <a:latin typeface="Times New Roman"/>
              </a:rPr>
              <a:t>Laminated Core</a:t>
            </a:r>
            <a:endParaRPr dirty="0"/>
          </a:p>
        </p:txBody>
      </p:sp>
      <p:grpSp>
        <p:nvGrpSpPr>
          <p:cNvPr id="45750" name="Group 694">
            <a:extLst>
              <a:ext uri="{FF2B5EF4-FFF2-40B4-BE49-F238E27FC236}">
                <a16:creationId xmlns:a16="http://schemas.microsoft.com/office/drawing/2014/main" id="{17F47D8C-0842-4833-89AF-F037507AEA70}"/>
              </a:ext>
            </a:extLst>
          </p:cNvPr>
          <p:cNvGrpSpPr>
            <a:grpSpLocks/>
          </p:cNvGrpSpPr>
          <p:nvPr/>
        </p:nvGrpSpPr>
        <p:grpSpPr bwMode="auto">
          <a:xfrm>
            <a:off x="9197339" y="2027990"/>
            <a:ext cx="1905000" cy="1524000"/>
            <a:chOff x="4272" y="1833"/>
            <a:chExt cx="1200" cy="960"/>
          </a:xfrm>
        </p:grpSpPr>
        <p:sp>
          <p:nvSpPr>
            <p:cNvPr id="45714" name="Rectangle 658">
              <a:extLst>
                <a:ext uri="{FF2B5EF4-FFF2-40B4-BE49-F238E27FC236}">
                  <a16:creationId xmlns:a16="http://schemas.microsoft.com/office/drawing/2014/main" id="{91ABD8DE-69EB-47FA-A50D-4609F415E76D}"/>
                </a:ext>
              </a:extLst>
            </p:cNvPr>
            <p:cNvSpPr>
              <a:spLocks noChangeArrowheads="1"/>
            </p:cNvSpPr>
            <p:nvPr/>
          </p:nvSpPr>
          <p:spPr bwMode="auto">
            <a:xfrm>
              <a:off x="4272" y="1833"/>
              <a:ext cx="1200" cy="960"/>
            </a:xfrm>
            <a:prstGeom prst="rect">
              <a:avLst/>
            </a:prstGeom>
            <a:noFill/>
            <a:ln w="28575">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5729" name="Group 673">
              <a:extLst>
                <a:ext uri="{FF2B5EF4-FFF2-40B4-BE49-F238E27FC236}">
                  <a16:creationId xmlns:a16="http://schemas.microsoft.com/office/drawing/2014/main" id="{493AD12A-9F8B-4493-9D0A-A35A5BE8BAB7}"/>
                </a:ext>
              </a:extLst>
            </p:cNvPr>
            <p:cNvGrpSpPr>
              <a:grpSpLocks/>
            </p:cNvGrpSpPr>
            <p:nvPr/>
          </p:nvGrpSpPr>
          <p:grpSpPr bwMode="auto">
            <a:xfrm>
              <a:off x="4320" y="1929"/>
              <a:ext cx="144" cy="768"/>
              <a:chOff x="4752" y="2640"/>
              <a:chExt cx="528" cy="288"/>
            </a:xfrm>
          </p:grpSpPr>
          <p:sp>
            <p:nvSpPr>
              <p:cNvPr id="45717" name="Rectangle 661">
                <a:extLst>
                  <a:ext uri="{FF2B5EF4-FFF2-40B4-BE49-F238E27FC236}">
                    <a16:creationId xmlns:a16="http://schemas.microsoft.com/office/drawing/2014/main" id="{52E46DAC-BD49-4B81-99F6-592F413279B8}"/>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19" name="Line 663">
                <a:extLst>
                  <a:ext uri="{FF2B5EF4-FFF2-40B4-BE49-F238E27FC236}">
                    <a16:creationId xmlns:a16="http://schemas.microsoft.com/office/drawing/2014/main" id="{3D0A0482-30A1-482E-8248-528D7989F41F}"/>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21" name="Line 665">
                <a:extLst>
                  <a:ext uri="{FF2B5EF4-FFF2-40B4-BE49-F238E27FC236}">
                    <a16:creationId xmlns:a16="http://schemas.microsoft.com/office/drawing/2014/main" id="{32CFD09E-6DAC-40B6-ACDF-E424DD263778}"/>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5724" name="Line 668">
              <a:extLst>
                <a:ext uri="{FF2B5EF4-FFF2-40B4-BE49-F238E27FC236}">
                  <a16:creationId xmlns:a16="http://schemas.microsoft.com/office/drawing/2014/main" id="{17D71EDE-58D6-464D-8D2E-40BDC472C939}"/>
                </a:ext>
              </a:extLst>
            </p:cNvPr>
            <p:cNvSpPr>
              <a:spLocks noChangeShapeType="1"/>
            </p:cNvSpPr>
            <p:nvPr/>
          </p:nvSpPr>
          <p:spPr bwMode="auto">
            <a:xfrm>
              <a:off x="451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25" name="Line 669">
              <a:extLst>
                <a:ext uri="{FF2B5EF4-FFF2-40B4-BE49-F238E27FC236}">
                  <a16:creationId xmlns:a16="http://schemas.microsoft.com/office/drawing/2014/main" id="{81EB70F5-76DE-4D5B-A4FB-1F59964A2E55}"/>
                </a:ext>
              </a:extLst>
            </p:cNvPr>
            <p:cNvSpPr>
              <a:spLocks noChangeShapeType="1"/>
            </p:cNvSpPr>
            <p:nvPr/>
          </p:nvSpPr>
          <p:spPr bwMode="auto">
            <a:xfrm>
              <a:off x="475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26" name="Line 670">
              <a:extLst>
                <a:ext uri="{FF2B5EF4-FFF2-40B4-BE49-F238E27FC236}">
                  <a16:creationId xmlns:a16="http://schemas.microsoft.com/office/drawing/2014/main" id="{D878F53E-60A1-46EB-AA8F-75165D23E01A}"/>
                </a:ext>
              </a:extLst>
            </p:cNvPr>
            <p:cNvSpPr>
              <a:spLocks noChangeShapeType="1"/>
            </p:cNvSpPr>
            <p:nvPr/>
          </p:nvSpPr>
          <p:spPr bwMode="auto">
            <a:xfrm>
              <a:off x="499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27" name="Line 671">
              <a:extLst>
                <a:ext uri="{FF2B5EF4-FFF2-40B4-BE49-F238E27FC236}">
                  <a16:creationId xmlns:a16="http://schemas.microsoft.com/office/drawing/2014/main" id="{50432110-9333-4E1D-97E3-02A3526A81B4}"/>
                </a:ext>
              </a:extLst>
            </p:cNvPr>
            <p:cNvSpPr>
              <a:spLocks noChangeShapeType="1"/>
            </p:cNvSpPr>
            <p:nvPr/>
          </p:nvSpPr>
          <p:spPr bwMode="auto">
            <a:xfrm>
              <a:off x="5232" y="1833"/>
              <a:ext cx="0" cy="96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5730" name="Group 674">
              <a:extLst>
                <a:ext uri="{FF2B5EF4-FFF2-40B4-BE49-F238E27FC236}">
                  <a16:creationId xmlns:a16="http://schemas.microsoft.com/office/drawing/2014/main" id="{F4395EB0-4CB7-4F71-801D-9CF0B8ED5BA4}"/>
                </a:ext>
              </a:extLst>
            </p:cNvPr>
            <p:cNvGrpSpPr>
              <a:grpSpLocks/>
            </p:cNvGrpSpPr>
            <p:nvPr/>
          </p:nvGrpSpPr>
          <p:grpSpPr bwMode="auto">
            <a:xfrm>
              <a:off x="4560" y="1929"/>
              <a:ext cx="144" cy="768"/>
              <a:chOff x="4752" y="2640"/>
              <a:chExt cx="528" cy="288"/>
            </a:xfrm>
          </p:grpSpPr>
          <p:sp>
            <p:nvSpPr>
              <p:cNvPr id="45731" name="Rectangle 675">
                <a:extLst>
                  <a:ext uri="{FF2B5EF4-FFF2-40B4-BE49-F238E27FC236}">
                    <a16:creationId xmlns:a16="http://schemas.microsoft.com/office/drawing/2014/main" id="{F0B5EBF5-B6E8-449B-B505-2560B156A0C8}"/>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32" name="Line 676">
                <a:extLst>
                  <a:ext uri="{FF2B5EF4-FFF2-40B4-BE49-F238E27FC236}">
                    <a16:creationId xmlns:a16="http://schemas.microsoft.com/office/drawing/2014/main" id="{9432F3D9-EC41-45B8-AA9E-327E03C24E47}"/>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33" name="Line 677">
                <a:extLst>
                  <a:ext uri="{FF2B5EF4-FFF2-40B4-BE49-F238E27FC236}">
                    <a16:creationId xmlns:a16="http://schemas.microsoft.com/office/drawing/2014/main" id="{E3058FDA-8BB0-478B-9E27-3BC453A0FA40}"/>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5734" name="Group 678">
              <a:extLst>
                <a:ext uri="{FF2B5EF4-FFF2-40B4-BE49-F238E27FC236}">
                  <a16:creationId xmlns:a16="http://schemas.microsoft.com/office/drawing/2014/main" id="{21735438-B045-431B-AE9D-47AB3F602DB1}"/>
                </a:ext>
              </a:extLst>
            </p:cNvPr>
            <p:cNvGrpSpPr>
              <a:grpSpLocks/>
            </p:cNvGrpSpPr>
            <p:nvPr/>
          </p:nvGrpSpPr>
          <p:grpSpPr bwMode="auto">
            <a:xfrm>
              <a:off x="4800" y="1929"/>
              <a:ext cx="144" cy="768"/>
              <a:chOff x="4752" y="2640"/>
              <a:chExt cx="528" cy="288"/>
            </a:xfrm>
          </p:grpSpPr>
          <p:sp>
            <p:nvSpPr>
              <p:cNvPr id="45735" name="Rectangle 679">
                <a:extLst>
                  <a:ext uri="{FF2B5EF4-FFF2-40B4-BE49-F238E27FC236}">
                    <a16:creationId xmlns:a16="http://schemas.microsoft.com/office/drawing/2014/main" id="{84C57A6B-0101-4522-99AA-5FC44B4DACA0}"/>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36" name="Line 680">
                <a:extLst>
                  <a:ext uri="{FF2B5EF4-FFF2-40B4-BE49-F238E27FC236}">
                    <a16:creationId xmlns:a16="http://schemas.microsoft.com/office/drawing/2014/main" id="{CEE85505-00E1-475D-9DF1-DF07424BE779}"/>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37" name="Line 681">
                <a:extLst>
                  <a:ext uri="{FF2B5EF4-FFF2-40B4-BE49-F238E27FC236}">
                    <a16:creationId xmlns:a16="http://schemas.microsoft.com/office/drawing/2014/main" id="{C22E1806-C76A-4674-B636-D988D5BF9B57}"/>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5738" name="Group 682">
              <a:extLst>
                <a:ext uri="{FF2B5EF4-FFF2-40B4-BE49-F238E27FC236}">
                  <a16:creationId xmlns:a16="http://schemas.microsoft.com/office/drawing/2014/main" id="{47350B52-7FCC-44A1-AF80-89C8A5B9BB24}"/>
                </a:ext>
              </a:extLst>
            </p:cNvPr>
            <p:cNvGrpSpPr>
              <a:grpSpLocks/>
            </p:cNvGrpSpPr>
            <p:nvPr/>
          </p:nvGrpSpPr>
          <p:grpSpPr bwMode="auto">
            <a:xfrm>
              <a:off x="5040" y="1929"/>
              <a:ext cx="144" cy="768"/>
              <a:chOff x="4752" y="2640"/>
              <a:chExt cx="528" cy="288"/>
            </a:xfrm>
          </p:grpSpPr>
          <p:sp>
            <p:nvSpPr>
              <p:cNvPr id="45739" name="Rectangle 683">
                <a:extLst>
                  <a:ext uri="{FF2B5EF4-FFF2-40B4-BE49-F238E27FC236}">
                    <a16:creationId xmlns:a16="http://schemas.microsoft.com/office/drawing/2014/main" id="{BAC02016-FFD3-4B92-81B6-4F889985EBC6}"/>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40" name="Line 684">
                <a:extLst>
                  <a:ext uri="{FF2B5EF4-FFF2-40B4-BE49-F238E27FC236}">
                    <a16:creationId xmlns:a16="http://schemas.microsoft.com/office/drawing/2014/main" id="{25BA28C0-6217-42FE-8C89-69F7920AE08E}"/>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41" name="Line 685">
                <a:extLst>
                  <a:ext uri="{FF2B5EF4-FFF2-40B4-BE49-F238E27FC236}">
                    <a16:creationId xmlns:a16="http://schemas.microsoft.com/office/drawing/2014/main" id="{B696DF61-D961-4506-B6E7-1BF0432863C0}"/>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5742" name="Group 686">
              <a:extLst>
                <a:ext uri="{FF2B5EF4-FFF2-40B4-BE49-F238E27FC236}">
                  <a16:creationId xmlns:a16="http://schemas.microsoft.com/office/drawing/2014/main" id="{B991EB25-869B-4D6C-8401-1875CA662E63}"/>
                </a:ext>
              </a:extLst>
            </p:cNvPr>
            <p:cNvGrpSpPr>
              <a:grpSpLocks/>
            </p:cNvGrpSpPr>
            <p:nvPr/>
          </p:nvGrpSpPr>
          <p:grpSpPr bwMode="auto">
            <a:xfrm>
              <a:off x="5280" y="1929"/>
              <a:ext cx="144" cy="768"/>
              <a:chOff x="4752" y="2640"/>
              <a:chExt cx="528" cy="288"/>
            </a:xfrm>
          </p:grpSpPr>
          <p:sp>
            <p:nvSpPr>
              <p:cNvPr id="45743" name="Rectangle 687">
                <a:extLst>
                  <a:ext uri="{FF2B5EF4-FFF2-40B4-BE49-F238E27FC236}">
                    <a16:creationId xmlns:a16="http://schemas.microsoft.com/office/drawing/2014/main" id="{7BA13A8F-AEFD-4E5E-B01B-5060AC0F5A2C}"/>
                  </a:ext>
                </a:extLst>
              </p:cNvPr>
              <p:cNvSpPr>
                <a:spLocks noChangeArrowheads="1"/>
              </p:cNvSpPr>
              <p:nvPr/>
            </p:nvSpPr>
            <p:spPr bwMode="auto">
              <a:xfrm>
                <a:off x="4752" y="2640"/>
                <a:ext cx="528" cy="288"/>
              </a:xfrm>
              <a:prstGeom prst="rect">
                <a:avLst/>
              </a:prstGeom>
              <a:noFill/>
              <a:ln w="28575">
                <a:solidFill>
                  <a:srgbClr val="0066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744" name="Line 688">
                <a:extLst>
                  <a:ext uri="{FF2B5EF4-FFF2-40B4-BE49-F238E27FC236}">
                    <a16:creationId xmlns:a16="http://schemas.microsoft.com/office/drawing/2014/main" id="{4B1F4F2B-1C58-43F5-8C8F-C21928925F5B}"/>
                  </a:ext>
                </a:extLst>
              </p:cNvPr>
              <p:cNvSpPr>
                <a:spLocks noChangeShapeType="1"/>
              </p:cNvSpPr>
              <p:nvPr/>
            </p:nvSpPr>
            <p:spPr bwMode="auto">
              <a:xfrm rot="16200000" flipH="1">
                <a:off x="5256" y="2808"/>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745" name="Line 689">
                <a:extLst>
                  <a:ext uri="{FF2B5EF4-FFF2-40B4-BE49-F238E27FC236}">
                    <a16:creationId xmlns:a16="http://schemas.microsoft.com/office/drawing/2014/main" id="{F5136959-00A0-465F-B350-5C45F0CD1115}"/>
                  </a:ext>
                </a:extLst>
              </p:cNvPr>
              <p:cNvSpPr>
                <a:spLocks noChangeShapeType="1"/>
              </p:cNvSpPr>
              <p:nvPr/>
            </p:nvSpPr>
            <p:spPr bwMode="auto">
              <a:xfrm rot="5400000" flipH="1" flipV="1">
                <a:off x="4728" y="2760"/>
                <a:ext cx="48" cy="0"/>
              </a:xfrm>
              <a:prstGeom prst="line">
                <a:avLst/>
              </a:prstGeom>
              <a:noFill/>
              <a:ln w="28575">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45746" name="Text Box 690">
            <a:extLst>
              <a:ext uri="{FF2B5EF4-FFF2-40B4-BE49-F238E27FC236}">
                <a16:creationId xmlns:a16="http://schemas.microsoft.com/office/drawing/2014/main" id="{CCA827A4-71C6-4560-B641-5DD737838D30}"/>
              </a:ext>
            </a:extLst>
          </p:cNvPr>
          <p:cNvSpPr txBox="1">
            <a:spLocks noChangeArrowheads="1"/>
          </p:cNvSpPr>
          <p:nvPr/>
        </p:nvSpPr>
        <p:spPr bwMode="auto">
          <a:xfrm>
            <a:off x="152398" y="3723085"/>
            <a:ext cx="13030197" cy="2117246"/>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2000"/>
              </a:lnSpc>
              <a:spcBef>
                <a:spcPct val="50000"/>
              </a:spcBef>
              <a:spcAft>
                <a:spcPts val="200"/>
              </a:spcAft>
            </a:pPr>
            <a:r>
              <a:rPr lang="en-US" altLang="en-US" sz="2800" b="1" dirty="0">
                <a:solidFill>
                  <a:srgbClr val="0E7C86"/>
                </a:solidFill>
                <a:latin typeface="Times New Roman"/>
              </a:rPr>
              <a:t>b) Hysteresis Loss: </a:t>
            </a:r>
            <a:endParaRPr sz="2400" dirty="0"/>
          </a:p>
          <a:p>
            <a:pPr>
              <a:lnSpc>
                <a:spcPct val="102000"/>
              </a:lnSpc>
              <a:spcBef>
                <a:spcPct val="50000"/>
              </a:spcBef>
              <a:spcAft>
                <a:spcPts val="200"/>
              </a:spcAft>
            </a:pPr>
            <a:r>
              <a:rPr lang="en-US" altLang="en-US" b="0" dirty="0">
                <a:solidFill>
                  <a:srgbClr val="2B3E4B"/>
                </a:solidFill>
                <a:latin typeface="Times New Roman"/>
              </a:rPr>
              <a:t> </a:t>
            </a:r>
            <a:r>
              <a:rPr lang="en-US" altLang="en-US" sz="2000" b="0" dirty="0">
                <a:solidFill>
                  <a:srgbClr val="2B3E4B"/>
                </a:solidFill>
                <a:latin typeface="Times New Roman"/>
              </a:rPr>
              <a:t>When alternating current is passed, the iron core is magnetized and demagnetized repeatedly over the cycles and some energy is being lost in the process.</a:t>
            </a:r>
            <a:r>
              <a:rPr lang="en-US" altLang="en-US" sz="2000" dirty="0">
                <a:solidFill>
                  <a:srgbClr val="2B3E4B"/>
                </a:solidFill>
                <a:latin typeface="Times New Roman"/>
              </a:rPr>
              <a:t> This can </a:t>
            </a:r>
            <a:r>
              <a:rPr lang="en-US" altLang="en-US" sz="2000">
                <a:solidFill>
                  <a:srgbClr val="2B3E4B"/>
                </a:solidFill>
                <a:latin typeface="Times New Roman"/>
              </a:rPr>
              <a:t>be minimized </a:t>
            </a:r>
            <a:r>
              <a:rPr lang="en-US" altLang="en-US" sz="2000" dirty="0">
                <a:solidFill>
                  <a:srgbClr val="2B3E4B"/>
                </a:solidFill>
                <a:latin typeface="Times New Roman"/>
              </a:rPr>
              <a:t>by using suitable material with thin hysteresis loop</a:t>
            </a:r>
            <a:r>
              <a:rPr lang="en-US" altLang="en-US" sz="2800" dirty="0">
                <a:solidFill>
                  <a:srgbClr val="2B3E4B"/>
                </a:solidFill>
                <a:latin typeface="Times New Roman"/>
              </a:rPr>
              <a:t>.</a:t>
            </a:r>
            <a:endParaRPr lang="en-US" sz="2800" dirty="0"/>
          </a:p>
          <a:p>
            <a:pPr>
              <a:lnSpc>
                <a:spcPct val="102000"/>
              </a:lnSpc>
              <a:spcBef>
                <a:spcPct val="50000"/>
              </a:spcBef>
              <a:spcAft>
                <a:spcPts val="200"/>
              </a:spcAft>
            </a:pPr>
            <a:endParaRPr sz="2800" dirty="0"/>
          </a:p>
        </p:txBody>
      </p:sp>
      <p:sp>
        <p:nvSpPr>
          <p:cNvPr id="45747" name="Text Box 691">
            <a:extLst>
              <a:ext uri="{FF2B5EF4-FFF2-40B4-BE49-F238E27FC236}">
                <a16:creationId xmlns:a16="http://schemas.microsoft.com/office/drawing/2014/main" id="{E7C1214D-8783-4429-B414-35C1A90ABB50}"/>
              </a:ext>
            </a:extLst>
          </p:cNvPr>
          <p:cNvSpPr txBox="1">
            <a:spLocks noChangeArrowheads="1"/>
          </p:cNvSpPr>
          <p:nvPr/>
        </p:nvSpPr>
        <p:spPr bwMode="auto">
          <a:xfrm>
            <a:off x="152398" y="5579043"/>
            <a:ext cx="11353801" cy="70525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nSpc>
                <a:spcPct val="102000"/>
              </a:lnSpc>
              <a:spcBef>
                <a:spcPct val="50000"/>
              </a:spcBef>
              <a:spcAft>
                <a:spcPts val="200"/>
              </a:spcAft>
              <a:buFontTx/>
              <a:buAutoNum type="arabicPeriod" startAt="4"/>
            </a:pPr>
            <a:r>
              <a:rPr lang="en-US" altLang="en-US" sz="2400" b="1" dirty="0">
                <a:solidFill>
                  <a:srgbClr val="2B3E4B"/>
                </a:solidFill>
                <a:latin typeface="Times New Roman"/>
              </a:rPr>
              <a:t>Losses due to vibration of core:  </a:t>
            </a:r>
            <a:r>
              <a:rPr lang="en-US" altLang="en-US" sz="1600" b="0" dirty="0">
                <a:solidFill>
                  <a:srgbClr val="2B3E4B"/>
                </a:solidFill>
                <a:latin typeface="Times New Roman"/>
              </a:rPr>
              <a:t>Some electrical energy is lost in the      form of mechanical energy due to vibration of the core and humming noise due to magnetostriction effect.</a:t>
            </a:r>
            <a:endParaRPr sz="2400" dirty="0"/>
          </a:p>
        </p:txBody>
      </p:sp>
      <p:sp>
        <p:nvSpPr>
          <p:cNvPr id="45751" name="Classroom Accent Rule"/>
          <p:cNvSpPr/>
          <p:nvPr/>
        </p:nvSpPr>
        <p:spPr>
          <a:xfrm>
            <a:off x="0" y="0"/>
            <a:ext cx="12191999" cy="59436"/>
          </a:xfrm>
          <a:prstGeom prst="rect">
            <a:avLst/>
          </a:prstGeom>
          <a:solidFill>
            <a:srgbClr val="0E7C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752" name="Heading Accent"/>
          <p:cNvSpPr/>
          <p:nvPr/>
        </p:nvSpPr>
        <p:spPr>
          <a:xfrm>
            <a:off x="1642871" y="98108"/>
            <a:ext cx="41148" cy="310896"/>
          </a:xfrm>
          <a:prstGeom prst="rect">
            <a:avLst/>
          </a:prstGeom>
          <a:solidFill>
            <a:srgbClr val="C85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7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70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70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7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7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74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74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57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01" grpId="0" build="p"/>
      <p:bldP spid="45746" grpId="0" build="p"/>
      <p:bldP spid="45747" grpId="0" build="p"/>
    </p:bldLst>
  </p:timing>
</p:sld>
</file>

<file path=ppt/theme/theme1.xml><?xml version="1.0" encoding="utf-8"?>
<a:theme xmlns:a="http://schemas.openxmlformats.org/drawingml/2006/main" name="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21275</TotalTime>
  <Words>2678</Words>
  <Application>Microsoft Office PowerPoint</Application>
  <PresentationFormat>Widescreen</PresentationFormat>
  <Paragraphs>376</Paragraphs>
  <Slides>17</Slides>
  <Notes>16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Cambria Math</vt:lpstr>
      <vt:lpstr>CommercialScript BT</vt:lpstr>
      <vt:lpstr>Times New Roman</vt:lpstr>
      <vt:lpstr>Default Design</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c.mani</dc:creator>
  <cp:lastModifiedBy>SUMITH P</cp:lastModifiedBy>
  <cp:revision>689</cp:revision>
  <dcterms:created xsi:type="dcterms:W3CDTF">2006-06-10T18:14:23Z</dcterms:created>
  <dcterms:modified xsi:type="dcterms:W3CDTF">2026-09-29T01:47:27Z</dcterms:modified>
</cp:coreProperties>
</file>