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70" r:id="rId11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vd994bDY6vwiYqr8B6FQpQ==" hashData="PsD0aOCPSvYUmoq7JpH7nk+F7WdeBQ5OByGnS2goIRrHEJko2p/u7pl0C++eEBJeTy3bY5RL2vpfryX4JqwK2Q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MITH P" initials="SP" lastIdx="2" clrIdx="0">
    <p:extLst>
      <p:ext uri="{19B8F6BF-5375-455C-9EA6-DF929625EA0E}">
        <p15:presenceInfo xmlns:p15="http://schemas.microsoft.com/office/powerpoint/2012/main" userId="79f682cf9aa2df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1E35"/>
    <a:srgbClr val="062CEA"/>
    <a:srgbClr val="480000"/>
    <a:srgbClr val="B76537"/>
    <a:srgbClr val="C09200"/>
    <a:srgbClr val="7A0000"/>
    <a:srgbClr val="4B2121"/>
    <a:srgbClr val="FF9900"/>
    <a:srgbClr val="FF66FF"/>
    <a:srgbClr val="5C1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49D83B-ABFA-4931-875C-6352F67992E1}" v="137" dt="2026-07-15T16:28:38.2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26670-77FE-44C7-B52F-3DB556DCA872}" type="datetimeFigureOut">
              <a:rPr lang="en-IN" smtClean="0"/>
              <a:t>28-07-2026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18141-2439-4039-A9AF-5823136760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2619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AAB8C94B-3916-3CEF-B7BA-4DB143B96B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BD2D63B-3597-4E91-83D6-4A9508096AAA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E3D88C2F-4902-85C4-BEF8-1A152DD170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B70C8400-D619-E9E5-07C0-A220A36F6B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720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DFA2602-6556-7127-D6A8-22C2726764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D19961B-D1D7-DA2E-B081-EE003E435F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6123F07-4055-2E16-F910-90C7962AB3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0AAF6-4EA6-42F8-8855-6E52C286C6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0304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0000">
            <a:alpha val="8196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AD02BA-A5E7-4F2E-B26B-8796E931B084}"/>
              </a:ext>
            </a:extLst>
          </p:cNvPr>
          <p:cNvSpPr/>
          <p:nvPr userDrawn="1"/>
        </p:nvSpPr>
        <p:spPr>
          <a:xfrm>
            <a:off x="159657" y="130628"/>
            <a:ext cx="11872686" cy="6595636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EC5EC49-EDBF-B443-898D-33EA9A776F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31081" y="5425002"/>
            <a:ext cx="1301262" cy="13012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74AD4E-1FF0-E069-BC9E-B0DABD1F72CC}"/>
              </a:ext>
            </a:extLst>
          </p:cNvPr>
          <p:cNvSpPr txBox="1"/>
          <p:nvPr userDrawn="1"/>
        </p:nvSpPr>
        <p:spPr>
          <a:xfrm>
            <a:off x="8769927" y="6248399"/>
            <a:ext cx="2101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Prepared By: </a:t>
            </a:r>
            <a:r>
              <a:rPr lang="en-IN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Sumith</a:t>
            </a:r>
            <a:endParaRPr lang="en-IN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26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3" Type="http://schemas.microsoft.com/office/2007/relationships/hdphoto" Target="../media/hdphoto1.wdp"/><Relationship Id="rId7" Type="http://schemas.openxmlformats.org/officeDocument/2006/relationships/image" Target="../media/image34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0.png"/><Relationship Id="rId11" Type="http://schemas.openxmlformats.org/officeDocument/2006/relationships/image" Target="../media/image380.png"/><Relationship Id="rId5" Type="http://schemas.openxmlformats.org/officeDocument/2006/relationships/image" Target="../media/image320.png"/><Relationship Id="rId10" Type="http://schemas.openxmlformats.org/officeDocument/2006/relationships/image" Target="../media/image370.png"/><Relationship Id="rId4" Type="http://schemas.openxmlformats.org/officeDocument/2006/relationships/image" Target="../media/image310.png"/><Relationship Id="rId9" Type="http://schemas.openxmlformats.org/officeDocument/2006/relationships/image" Target="../media/image36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225439-1F5B-4C3E-9B1A-5CE89F4B75D8}"/>
              </a:ext>
            </a:extLst>
          </p:cNvPr>
          <p:cNvSpPr txBox="1"/>
          <p:nvPr/>
        </p:nvSpPr>
        <p:spPr>
          <a:xfrm>
            <a:off x="103093" y="155901"/>
            <a:ext cx="4810799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</a:rPr>
              <a:t>Ampere’s Circuital theorem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0B46C19-7FCA-49BB-BB99-7C49D73CDA8C}"/>
              </a:ext>
            </a:extLst>
          </p:cNvPr>
          <p:cNvSpPr/>
          <p:nvPr/>
        </p:nvSpPr>
        <p:spPr>
          <a:xfrm>
            <a:off x="7573646" y="386734"/>
            <a:ext cx="3106057" cy="4920343"/>
          </a:xfrm>
          <a:custGeom>
            <a:avLst/>
            <a:gdLst>
              <a:gd name="connsiteX0" fmla="*/ 3106057 w 3106057"/>
              <a:gd name="connsiteY0" fmla="*/ 0 h 4920343"/>
              <a:gd name="connsiteX1" fmla="*/ 1756229 w 3106057"/>
              <a:gd name="connsiteY1" fmla="*/ 711200 h 4920343"/>
              <a:gd name="connsiteX2" fmla="*/ 1393371 w 3106057"/>
              <a:gd name="connsiteY2" fmla="*/ 4122057 h 4920343"/>
              <a:gd name="connsiteX3" fmla="*/ 0 w 3106057"/>
              <a:gd name="connsiteY3" fmla="*/ 4920343 h 49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6057" h="4920343">
                <a:moveTo>
                  <a:pt x="3106057" y="0"/>
                </a:moveTo>
                <a:cubicBezTo>
                  <a:pt x="2573867" y="12095"/>
                  <a:pt x="2041677" y="24191"/>
                  <a:pt x="1756229" y="711200"/>
                </a:cubicBezTo>
                <a:cubicBezTo>
                  <a:pt x="1470781" y="1398210"/>
                  <a:pt x="1686076" y="3420533"/>
                  <a:pt x="1393371" y="4122057"/>
                </a:cubicBezTo>
                <a:cubicBezTo>
                  <a:pt x="1100666" y="4823581"/>
                  <a:pt x="550333" y="4871962"/>
                  <a:pt x="0" y="4920343"/>
                </a:cubicBezTo>
              </a:path>
            </a:pathLst>
          </a:custGeom>
          <a:noFill/>
          <a:ln w="57150">
            <a:solidFill>
              <a:srgbClr val="C092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25A61E0-D53C-4801-80BD-0F339E4199AD}"/>
                  </a:ext>
                </a:extLst>
              </p:cNvPr>
              <p:cNvSpPr txBox="1"/>
              <p:nvPr/>
            </p:nvSpPr>
            <p:spPr>
              <a:xfrm>
                <a:off x="8644172" y="2759973"/>
                <a:ext cx="41365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IN" sz="3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25A61E0-D53C-4801-80BD-0F339E419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4172" y="2759973"/>
                <a:ext cx="413659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rrow: Up 2">
            <a:extLst>
              <a:ext uri="{FF2B5EF4-FFF2-40B4-BE49-F238E27FC236}">
                <a16:creationId xmlns:a16="http://schemas.microsoft.com/office/drawing/2014/main" id="{6A736D7C-67A6-4494-B892-FEECEECA0008}"/>
              </a:ext>
            </a:extLst>
          </p:cNvPr>
          <p:cNvSpPr/>
          <p:nvPr/>
        </p:nvSpPr>
        <p:spPr>
          <a:xfrm>
            <a:off x="8985006" y="2666601"/>
            <a:ext cx="309093" cy="360608"/>
          </a:xfrm>
          <a:prstGeom prst="upArrow">
            <a:avLst>
              <a:gd name="adj1" fmla="val 16667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303F126-0F75-404E-8F7E-E47599909974}"/>
              </a:ext>
            </a:extLst>
          </p:cNvPr>
          <p:cNvSpPr/>
          <p:nvPr/>
        </p:nvSpPr>
        <p:spPr>
          <a:xfrm>
            <a:off x="7143761" y="2295897"/>
            <a:ext cx="3828139" cy="146262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3785B0C-77E1-4157-96DE-67404A18034D}"/>
              </a:ext>
            </a:extLst>
          </p:cNvPr>
          <p:cNvCxnSpPr>
            <a:stCxn id="3" idx="2"/>
            <a:endCxn id="9" idx="6"/>
          </p:cNvCxnSpPr>
          <p:nvPr/>
        </p:nvCxnSpPr>
        <p:spPr>
          <a:xfrm>
            <a:off x="9139553" y="3027209"/>
            <a:ext cx="1832347" cy="0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1DB2D86-D850-464B-92F1-433841F70363}"/>
                  </a:ext>
                </a:extLst>
              </p:cNvPr>
              <p:cNvSpPr txBox="1"/>
              <p:nvPr/>
            </p:nvSpPr>
            <p:spPr>
              <a:xfrm>
                <a:off x="678119" y="870496"/>
                <a:ext cx="83797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i="1" dirty="0">
                    <a:solidFill>
                      <a:srgbClr val="002060"/>
                    </a:solidFill>
                  </a:rPr>
                  <a:t>The line integral of magnetic field along any closed loop is equal  to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𝑡𝑖𝑚𝑒𝑠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𝑡𝑜𝑡𝑎𝑙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𝑐𝑢𝑟𝑒𝑛𝑡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𝑒𝑛𝑐𝑙𝑜𝑠𝑒𝑑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𝑎𝑡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𝑙𝑜𝑜𝑝</m:t>
                    </m:r>
                  </m:oMath>
                </a14:m>
                <a:endParaRPr lang="en-IN" sz="2400" i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1DB2D86-D850-464B-92F1-433841F70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19" y="870496"/>
                <a:ext cx="8379712" cy="830997"/>
              </a:xfrm>
              <a:prstGeom prst="rect">
                <a:avLst/>
              </a:prstGeom>
              <a:blipFill>
                <a:blip r:embed="rId3"/>
                <a:stretch>
                  <a:fillRect l="-1091" t="-5882" b="-1617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7C53F82-E6E5-42D9-806E-AF645AE65B22}"/>
                  </a:ext>
                </a:extLst>
              </p:cNvPr>
              <p:cNvSpPr txBox="1"/>
              <p:nvPr/>
            </p:nvSpPr>
            <p:spPr>
              <a:xfrm>
                <a:off x="1512297" y="2374487"/>
                <a:ext cx="3132959" cy="1384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𝑑𝑙</m:t>
                          </m:r>
                          <m: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𝑒𝑛𝑐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sz="3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7C53F82-E6E5-42D9-806E-AF645AE65B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2297" y="2374487"/>
                <a:ext cx="3132959" cy="13840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6231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/>
      <p:bldP spid="3" grpId="0" animBg="1"/>
      <p:bldP spid="9" grpId="0" animBg="1"/>
      <p:bldP spid="29" grpId="0"/>
      <p:bldP spid="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0325F7-8DDD-42FA-8C71-70BEDDADEE32}"/>
              </a:ext>
            </a:extLst>
          </p:cNvPr>
          <p:cNvSpPr txBox="1"/>
          <p:nvPr/>
        </p:nvSpPr>
        <p:spPr>
          <a:xfrm>
            <a:off x="167258" y="223887"/>
            <a:ext cx="5928742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</a:rPr>
              <a:t>Ampere’s Circuital theorem- Applications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2E97D3-7ADB-48BE-8DB4-5A60728989D5}"/>
              </a:ext>
            </a:extLst>
          </p:cNvPr>
          <p:cNvSpPr txBox="1"/>
          <p:nvPr/>
        </p:nvSpPr>
        <p:spPr>
          <a:xfrm>
            <a:off x="264463" y="662459"/>
            <a:ext cx="5928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1" u="sng" dirty="0">
                <a:solidFill>
                  <a:srgbClr val="002060"/>
                </a:solidFill>
              </a:rPr>
              <a:t>Infinitely long straight line conductor</a:t>
            </a:r>
            <a:endParaRPr lang="en-IN" sz="2000" i="1" u="sng" dirty="0">
              <a:solidFill>
                <a:srgbClr val="00206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853EF09-B820-4E12-849E-69906EFD23B0}"/>
              </a:ext>
            </a:extLst>
          </p:cNvPr>
          <p:cNvCxnSpPr/>
          <p:nvPr/>
        </p:nvCxnSpPr>
        <p:spPr>
          <a:xfrm flipV="1">
            <a:off x="9156879" y="804127"/>
            <a:ext cx="0" cy="1230735"/>
          </a:xfrm>
          <a:prstGeom prst="line">
            <a:avLst/>
          </a:prstGeom>
          <a:ln w="38100">
            <a:solidFill>
              <a:srgbClr val="FFFF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93EF009-C93E-4750-B97B-ECCF7EC42ACE}"/>
              </a:ext>
            </a:extLst>
          </p:cNvPr>
          <p:cNvCxnSpPr/>
          <p:nvPr/>
        </p:nvCxnSpPr>
        <p:spPr>
          <a:xfrm flipV="1">
            <a:off x="9156879" y="4494726"/>
            <a:ext cx="0" cy="1230735"/>
          </a:xfrm>
          <a:prstGeom prst="line">
            <a:avLst/>
          </a:prstGeom>
          <a:ln w="38100">
            <a:solidFill>
              <a:srgbClr val="FFFF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B863F3A-DF4D-4DB3-BE56-B1C48D060963}"/>
                  </a:ext>
                </a:extLst>
              </p:cNvPr>
              <p:cNvSpPr txBox="1"/>
              <p:nvPr/>
            </p:nvSpPr>
            <p:spPr>
              <a:xfrm>
                <a:off x="9156878" y="1852208"/>
                <a:ext cx="41365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IN" sz="3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B863F3A-DF4D-4DB3-BE56-B1C48D0609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6878" y="1852208"/>
                <a:ext cx="413659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12">
            <a:extLst>
              <a:ext uri="{FF2B5EF4-FFF2-40B4-BE49-F238E27FC236}">
                <a16:creationId xmlns:a16="http://schemas.microsoft.com/office/drawing/2014/main" id="{3BE49332-A08C-428F-BBE9-E8AF4065827F}"/>
              </a:ext>
            </a:extLst>
          </p:cNvPr>
          <p:cNvSpPr/>
          <p:nvPr/>
        </p:nvSpPr>
        <p:spPr>
          <a:xfrm>
            <a:off x="7765962" y="2462683"/>
            <a:ext cx="2781833" cy="1230735"/>
          </a:xfrm>
          <a:prstGeom prst="ellipse">
            <a:avLst/>
          </a:prstGeom>
          <a:noFill/>
          <a:ln w="28575">
            <a:solidFill>
              <a:srgbClr val="062CEA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E734C72-444B-4B69-AD57-2E50DC0A49AE}"/>
              </a:ext>
            </a:extLst>
          </p:cNvPr>
          <p:cNvCxnSpPr>
            <a:cxnSpLocks/>
          </p:cNvCxnSpPr>
          <p:nvPr/>
        </p:nvCxnSpPr>
        <p:spPr>
          <a:xfrm flipV="1">
            <a:off x="9156879" y="3037122"/>
            <a:ext cx="0" cy="145760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6D04C67-D78E-4125-84F7-A807B5453A45}"/>
              </a:ext>
            </a:extLst>
          </p:cNvPr>
          <p:cNvCxnSpPr>
            <a:cxnSpLocks/>
          </p:cNvCxnSpPr>
          <p:nvPr/>
        </p:nvCxnSpPr>
        <p:spPr>
          <a:xfrm flipV="1">
            <a:off x="9156879" y="2034862"/>
            <a:ext cx="0" cy="1043189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A1EFCCB-CAD1-4E67-B2D4-19D8C66971EF}"/>
              </a:ext>
            </a:extLst>
          </p:cNvPr>
          <p:cNvCxnSpPr>
            <a:endCxn id="13" idx="2"/>
          </p:cNvCxnSpPr>
          <p:nvPr/>
        </p:nvCxnSpPr>
        <p:spPr>
          <a:xfrm flipH="1">
            <a:off x="7765962" y="3037122"/>
            <a:ext cx="1390916" cy="40929"/>
          </a:xfrm>
          <a:prstGeom prst="straightConnector1">
            <a:avLst/>
          </a:prstGeom>
          <a:ln w="38100">
            <a:solidFill>
              <a:srgbClr val="062C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F73D9CA-D308-4BDD-8F52-4792122BB34C}"/>
                  </a:ext>
                </a:extLst>
              </p:cNvPr>
              <p:cNvSpPr txBox="1"/>
              <p:nvPr/>
            </p:nvSpPr>
            <p:spPr>
              <a:xfrm>
                <a:off x="8254590" y="2556456"/>
                <a:ext cx="41365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IN" sz="3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F73D9CA-D308-4BDD-8F52-4792122BB3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4590" y="2556456"/>
                <a:ext cx="413659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3AB40EB-E2A7-4DD7-B81E-BBFDD1F143EB}"/>
                  </a:ext>
                </a:extLst>
              </p:cNvPr>
              <p:cNvSpPr txBox="1"/>
              <p:nvPr/>
            </p:nvSpPr>
            <p:spPr>
              <a:xfrm>
                <a:off x="7559130" y="2462934"/>
                <a:ext cx="41365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IN" sz="3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3AB40EB-E2A7-4DD7-B81E-BBFDD1F143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130" y="2462934"/>
                <a:ext cx="413659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>
            <a:extLst>
              <a:ext uri="{FF2B5EF4-FFF2-40B4-BE49-F238E27FC236}">
                <a16:creationId xmlns:a16="http://schemas.microsoft.com/office/drawing/2014/main" id="{1E8BC1E5-D9AC-46D9-BF02-C3B70200F621}"/>
              </a:ext>
            </a:extLst>
          </p:cNvPr>
          <p:cNvSpPr/>
          <p:nvPr/>
        </p:nvSpPr>
        <p:spPr>
          <a:xfrm rot="9863700">
            <a:off x="7764714" y="2876657"/>
            <a:ext cx="103028" cy="412124"/>
          </a:xfrm>
          <a:prstGeom prst="arc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DB4A8A7-BD66-4003-B3D5-4658CF293A3B}"/>
                  </a:ext>
                </a:extLst>
              </p:cNvPr>
              <p:cNvSpPr txBox="1"/>
              <p:nvPr/>
            </p:nvSpPr>
            <p:spPr>
              <a:xfrm>
                <a:off x="7236389" y="3002655"/>
                <a:ext cx="41365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𝑑𝑙</m:t>
                      </m:r>
                    </m:oMath>
                  </m:oMathPara>
                </a14:m>
                <a:endParaRPr lang="en-IN" sz="3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DB4A8A7-BD66-4003-B3D5-4658CF293A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389" y="3002655"/>
                <a:ext cx="413659" cy="584775"/>
              </a:xfrm>
              <a:prstGeom prst="rect">
                <a:avLst/>
              </a:prstGeom>
              <a:blipFill>
                <a:blip r:embed="rId5"/>
                <a:stretch>
                  <a:fillRect r="-735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73BC1CC-0B31-41BD-961F-BCCAB9434697}"/>
                  </a:ext>
                </a:extLst>
              </p:cNvPr>
              <p:cNvSpPr txBox="1"/>
              <p:nvPr/>
            </p:nvSpPr>
            <p:spPr>
              <a:xfrm>
                <a:off x="509532" y="1142718"/>
                <a:ext cx="3132959" cy="1061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𝑑𝑙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𝑒𝑛𝑐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73BC1CC-0B31-41BD-961F-BCCAB94346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532" y="1142718"/>
                <a:ext cx="3132959" cy="106106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DA0BBB9-0714-4A34-91B4-40E372ACA877}"/>
                  </a:ext>
                </a:extLst>
              </p:cNvPr>
              <p:cNvSpPr txBox="1"/>
              <p:nvPr/>
            </p:nvSpPr>
            <p:spPr>
              <a:xfrm>
                <a:off x="59688" y="2097446"/>
                <a:ext cx="3132959" cy="8996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𝑑𝑙</m:t>
                          </m:r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DA0BBB9-0714-4A34-91B4-40E372ACA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88" y="2097446"/>
                <a:ext cx="3132959" cy="8996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4F43253-7A86-4675-8B25-4E2BC76715BB}"/>
                  </a:ext>
                </a:extLst>
              </p:cNvPr>
              <p:cNvSpPr txBox="1"/>
              <p:nvPr/>
            </p:nvSpPr>
            <p:spPr>
              <a:xfrm>
                <a:off x="2051438" y="2137841"/>
                <a:ext cx="884946" cy="8188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𝐵𝑑𝑙</m:t>
                          </m:r>
                          <m:r>
                            <a:rPr lang="en-US" sz="1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4F43253-7A86-4675-8B25-4E2BC76715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438" y="2137841"/>
                <a:ext cx="884946" cy="818879"/>
              </a:xfrm>
              <a:prstGeom prst="rect">
                <a:avLst/>
              </a:prstGeom>
              <a:blipFill>
                <a:blip r:embed="rId8"/>
                <a:stretch>
                  <a:fillRect r="-137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ADBB012-5192-4E7E-8AB4-1E34D3B8C8B5}"/>
                  </a:ext>
                </a:extLst>
              </p:cNvPr>
              <p:cNvSpPr txBox="1"/>
              <p:nvPr/>
            </p:nvSpPr>
            <p:spPr>
              <a:xfrm>
                <a:off x="3145653" y="2057050"/>
                <a:ext cx="1192295" cy="8996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lang="en-US" sz="20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𝑑𝑙</m:t>
                          </m:r>
                          <m:r>
                            <a:rPr lang="en-US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ADBB012-5192-4E7E-8AB4-1E34D3B8C8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5653" y="2057050"/>
                <a:ext cx="1192295" cy="89967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37B0EE0-2FDF-4320-860A-50D29A1A0116}"/>
                  </a:ext>
                </a:extLst>
              </p:cNvPr>
              <p:cNvSpPr txBox="1"/>
              <p:nvPr/>
            </p:nvSpPr>
            <p:spPr>
              <a:xfrm>
                <a:off x="4310506" y="2236928"/>
                <a:ext cx="119229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lang="en-US" sz="20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37B0EE0-2FDF-4320-860A-50D29A1A01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506" y="2236928"/>
                <a:ext cx="1192295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4C6A7EC-41B5-4EE3-82AD-85E20DEBCD6C}"/>
                  </a:ext>
                </a:extLst>
              </p:cNvPr>
              <p:cNvSpPr txBox="1"/>
              <p:nvPr/>
            </p:nvSpPr>
            <p:spPr>
              <a:xfrm>
                <a:off x="484958" y="3078050"/>
                <a:ext cx="31329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.2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4C6A7EC-41B5-4EE3-82AD-85E20DEBC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958" y="3078050"/>
                <a:ext cx="3132959" cy="461665"/>
              </a:xfrm>
              <a:prstGeom prst="rect">
                <a:avLst/>
              </a:prstGeom>
              <a:blipFill>
                <a:blip r:embed="rId11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BD12031-B2F6-4C27-87A7-1CEB20E05B27}"/>
                  </a:ext>
                </a:extLst>
              </p:cNvPr>
              <p:cNvSpPr txBox="1"/>
              <p:nvPr/>
            </p:nvSpPr>
            <p:spPr>
              <a:xfrm>
                <a:off x="484959" y="3871052"/>
                <a:ext cx="1408236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BD12031-B2F6-4C27-87A7-1CEB20E05B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959" y="3871052"/>
                <a:ext cx="1408236" cy="78380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21B19E5-77F9-4066-B666-9BC5670A00EE}"/>
                  </a:ext>
                </a:extLst>
              </p:cNvPr>
              <p:cNvSpPr txBox="1"/>
              <p:nvPr/>
            </p:nvSpPr>
            <p:spPr>
              <a:xfrm>
                <a:off x="2113601" y="3957486"/>
                <a:ext cx="1133064" cy="612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0 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21B19E5-77F9-4066-B666-9BC5670A0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3601" y="3957486"/>
                <a:ext cx="1133064" cy="61279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045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24" grpId="0"/>
      <p:bldP spid="25" grpId="0"/>
      <p:bldP spid="27" grpId="0" animBg="1"/>
      <p:bldP spid="28" grpId="0"/>
      <p:bldP spid="29" grpId="0"/>
      <p:bldP spid="30" grpId="0"/>
      <p:bldP spid="32" grpId="0"/>
      <p:bldP spid="33" grpId="0"/>
      <p:bldP spid="34" grpId="0"/>
      <p:bldP spid="35" grpId="0"/>
      <p:bldP spid="36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8BA340BD-76B1-46D7-AA57-52BA143123B8}"/>
              </a:ext>
            </a:extLst>
          </p:cNvPr>
          <p:cNvGrpSpPr/>
          <p:nvPr/>
        </p:nvGrpSpPr>
        <p:grpSpPr>
          <a:xfrm rot="10800000">
            <a:off x="5773679" y="1238974"/>
            <a:ext cx="1567961" cy="428977"/>
            <a:chOff x="5797653" y="806433"/>
            <a:chExt cx="1567961" cy="428977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FB6230A-D6B9-4CA0-A9AB-53D775DA22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97653" y="831230"/>
              <a:ext cx="0" cy="404180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6A0602B-929D-4631-ADA5-ADA6971A53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36393" y="806433"/>
              <a:ext cx="0" cy="404180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6444CCD1-A463-483C-9489-00F8D448E0F1}"/>
                </a:ext>
              </a:extLst>
            </p:cNvPr>
            <p:cNvCxnSpPr>
              <a:cxnSpLocks/>
            </p:cNvCxnSpPr>
            <p:nvPr/>
          </p:nvCxnSpPr>
          <p:spPr>
            <a:xfrm>
              <a:off x="5797653" y="824947"/>
              <a:ext cx="1567961" cy="6283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A16DEF5-602B-407D-88A1-97D9CA2D835B}"/>
              </a:ext>
            </a:extLst>
          </p:cNvPr>
          <p:cNvGrpSpPr/>
          <p:nvPr/>
        </p:nvGrpSpPr>
        <p:grpSpPr>
          <a:xfrm>
            <a:off x="4731368" y="1199768"/>
            <a:ext cx="3700529" cy="695459"/>
            <a:chOff x="3584607" y="1339403"/>
            <a:chExt cx="3863652" cy="132652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0E5A252-0309-409F-9386-F924030CECF9}"/>
                </a:ext>
              </a:extLst>
            </p:cNvPr>
            <p:cNvSpPr/>
            <p:nvPr/>
          </p:nvSpPr>
          <p:spPr>
            <a:xfrm>
              <a:off x="3584607" y="1429555"/>
              <a:ext cx="3863652" cy="1146221"/>
            </a:xfrm>
            <a:custGeom>
              <a:avLst/>
              <a:gdLst>
                <a:gd name="connsiteX0" fmla="*/ 199622 w 3863663"/>
                <a:gd name="connsiteY0" fmla="*/ 1146220 h 1146220"/>
                <a:gd name="connsiteX1" fmla="*/ 199623 w 3863663"/>
                <a:gd name="connsiteY1" fmla="*/ 1146220 h 1146220"/>
                <a:gd name="connsiteX2" fmla="*/ 199622 w 3863663"/>
                <a:gd name="connsiteY2" fmla="*/ 1146220 h 1146220"/>
                <a:gd name="connsiteX3" fmla="*/ 199622 w 3863663"/>
                <a:gd name="connsiteY3" fmla="*/ 0 h 1146220"/>
                <a:gd name="connsiteX4" fmla="*/ 199622 w 3863663"/>
                <a:gd name="connsiteY4" fmla="*/ 1146220 h 1146220"/>
                <a:gd name="connsiteX5" fmla="*/ 159392 w 3863663"/>
                <a:gd name="connsiteY5" fmla="*/ 1134577 h 1146220"/>
                <a:gd name="connsiteX6" fmla="*/ 0 w 3863663"/>
                <a:gd name="connsiteY6" fmla="*/ 573110 h 1146220"/>
                <a:gd name="connsiteX7" fmla="*/ 159392 w 3863663"/>
                <a:gd name="connsiteY7" fmla="*/ 11644 h 1146220"/>
                <a:gd name="connsiteX8" fmla="*/ 199623 w 3863663"/>
                <a:gd name="connsiteY8" fmla="*/ 0 h 1146220"/>
                <a:gd name="connsiteX9" fmla="*/ 3664040 w 3863663"/>
                <a:gd name="connsiteY9" fmla="*/ 0 h 1146220"/>
                <a:gd name="connsiteX10" fmla="*/ 3689797 w 3863663"/>
                <a:gd name="connsiteY10" fmla="*/ 0 h 1146220"/>
                <a:gd name="connsiteX11" fmla="*/ 3689797 w 3863663"/>
                <a:gd name="connsiteY11" fmla="*/ 7455 h 1146220"/>
                <a:gd name="connsiteX12" fmla="*/ 3704271 w 3863663"/>
                <a:gd name="connsiteY12" fmla="*/ 11644 h 1146220"/>
                <a:gd name="connsiteX13" fmla="*/ 3863663 w 3863663"/>
                <a:gd name="connsiteY13" fmla="*/ 573110 h 1146220"/>
                <a:gd name="connsiteX14" fmla="*/ 3704271 w 3863663"/>
                <a:gd name="connsiteY14" fmla="*/ 1134577 h 1146220"/>
                <a:gd name="connsiteX15" fmla="*/ 3689797 w 3863663"/>
                <a:gd name="connsiteY15" fmla="*/ 1138766 h 1146220"/>
                <a:gd name="connsiteX16" fmla="*/ 3689797 w 3863663"/>
                <a:gd name="connsiteY16" fmla="*/ 1146220 h 1146220"/>
                <a:gd name="connsiteX17" fmla="*/ 3664040 w 3863663"/>
                <a:gd name="connsiteY17" fmla="*/ 1146220 h 1146220"/>
                <a:gd name="connsiteX18" fmla="*/ 199623 w 3863663"/>
                <a:gd name="connsiteY18" fmla="*/ 1146220 h 1146220"/>
                <a:gd name="connsiteX19" fmla="*/ 399246 w 3863663"/>
                <a:gd name="connsiteY19" fmla="*/ 573110 h 1146220"/>
                <a:gd name="connsiteX20" fmla="*/ 199623 w 3863663"/>
                <a:gd name="connsiteY20" fmla="*/ 0 h 1146220"/>
                <a:gd name="connsiteX21" fmla="*/ 199622 w 3863663"/>
                <a:gd name="connsiteY21" fmla="*/ 0 h 1146220"/>
                <a:gd name="connsiteX22" fmla="*/ 199623 w 3863663"/>
                <a:gd name="connsiteY22" fmla="*/ 0 h 1146220"/>
                <a:gd name="connsiteX23" fmla="*/ 199622 w 3863663"/>
                <a:gd name="connsiteY23" fmla="*/ 0 h 114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63663" h="1146220">
                  <a:moveTo>
                    <a:pt x="199622" y="1146220"/>
                  </a:moveTo>
                  <a:lnTo>
                    <a:pt x="199623" y="1146220"/>
                  </a:lnTo>
                  <a:lnTo>
                    <a:pt x="199622" y="1146220"/>
                  </a:lnTo>
                  <a:close/>
                  <a:moveTo>
                    <a:pt x="199622" y="0"/>
                  </a:moveTo>
                  <a:lnTo>
                    <a:pt x="199622" y="1146220"/>
                  </a:lnTo>
                  <a:lnTo>
                    <a:pt x="159392" y="1134577"/>
                  </a:lnTo>
                  <a:cubicBezTo>
                    <a:pt x="68427" y="1081136"/>
                    <a:pt x="0" y="850065"/>
                    <a:pt x="0" y="573110"/>
                  </a:cubicBezTo>
                  <a:cubicBezTo>
                    <a:pt x="0" y="296155"/>
                    <a:pt x="68427" y="65084"/>
                    <a:pt x="159392" y="11644"/>
                  </a:cubicBezTo>
                  <a:close/>
                  <a:moveTo>
                    <a:pt x="199623" y="0"/>
                  </a:moveTo>
                  <a:lnTo>
                    <a:pt x="3664040" y="0"/>
                  </a:lnTo>
                  <a:lnTo>
                    <a:pt x="3689797" y="0"/>
                  </a:lnTo>
                  <a:lnTo>
                    <a:pt x="3689797" y="7455"/>
                  </a:lnTo>
                  <a:lnTo>
                    <a:pt x="3704271" y="11644"/>
                  </a:lnTo>
                  <a:cubicBezTo>
                    <a:pt x="3795236" y="65084"/>
                    <a:pt x="3863663" y="296155"/>
                    <a:pt x="3863663" y="573110"/>
                  </a:cubicBezTo>
                  <a:cubicBezTo>
                    <a:pt x="3863663" y="850065"/>
                    <a:pt x="3795236" y="1081136"/>
                    <a:pt x="3704271" y="1134577"/>
                  </a:cubicBezTo>
                  <a:lnTo>
                    <a:pt x="3689797" y="1138766"/>
                  </a:lnTo>
                  <a:lnTo>
                    <a:pt x="3689797" y="1146220"/>
                  </a:lnTo>
                  <a:lnTo>
                    <a:pt x="3664040" y="1146220"/>
                  </a:lnTo>
                  <a:lnTo>
                    <a:pt x="199623" y="1146220"/>
                  </a:lnTo>
                  <a:cubicBezTo>
                    <a:pt x="309872" y="1146220"/>
                    <a:pt x="399246" y="889630"/>
                    <a:pt x="399246" y="573110"/>
                  </a:cubicBezTo>
                  <a:cubicBezTo>
                    <a:pt x="399246" y="256590"/>
                    <a:pt x="309872" y="0"/>
                    <a:pt x="199623" y="0"/>
                  </a:cubicBezTo>
                  <a:close/>
                  <a:moveTo>
                    <a:pt x="199622" y="0"/>
                  </a:moveTo>
                  <a:lnTo>
                    <a:pt x="199623" y="0"/>
                  </a:lnTo>
                  <a:lnTo>
                    <a:pt x="199622" y="0"/>
                  </a:lnTo>
                  <a:close/>
                </a:path>
              </a:pathLst>
            </a:custGeom>
            <a:noFill/>
            <a:ln w="28575">
              <a:solidFill>
                <a:srgbClr val="C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85A6FF0-C38D-4D90-85E7-A8B72F255889}"/>
                </a:ext>
              </a:extLst>
            </p:cNvPr>
            <p:cNvSpPr/>
            <p:nvPr/>
          </p:nvSpPr>
          <p:spPr>
            <a:xfrm>
              <a:off x="3915164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060E4A3-FE92-49BC-8FB9-38837746ED19}"/>
                </a:ext>
              </a:extLst>
            </p:cNvPr>
            <p:cNvSpPr/>
            <p:nvPr/>
          </p:nvSpPr>
          <p:spPr>
            <a:xfrm>
              <a:off x="4024635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C1CD69D-6D9A-40E3-ACE3-955576756728}"/>
                </a:ext>
              </a:extLst>
            </p:cNvPr>
            <p:cNvSpPr/>
            <p:nvPr/>
          </p:nvSpPr>
          <p:spPr>
            <a:xfrm>
              <a:off x="4134106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035A6C7-D9CE-44D7-90FD-9EBD5B1DA04A}"/>
                </a:ext>
              </a:extLst>
            </p:cNvPr>
            <p:cNvSpPr/>
            <p:nvPr/>
          </p:nvSpPr>
          <p:spPr>
            <a:xfrm>
              <a:off x="4243578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FCEACDE-021F-4159-81DA-0E5966A26DF2}"/>
                </a:ext>
              </a:extLst>
            </p:cNvPr>
            <p:cNvSpPr/>
            <p:nvPr/>
          </p:nvSpPr>
          <p:spPr>
            <a:xfrm>
              <a:off x="4320851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F374363-AD14-4607-8AB1-A7B017494DD4}"/>
                </a:ext>
              </a:extLst>
            </p:cNvPr>
            <p:cNvSpPr/>
            <p:nvPr/>
          </p:nvSpPr>
          <p:spPr>
            <a:xfrm>
              <a:off x="4430322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41D4861-DEA7-4B97-9DE1-053F57737E73}"/>
                </a:ext>
              </a:extLst>
            </p:cNvPr>
            <p:cNvSpPr/>
            <p:nvPr/>
          </p:nvSpPr>
          <p:spPr>
            <a:xfrm>
              <a:off x="4539792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40F4051-EBE5-4352-A616-7E975BB316EE}"/>
                </a:ext>
              </a:extLst>
            </p:cNvPr>
            <p:cNvSpPr/>
            <p:nvPr/>
          </p:nvSpPr>
          <p:spPr>
            <a:xfrm>
              <a:off x="4649264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87995CC-0AB6-42D1-A313-967BAE121D22}"/>
                </a:ext>
              </a:extLst>
            </p:cNvPr>
            <p:cNvSpPr/>
            <p:nvPr/>
          </p:nvSpPr>
          <p:spPr>
            <a:xfrm>
              <a:off x="4739417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3D2B7F9-1AE8-435F-A68E-8B3DF1A3133D}"/>
                </a:ext>
              </a:extLst>
            </p:cNvPr>
            <p:cNvSpPr/>
            <p:nvPr/>
          </p:nvSpPr>
          <p:spPr>
            <a:xfrm>
              <a:off x="4848887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88BC6B5-C932-41D2-8975-18CF715CF780}"/>
                </a:ext>
              </a:extLst>
            </p:cNvPr>
            <p:cNvSpPr/>
            <p:nvPr/>
          </p:nvSpPr>
          <p:spPr>
            <a:xfrm>
              <a:off x="4958357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4A1A11F-EAD9-44FC-8020-CE6482793DAB}"/>
                </a:ext>
              </a:extLst>
            </p:cNvPr>
            <p:cNvSpPr/>
            <p:nvPr/>
          </p:nvSpPr>
          <p:spPr>
            <a:xfrm>
              <a:off x="5067829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C386BA1-C8DA-4BDF-9EB2-06A01CE7B840}"/>
                </a:ext>
              </a:extLst>
            </p:cNvPr>
            <p:cNvSpPr/>
            <p:nvPr/>
          </p:nvSpPr>
          <p:spPr>
            <a:xfrm>
              <a:off x="5145102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04DE551-4DF7-47F0-95BA-243B9C82DB22}"/>
                </a:ext>
              </a:extLst>
            </p:cNvPr>
            <p:cNvSpPr/>
            <p:nvPr/>
          </p:nvSpPr>
          <p:spPr>
            <a:xfrm>
              <a:off x="5254571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1440281-F2B3-4D7E-B8E9-9016D174D6B4}"/>
                </a:ext>
              </a:extLst>
            </p:cNvPr>
            <p:cNvSpPr/>
            <p:nvPr/>
          </p:nvSpPr>
          <p:spPr>
            <a:xfrm>
              <a:off x="5364042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E61DED8-BFE9-416D-AEDC-B3DFEC9B45D3}"/>
                </a:ext>
              </a:extLst>
            </p:cNvPr>
            <p:cNvSpPr/>
            <p:nvPr/>
          </p:nvSpPr>
          <p:spPr>
            <a:xfrm>
              <a:off x="5473515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1EA3AF9-0EC2-4232-AC86-C51D0EE628B7}"/>
                </a:ext>
              </a:extLst>
            </p:cNvPr>
            <p:cNvSpPr/>
            <p:nvPr/>
          </p:nvSpPr>
          <p:spPr>
            <a:xfrm>
              <a:off x="5563672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410D131-21C7-402F-AC7D-757A0075BB80}"/>
                </a:ext>
              </a:extLst>
            </p:cNvPr>
            <p:cNvSpPr/>
            <p:nvPr/>
          </p:nvSpPr>
          <p:spPr>
            <a:xfrm>
              <a:off x="5673142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B8089C8-01F4-4E5D-A5DA-E86402097795}"/>
                </a:ext>
              </a:extLst>
            </p:cNvPr>
            <p:cNvSpPr/>
            <p:nvPr/>
          </p:nvSpPr>
          <p:spPr>
            <a:xfrm>
              <a:off x="5782613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46C8966-652A-4D79-93EB-A05862D46295}"/>
                </a:ext>
              </a:extLst>
            </p:cNvPr>
            <p:cNvSpPr/>
            <p:nvPr/>
          </p:nvSpPr>
          <p:spPr>
            <a:xfrm>
              <a:off x="5892086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C50B0D9-7078-46BC-A2A3-369E8BBA560E}"/>
                </a:ext>
              </a:extLst>
            </p:cNvPr>
            <p:cNvSpPr/>
            <p:nvPr/>
          </p:nvSpPr>
          <p:spPr>
            <a:xfrm>
              <a:off x="5969358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E972D9A-1BC7-442D-80B6-7CC7135D419A}"/>
                </a:ext>
              </a:extLst>
            </p:cNvPr>
            <p:cNvSpPr/>
            <p:nvPr/>
          </p:nvSpPr>
          <p:spPr>
            <a:xfrm>
              <a:off x="6078828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AE47C82-89EF-43B0-9241-AB4396D17B08}"/>
                </a:ext>
              </a:extLst>
            </p:cNvPr>
            <p:cNvSpPr/>
            <p:nvPr/>
          </p:nvSpPr>
          <p:spPr>
            <a:xfrm>
              <a:off x="6188298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0F89392-D262-404D-8AAB-6AD91C86230E}"/>
                </a:ext>
              </a:extLst>
            </p:cNvPr>
            <p:cNvSpPr/>
            <p:nvPr/>
          </p:nvSpPr>
          <p:spPr>
            <a:xfrm>
              <a:off x="6297770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B07D7EF-AB0E-4677-9929-018F8C44BCBD}"/>
                </a:ext>
              </a:extLst>
            </p:cNvPr>
            <p:cNvSpPr/>
            <p:nvPr/>
          </p:nvSpPr>
          <p:spPr>
            <a:xfrm>
              <a:off x="6387920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15FC670-888A-4D5D-AA2F-315BA452B0A4}"/>
                </a:ext>
              </a:extLst>
            </p:cNvPr>
            <p:cNvSpPr/>
            <p:nvPr/>
          </p:nvSpPr>
          <p:spPr>
            <a:xfrm>
              <a:off x="6497388" y="1339403"/>
              <a:ext cx="218941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7703860-B308-4729-823A-A747894CE963}"/>
                </a:ext>
              </a:extLst>
            </p:cNvPr>
            <p:cNvSpPr/>
            <p:nvPr/>
          </p:nvSpPr>
          <p:spPr>
            <a:xfrm>
              <a:off x="6606858" y="1339403"/>
              <a:ext cx="218941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DC2F1F4-1B01-43A3-896E-38AB35C8CDE8}"/>
                </a:ext>
              </a:extLst>
            </p:cNvPr>
            <p:cNvSpPr/>
            <p:nvPr/>
          </p:nvSpPr>
          <p:spPr>
            <a:xfrm>
              <a:off x="6716334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3388233-9BDE-4012-9A98-48FC412A8982}"/>
                </a:ext>
              </a:extLst>
            </p:cNvPr>
            <p:cNvSpPr/>
            <p:nvPr/>
          </p:nvSpPr>
          <p:spPr>
            <a:xfrm>
              <a:off x="6793607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50639AE-0381-4A36-9331-4C6F3D1D3637}"/>
                </a:ext>
              </a:extLst>
            </p:cNvPr>
            <p:cNvSpPr/>
            <p:nvPr/>
          </p:nvSpPr>
          <p:spPr>
            <a:xfrm>
              <a:off x="6903082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C44D505-452C-453A-B8B2-582494E31EE8}"/>
                </a:ext>
              </a:extLst>
            </p:cNvPr>
            <p:cNvSpPr/>
            <p:nvPr/>
          </p:nvSpPr>
          <p:spPr>
            <a:xfrm>
              <a:off x="7012562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7D1BA6C-EE45-476F-B861-5C4A47208334}"/>
                </a:ext>
              </a:extLst>
            </p:cNvPr>
            <p:cNvSpPr/>
            <p:nvPr/>
          </p:nvSpPr>
          <p:spPr>
            <a:xfrm>
              <a:off x="7122043" y="1339403"/>
              <a:ext cx="218942" cy="1326524"/>
            </a:xfrm>
            <a:custGeom>
              <a:avLst/>
              <a:gdLst>
                <a:gd name="connsiteX0" fmla="*/ 40067 w 285303"/>
                <a:gd name="connsiteY0" fmla="*/ 49734 h 1394835"/>
                <a:gd name="connsiteX1" fmla="*/ 155977 w 285303"/>
                <a:gd name="connsiteY1" fmla="*/ 62613 h 1394835"/>
                <a:gd name="connsiteX2" fmla="*/ 284766 w 285303"/>
                <a:gd name="connsiteY2" fmla="*/ 667920 h 1394835"/>
                <a:gd name="connsiteX3" fmla="*/ 104462 w 285303"/>
                <a:gd name="connsiteY3" fmla="*/ 1350500 h 1394835"/>
                <a:gd name="connsiteX4" fmla="*/ 14310 w 285303"/>
                <a:gd name="connsiteY4" fmla="*/ 1324742 h 1394835"/>
                <a:gd name="connsiteX5" fmla="*/ 1431 w 285303"/>
                <a:gd name="connsiteY5" fmla="*/ 1298984 h 139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303" h="1394835">
                  <a:moveTo>
                    <a:pt x="40067" y="49734"/>
                  </a:moveTo>
                  <a:cubicBezTo>
                    <a:pt x="77630" y="4658"/>
                    <a:pt x="115194" y="-40418"/>
                    <a:pt x="155977" y="62613"/>
                  </a:cubicBezTo>
                  <a:cubicBezTo>
                    <a:pt x="196760" y="165644"/>
                    <a:pt x="293352" y="453272"/>
                    <a:pt x="284766" y="667920"/>
                  </a:cubicBezTo>
                  <a:cubicBezTo>
                    <a:pt x="276180" y="882568"/>
                    <a:pt x="149538" y="1241030"/>
                    <a:pt x="104462" y="1350500"/>
                  </a:cubicBezTo>
                  <a:cubicBezTo>
                    <a:pt x="59386" y="1459970"/>
                    <a:pt x="31482" y="1333328"/>
                    <a:pt x="14310" y="1324742"/>
                  </a:cubicBezTo>
                  <a:cubicBezTo>
                    <a:pt x="-2862" y="1316156"/>
                    <a:pt x="-716" y="1307570"/>
                    <a:pt x="1431" y="1298984"/>
                  </a:cubicBezTo>
                </a:path>
              </a:pathLst>
            </a:custGeom>
            <a:ln w="38100">
              <a:solidFill>
                <a:srgbClr val="B765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C585B23C-F61E-49C5-B79A-D511AEA998E3}"/>
              </a:ext>
            </a:extLst>
          </p:cNvPr>
          <p:cNvSpPr txBox="1"/>
          <p:nvPr/>
        </p:nvSpPr>
        <p:spPr>
          <a:xfrm>
            <a:off x="123382" y="276049"/>
            <a:ext cx="3549969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</a:rPr>
              <a:t>Infinitely  long solenoid</a:t>
            </a:r>
            <a:endParaRPr lang="en-IN" sz="2400" b="1" dirty="0">
              <a:solidFill>
                <a:schemeClr val="bg1"/>
              </a:solidFill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99FBF62-1F5F-4EC0-ABBC-5BE78417A9D1}"/>
              </a:ext>
            </a:extLst>
          </p:cNvPr>
          <p:cNvGrpSpPr/>
          <p:nvPr/>
        </p:nvGrpSpPr>
        <p:grpSpPr>
          <a:xfrm>
            <a:off x="5789381" y="806433"/>
            <a:ext cx="1576233" cy="432541"/>
            <a:chOff x="5789381" y="806433"/>
            <a:chExt cx="1576233" cy="432541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2EBFFA6F-FAEF-4303-AF8B-5A22CEE76C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89381" y="834794"/>
              <a:ext cx="0" cy="404180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069CC2E-D05B-4642-B8F6-10507DEB5B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36393" y="806433"/>
              <a:ext cx="0" cy="404180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E3DBCDA-0EBB-4340-AFB8-0585A6C16951}"/>
                </a:ext>
              </a:extLst>
            </p:cNvPr>
            <p:cNvCxnSpPr>
              <a:cxnSpLocks/>
            </p:cNvCxnSpPr>
            <p:nvPr/>
          </p:nvCxnSpPr>
          <p:spPr>
            <a:xfrm>
              <a:off x="5797653" y="824947"/>
              <a:ext cx="1567961" cy="6283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D10CE6F-643C-4D0E-8249-F2ECD688932B}"/>
                  </a:ext>
                </a:extLst>
              </p:cNvPr>
              <p:cNvSpPr txBox="1"/>
              <p:nvPr/>
            </p:nvSpPr>
            <p:spPr>
              <a:xfrm>
                <a:off x="6377698" y="306827"/>
                <a:ext cx="4136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D10CE6F-643C-4D0E-8249-F2ECD68893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7698" y="306827"/>
                <a:ext cx="41365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A5B7A687-DA82-40D1-8DFD-D3C06D96F25D}"/>
                  </a:ext>
                </a:extLst>
              </p:cNvPr>
              <p:cNvSpPr txBox="1"/>
              <p:nvPr/>
            </p:nvSpPr>
            <p:spPr>
              <a:xfrm>
                <a:off x="5334905" y="599215"/>
                <a:ext cx="4136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A5B7A687-DA82-40D1-8DFD-D3C06D96F2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905" y="599215"/>
                <a:ext cx="41365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87EE45AD-5C6A-4A54-BB1E-D19BBB9222AF}"/>
                  </a:ext>
                </a:extLst>
              </p:cNvPr>
              <p:cNvSpPr txBox="1"/>
              <p:nvPr/>
            </p:nvSpPr>
            <p:spPr>
              <a:xfrm>
                <a:off x="7386921" y="599215"/>
                <a:ext cx="4136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87EE45AD-5C6A-4A54-BB1E-D19BBB9222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6921" y="599215"/>
                <a:ext cx="41365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9C14DEEF-3AFD-47A1-B298-73D5125D788F}"/>
                  </a:ext>
                </a:extLst>
              </p:cNvPr>
              <p:cNvSpPr txBox="1"/>
              <p:nvPr/>
            </p:nvSpPr>
            <p:spPr>
              <a:xfrm>
                <a:off x="7346866" y="1486849"/>
                <a:ext cx="4136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9C14DEEF-3AFD-47A1-B298-73D5125D7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6866" y="1486849"/>
                <a:ext cx="41365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9D634A32-D199-4A0D-919C-8321A1191037}"/>
                  </a:ext>
                </a:extLst>
              </p:cNvPr>
              <p:cNvSpPr txBox="1"/>
              <p:nvPr/>
            </p:nvSpPr>
            <p:spPr>
              <a:xfrm>
                <a:off x="5350947" y="1458487"/>
                <a:ext cx="4136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9D634A32-D199-4A0D-919C-8321A11910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0947" y="1458487"/>
                <a:ext cx="41365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669CD925-6EDE-4F08-84E6-35918C511B91}"/>
                  </a:ext>
                </a:extLst>
              </p:cNvPr>
              <p:cNvSpPr txBox="1"/>
              <p:nvPr/>
            </p:nvSpPr>
            <p:spPr>
              <a:xfrm>
                <a:off x="540394" y="1375542"/>
                <a:ext cx="3132959" cy="1061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𝑑𝑙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𝑒𝑛𝑐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669CD925-6EDE-4F08-84E6-35918C511B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94" y="1375542"/>
                <a:ext cx="3132959" cy="106106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706B698F-E188-45B7-8246-F1B110090D2D}"/>
                  </a:ext>
                </a:extLst>
              </p:cNvPr>
              <p:cNvSpPr txBox="1"/>
              <p:nvPr/>
            </p:nvSpPr>
            <p:spPr>
              <a:xfrm>
                <a:off x="552874" y="2812819"/>
                <a:ext cx="7318483" cy="1061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𝑑𝑙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p>
                            <m:e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𝑑𝑙</m:t>
                              </m:r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ctrlP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p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𝑑𝑙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nary>
                                    <m:naryPr>
                                      <m:ctrlPr>
                                        <a:rPr lang="en-US" sz="2400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p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  <m:r>
                                        <a:rPr lang="en-US" sz="2400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.</m:t>
                                      </m:r>
                                      <m:r>
                                        <a:rPr lang="en-US" sz="2400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𝑑𝑙</m:t>
                                      </m:r>
                                      <m:r>
                                        <a:rPr lang="en-US" sz="2400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nary>
                                        <m:naryPr>
                                          <m:ctrlPr>
                                            <a:rPr lang="en-US" sz="2400" b="0" i="1" smtClean="0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a:rPr lang="en-US" sz="2400" b="0" i="1" smtClean="0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𝐷</m:t>
                                          </m:r>
                                        </m:sub>
                                        <m:sup>
                                          <m:r>
                                            <a:rPr lang="en-US" sz="2400" b="0" i="1" smtClean="0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sup>
                                        <m:e>
                                          <m:r>
                                            <a:rPr lang="en-US" sz="2400" b="0" i="1" smtClean="0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𝐵</m:t>
                                          </m:r>
                                          <m:r>
                                            <a:rPr lang="en-US" sz="2400" b="0" i="1" smtClean="0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.</m:t>
                                          </m:r>
                                          <m:r>
                                            <a:rPr lang="en-US" sz="2400" b="0" i="1" smtClean="0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𝑑𝑙</m:t>
                                          </m:r>
                                        </m:e>
                                      </m:nary>
                                    </m:e>
                                  </m:nary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706B698F-E188-45B7-8246-F1B110090D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874" y="2812819"/>
                <a:ext cx="7318483" cy="10611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0FDFC95-6DC4-4C52-9FB3-C8C2D5DE5F8D}"/>
                  </a:ext>
                </a:extLst>
              </p:cNvPr>
              <p:cNvSpPr txBox="1"/>
              <p:nvPr/>
            </p:nvSpPr>
            <p:spPr>
              <a:xfrm>
                <a:off x="7557853" y="3112548"/>
                <a:ext cx="11492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𝐵𝑙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0FDFC95-6DC4-4C52-9FB3-C8C2D5DE5F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7853" y="3112548"/>
                <a:ext cx="1149244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F1210BBE-DD8B-4784-BF49-94CA590BF250}"/>
                  </a:ext>
                </a:extLst>
              </p:cNvPr>
              <p:cNvSpPr txBox="1"/>
              <p:nvPr/>
            </p:nvSpPr>
            <p:spPr>
              <a:xfrm>
                <a:off x="540393" y="4019327"/>
                <a:ext cx="31329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𝐵𝑙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𝑁𝐼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F1210BBE-DD8B-4784-BF49-94CA590BF2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93" y="4019327"/>
                <a:ext cx="3132959" cy="461665"/>
              </a:xfrm>
              <a:prstGeom prst="rect">
                <a:avLst/>
              </a:prstGeom>
              <a:blipFill>
                <a:blip r:embed="rId10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AE6E5B02-D5BA-45D7-B547-B19486B35213}"/>
                  </a:ext>
                </a:extLst>
              </p:cNvPr>
              <p:cNvSpPr txBox="1"/>
              <p:nvPr/>
            </p:nvSpPr>
            <p:spPr>
              <a:xfrm>
                <a:off x="540392" y="4626376"/>
                <a:ext cx="31329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𝐵𝑙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𝑛𝑙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AE6E5B02-D5BA-45D7-B547-B19486B352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92" y="4626376"/>
                <a:ext cx="3132959" cy="461665"/>
              </a:xfrm>
              <a:prstGeom prst="rect">
                <a:avLst/>
              </a:prstGeom>
              <a:blipFill>
                <a:blip r:embed="rId11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63F787DD-5D96-430D-9622-AEC09D7F5D3F}"/>
                  </a:ext>
                </a:extLst>
              </p:cNvPr>
              <p:cNvSpPr txBox="1"/>
              <p:nvPr/>
            </p:nvSpPr>
            <p:spPr>
              <a:xfrm>
                <a:off x="540392" y="5260069"/>
                <a:ext cx="31329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63F787DD-5D96-430D-9622-AEC09D7F5D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92" y="5260069"/>
                <a:ext cx="3132959" cy="461665"/>
              </a:xfrm>
              <a:prstGeom prst="rect">
                <a:avLst/>
              </a:prstGeom>
              <a:blipFill>
                <a:blip r:embed="rId12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7DE51D5-0F67-4490-BB34-42CD901868A2}"/>
                  </a:ext>
                </a:extLst>
              </p:cNvPr>
              <p:cNvSpPr txBox="1"/>
              <p:nvPr/>
            </p:nvSpPr>
            <p:spPr>
              <a:xfrm>
                <a:off x="6483737" y="4207950"/>
                <a:ext cx="3132959" cy="783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7DE51D5-0F67-4490-BB34-42CD90186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3737" y="4207950"/>
                <a:ext cx="3132959" cy="78374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212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oroidal Magnetic Field">
            <a:extLst>
              <a:ext uri="{FF2B5EF4-FFF2-40B4-BE49-F238E27FC236}">
                <a16:creationId xmlns:a16="http://schemas.microsoft.com/office/drawing/2014/main" id="{0F9D8E94-7933-452F-A1C8-DE7D66190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34" b="96269" l="9091" r="97594">
                        <a14:foregroundMark x1="80749" y1="74627" x2="32086" y2="76617"/>
                        <a14:foregroundMark x1="32086" y1="76617" x2="32086" y2="76617"/>
                        <a14:foregroundMark x1="73797" y1="89552" x2="29947" y2="82338"/>
                        <a14:foregroundMark x1="29947" y1="82338" x2="9358" y2="55970"/>
                        <a14:foregroundMark x1="9358" y1="55970" x2="9893" y2="42537"/>
                        <a14:foregroundMark x1="9893" y1="42537" x2="33422" y2="21393"/>
                        <a14:foregroundMark x1="33422" y1="21393" x2="46791" y2="19154"/>
                        <a14:foregroundMark x1="46791" y1="19154" x2="60963" y2="19652"/>
                        <a14:foregroundMark x1="60963" y1="19652" x2="74064" y2="26119"/>
                        <a14:foregroundMark x1="74064" y1="26119" x2="82888" y2="40547"/>
                        <a14:foregroundMark x1="82888" y1="40547" x2="88235" y2="67413"/>
                        <a14:foregroundMark x1="29573" y1="49005" x2="25936" y2="62189"/>
                        <a14:foregroundMark x1="33690" y1="34080" x2="29573" y2="49005"/>
                        <a14:foregroundMark x1="25936" y1="62189" x2="31818" y2="73632"/>
                        <a14:foregroundMark x1="31818" y1="73632" x2="36898" y2="75373"/>
                        <a14:foregroundMark x1="35561" y1="26866" x2="35561" y2="26866"/>
                        <a14:foregroundMark x1="53209" y1="25124" x2="68182" y2="26368"/>
                        <a14:foregroundMark x1="68182" y1="26368" x2="77005" y2="35821"/>
                        <a14:foregroundMark x1="77005" y1="35821" x2="89840" y2="40796"/>
                        <a14:foregroundMark x1="89840" y1="40796" x2="91176" y2="53483"/>
                        <a14:foregroundMark x1="91176" y1="53483" x2="81551" y2="62687"/>
                        <a14:foregroundMark x1="81551" y1="62687" x2="76471" y2="75373"/>
                        <a14:foregroundMark x1="76471" y1="75373" x2="50535" y2="89801"/>
                        <a14:foregroundMark x1="50535" y1="89801" x2="36096" y2="88557"/>
                        <a14:foregroundMark x1="36096" y1="88557" x2="35561" y2="88060"/>
                        <a14:foregroundMark x1="91979" y1="54229" x2="91979" y2="54229"/>
                        <a14:foregroundMark x1="97594" y1="50746" x2="97594" y2="50746"/>
                        <a14:foregroundMark x1="95455" y1="50995" x2="95455" y2="50995"/>
                        <a14:foregroundMark x1="53743" y1="93284" x2="53743" y2="93284"/>
                        <a14:foregroundMark x1="62834" y1="95274" x2="62834" y2="95274"/>
                        <a14:foregroundMark x1="48128" y1="96517" x2="48128" y2="96517"/>
                        <a14:foregroundMark x1="30214" y1="7463" x2="30214" y2="7463"/>
                        <a14:foregroundMark x1="36898" y1="7463" x2="36898" y2="7463"/>
                        <a14:foregroundMark x1="34759" y1="3234" x2="34759" y2="3234"/>
                        <a14:foregroundMark x1="40642" y1="4975" x2="40642" y2="4975"/>
                        <a14:foregroundMark x1="40642" y1="4478" x2="43316" y2="8955"/>
                        <a14:foregroundMark x1="45989" y1="4478" x2="48663" y2="7463"/>
                        <a14:foregroundMark x1="24599" y1="7711" x2="30749" y2="8955"/>
                        <a14:foregroundMark x1="28877" y1="11443" x2="31551" y2="12687"/>
                        <a14:backgroundMark x1="45455" y1="55224" x2="49465" y2="46269"/>
                        <a14:backgroundMark x1="48128" y1="67413" x2="39037" y2="53483"/>
                        <a14:backgroundMark x1="39037" y1="53483" x2="47326" y2="53483"/>
                        <a14:backgroundMark x1="35027" y1="51990" x2="39840" y2="39303"/>
                        <a14:backgroundMark x1="39840" y1="39303" x2="53476" y2="38806"/>
                        <a14:backgroundMark x1="53476" y1="38806" x2="46791" y2="58706"/>
                        <a14:backgroundMark x1="46791" y1="58706" x2="59626" y2="64677"/>
                        <a14:backgroundMark x1="59626" y1="64677" x2="61497" y2="66418"/>
                        <a14:backgroundMark x1="59091" y1="39303" x2="49465" y2="50000"/>
                        <a14:backgroundMark x1="49465" y1="50000" x2="49465" y2="56468"/>
                        <a14:backgroundMark x1="69786" y1="55970" x2="64706" y2="47761"/>
                        <a14:backgroundMark x1="66310" y1="61194" x2="54278" y2="67413"/>
                        <a14:backgroundMark x1="54278" y1="67413" x2="39572" y2="64677"/>
                        <a14:backgroundMark x1="39572" y1="64677" x2="32353" y2="48756"/>
                        <a14:backgroundMark x1="29947" y1="49005" x2="29947" y2="490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312" y="826001"/>
            <a:ext cx="4379724" cy="4707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7BC76B-4F9E-4ECD-803B-26F1912077D8}"/>
              </a:ext>
            </a:extLst>
          </p:cNvPr>
          <p:cNvSpPr txBox="1"/>
          <p:nvPr/>
        </p:nvSpPr>
        <p:spPr>
          <a:xfrm>
            <a:off x="331619" y="249669"/>
            <a:ext cx="1477404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</a:rPr>
              <a:t>Toroid</a:t>
            </a:r>
            <a:endParaRPr lang="en-IN" sz="28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5E59401-3B68-4100-B723-7ADB1DD767E1}"/>
                  </a:ext>
                </a:extLst>
              </p:cNvPr>
              <p:cNvSpPr txBox="1"/>
              <p:nvPr/>
            </p:nvSpPr>
            <p:spPr>
              <a:xfrm>
                <a:off x="228427" y="1019352"/>
                <a:ext cx="2867186" cy="1061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𝑑𝑙</m:t>
                          </m:r>
                          <m: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48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48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48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48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48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480000"/>
                                  </a:solidFill>
                                  <a:latin typeface="Cambria Math" panose="02040503050406030204" pitchFamily="18" charset="0"/>
                                </a:rPr>
                                <m:t>𝑒𝑛𝑐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sz="2400" dirty="0">
                  <a:solidFill>
                    <a:srgbClr val="48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5E59401-3B68-4100-B723-7ADB1DD767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27" y="1019352"/>
                <a:ext cx="2867186" cy="10610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68FE1F0A-2D97-4422-967D-7A66FCE13035}"/>
              </a:ext>
            </a:extLst>
          </p:cNvPr>
          <p:cNvSpPr/>
          <p:nvPr/>
        </p:nvSpPr>
        <p:spPr>
          <a:xfrm>
            <a:off x="6629983" y="1841679"/>
            <a:ext cx="3023804" cy="3023804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48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13CF94-B2E4-4DA5-9C0D-AB31CDFA6521}"/>
                  </a:ext>
                </a:extLst>
              </p:cNvPr>
              <p:cNvSpPr txBox="1"/>
              <p:nvPr/>
            </p:nvSpPr>
            <p:spPr>
              <a:xfrm>
                <a:off x="102114" y="2427737"/>
                <a:ext cx="3413818" cy="1061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srgbClr val="48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srgbClr val="48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400" b="0" i="1" smtClean="0">
                                  <a:solidFill>
                                    <a:srgbClr val="48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b="0" i="1" smtClean="0">
                                  <a:solidFill>
                                    <a:srgbClr val="480000"/>
                                  </a:solidFill>
                                  <a:latin typeface="Cambria Math" panose="02040503050406030204" pitchFamily="18" charset="0"/>
                                </a:rPr>
                                <m:t>𝑑𝑙</m:t>
                              </m:r>
                              <m:r>
                                <a:rPr lang="en-US" sz="2400" b="0" i="1" smtClean="0">
                                  <a:solidFill>
                                    <a:srgbClr val="48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solidFill>
                                    <a:srgbClr val="48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400" b="0" i="1" smtClean="0">
                                  <a:solidFill>
                                    <a:srgbClr val="480000"/>
                                  </a:solidFill>
                                  <a:latin typeface="Cambria Math" panose="02040503050406030204" pitchFamily="18" charset="0"/>
                                </a:rPr>
                                <m:t> ∫</m:t>
                              </m:r>
                              <m:r>
                                <a:rPr lang="en-US" sz="2400" b="0" i="1" smtClean="0">
                                  <a:solidFill>
                                    <a:srgbClr val="480000"/>
                                  </a:solidFill>
                                  <a:latin typeface="Cambria Math" panose="02040503050406030204" pitchFamily="18" charset="0"/>
                                </a:rPr>
                                <m:t>𝑑𝑙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48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</m:e>
                          </m:eqArr>
                        </m:e>
                      </m:nary>
                    </m:oMath>
                  </m:oMathPara>
                </a14:m>
                <a:endParaRPr lang="en-IN" sz="2400" dirty="0">
                  <a:solidFill>
                    <a:srgbClr val="48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13CF94-B2E4-4DA5-9C0D-AB31CDFA65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14" y="2427737"/>
                <a:ext cx="3413818" cy="10610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3ED9416-E121-4D72-90AD-7DA5216DFB14}"/>
                  </a:ext>
                </a:extLst>
              </p:cNvPr>
              <p:cNvSpPr txBox="1"/>
              <p:nvPr/>
            </p:nvSpPr>
            <p:spPr>
              <a:xfrm>
                <a:off x="3066966" y="2550379"/>
                <a:ext cx="11492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IN" sz="2400" dirty="0">
                  <a:solidFill>
                    <a:srgbClr val="48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3ED9416-E121-4D72-90AD-7DA5216DFB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6966" y="2550379"/>
                <a:ext cx="1149244" cy="461665"/>
              </a:xfrm>
              <a:prstGeom prst="rect">
                <a:avLst/>
              </a:prstGeom>
              <a:blipFill>
                <a:blip r:embed="rId6"/>
                <a:stretch>
                  <a:fillRect r="-529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6D1B8CA-AE90-4FD6-86C0-5677D3DF318C}"/>
                  </a:ext>
                </a:extLst>
              </p:cNvPr>
              <p:cNvSpPr txBox="1"/>
              <p:nvPr/>
            </p:nvSpPr>
            <p:spPr>
              <a:xfrm>
                <a:off x="102114" y="3443884"/>
                <a:ext cx="31329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𝑁𝐼</m:t>
                      </m:r>
                    </m:oMath>
                  </m:oMathPara>
                </a14:m>
                <a:endParaRPr lang="en-IN" sz="2400" dirty="0">
                  <a:solidFill>
                    <a:srgbClr val="48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6D1B8CA-AE90-4FD6-86C0-5677D3DF31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14" y="3443884"/>
                <a:ext cx="3132959" cy="461665"/>
              </a:xfrm>
              <a:prstGeom prst="rect">
                <a:avLst/>
              </a:prstGeom>
              <a:blipFill>
                <a:blip r:embed="rId7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7108601-DFAF-4E84-B42F-F5AB90619731}"/>
                  </a:ext>
                </a:extLst>
              </p:cNvPr>
              <p:cNvSpPr txBox="1"/>
              <p:nvPr/>
            </p:nvSpPr>
            <p:spPr>
              <a:xfrm>
                <a:off x="228427" y="5141837"/>
                <a:ext cx="23087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IN" sz="2400" dirty="0">
                  <a:solidFill>
                    <a:srgbClr val="48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7108601-DFAF-4E84-B42F-F5AB906197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27" y="5141837"/>
                <a:ext cx="2308711" cy="461665"/>
              </a:xfrm>
              <a:prstGeom prst="rect">
                <a:avLst/>
              </a:prstGeom>
              <a:blipFill>
                <a:blip r:embed="rId8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DF86973-6CF2-40E9-90F5-B6BA15B81697}"/>
                  </a:ext>
                </a:extLst>
              </p:cNvPr>
              <p:cNvSpPr txBox="1"/>
              <p:nvPr/>
            </p:nvSpPr>
            <p:spPr>
              <a:xfrm>
                <a:off x="3473288" y="3845957"/>
                <a:ext cx="3132959" cy="783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  <m:r>
                        <a:rPr lang="en-US" sz="2400" b="0" i="0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num>
                        <m:den>
                          <m:r>
                            <a:rPr lang="en-US" sz="2400" b="0" i="0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IN" sz="2400" dirty="0">
                  <a:solidFill>
                    <a:srgbClr val="48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DF86973-6CF2-40E9-90F5-B6BA15B816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3288" y="3845957"/>
                <a:ext cx="3132959" cy="78374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7A2823-9FE4-4AAD-BCF8-576A33E91771}"/>
                  </a:ext>
                </a:extLst>
              </p:cNvPr>
              <p:cNvSpPr txBox="1"/>
              <p:nvPr/>
            </p:nvSpPr>
            <p:spPr>
              <a:xfrm>
                <a:off x="102114" y="4077577"/>
                <a:ext cx="31329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48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400" i="1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𝑟𝐼</m:t>
                      </m:r>
                    </m:oMath>
                  </m:oMathPara>
                </a14:m>
                <a:endParaRPr lang="en-IN" sz="2400" dirty="0">
                  <a:solidFill>
                    <a:srgbClr val="48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7A2823-9FE4-4AAD-BCF8-576A33E91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14" y="4077577"/>
                <a:ext cx="3132959" cy="461665"/>
              </a:xfrm>
              <a:prstGeom prst="rect">
                <a:avLst/>
              </a:prstGeom>
              <a:blipFill>
                <a:blip r:embed="rId10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982B056-5158-442C-9A35-7D4996F81871}"/>
              </a:ext>
            </a:extLst>
          </p:cNvPr>
          <p:cNvCxnSpPr/>
          <p:nvPr/>
        </p:nvCxnSpPr>
        <p:spPr>
          <a:xfrm>
            <a:off x="8141885" y="3312847"/>
            <a:ext cx="1221056" cy="995562"/>
          </a:xfrm>
          <a:prstGeom prst="straightConnector1">
            <a:avLst/>
          </a:prstGeom>
          <a:ln w="38100">
            <a:solidFill>
              <a:srgbClr val="062CE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C34ED94-0F0A-4031-8F0F-BDB4EE3FCDA3}"/>
                  </a:ext>
                </a:extLst>
              </p:cNvPr>
              <p:cNvSpPr txBox="1"/>
              <p:nvPr/>
            </p:nvSpPr>
            <p:spPr>
              <a:xfrm>
                <a:off x="8545583" y="3128181"/>
                <a:ext cx="4136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48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IN" dirty="0">
                  <a:solidFill>
                    <a:srgbClr val="48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C34ED94-0F0A-4031-8F0F-BDB4EE3FCD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5583" y="3128181"/>
                <a:ext cx="413659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658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6" grpId="0"/>
      <p:bldP spid="7" grpId="0"/>
      <p:bldP spid="8" grpId="0"/>
      <p:bldP spid="10" grpId="0"/>
      <p:bldP spid="11" grpId="0"/>
      <p:bldP spid="12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3D9369E9-1C93-D8D0-991C-89570062A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337" y="197748"/>
            <a:ext cx="8077200" cy="400110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Forces between two parallel infinitely long current-carrying conductors: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D52250E-C1D3-D562-1654-536DF7B0EEF7}"/>
              </a:ext>
            </a:extLst>
          </p:cNvPr>
          <p:cNvGrpSpPr/>
          <p:nvPr/>
        </p:nvGrpSpPr>
        <p:grpSpPr>
          <a:xfrm>
            <a:off x="9045527" y="166254"/>
            <a:ext cx="1292521" cy="5662993"/>
            <a:chOff x="9650438" y="154743"/>
            <a:chExt cx="1292521" cy="5662993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13E6CBD-4E54-5074-FE2B-7A5994B7F9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56618" y="154743"/>
              <a:ext cx="0" cy="1392703"/>
            </a:xfrm>
            <a:prstGeom prst="straightConnector1">
              <a:avLst/>
            </a:prstGeom>
            <a:ln w="38100">
              <a:solidFill>
                <a:schemeClr val="tx2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C494C9B-5ED2-F076-C0FC-179193C09B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942959" y="154743"/>
              <a:ext cx="0" cy="1392703"/>
            </a:xfrm>
            <a:prstGeom prst="straightConnector1">
              <a:avLst/>
            </a:prstGeom>
            <a:ln w="38100">
              <a:solidFill>
                <a:schemeClr val="tx2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8337C11-473D-2A9C-B271-E0C1ACFD7E34}"/>
                </a:ext>
              </a:extLst>
            </p:cNvPr>
            <p:cNvGrpSpPr/>
            <p:nvPr/>
          </p:nvGrpSpPr>
          <p:grpSpPr>
            <a:xfrm>
              <a:off x="9650438" y="1547446"/>
              <a:ext cx="1292521" cy="4270290"/>
              <a:chOff x="9650438" y="1547446"/>
              <a:chExt cx="1292521" cy="4270290"/>
            </a:xfrm>
          </p:grpSpPr>
          <p:cxnSp>
            <p:nvCxnSpPr>
              <p:cNvPr id="4" name="Straight Arrow Connector 3">
                <a:extLst>
                  <a:ext uri="{FF2B5EF4-FFF2-40B4-BE49-F238E27FC236}">
                    <a16:creationId xmlns:a16="http://schemas.microsoft.com/office/drawing/2014/main" id="{62D97B29-2170-F55E-AA40-55EA177F888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56618" y="1547446"/>
                <a:ext cx="0" cy="3279264"/>
              </a:xfrm>
              <a:prstGeom prst="straightConnector1">
                <a:avLst/>
              </a:prstGeom>
              <a:ln w="38100">
                <a:solidFill>
                  <a:schemeClr val="tx2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5FCAB08B-285D-5C86-7AE7-77CCAE40DF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36778" y="1547446"/>
                <a:ext cx="0" cy="3279264"/>
              </a:xfrm>
              <a:prstGeom prst="straightConnector1">
                <a:avLst/>
              </a:prstGeom>
              <a:ln w="38100">
                <a:solidFill>
                  <a:schemeClr val="tx2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3517D2AB-D213-C16C-4F70-76CB2363267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50438" y="4803371"/>
                <a:ext cx="6180" cy="1014365"/>
              </a:xfrm>
              <a:prstGeom prst="straightConnector1">
                <a:avLst/>
              </a:prstGeom>
              <a:ln w="38100">
                <a:solidFill>
                  <a:schemeClr val="tx2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2B160CB0-11D9-F471-718E-BADC5E1852A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936778" y="4826710"/>
                <a:ext cx="6181" cy="991026"/>
              </a:xfrm>
              <a:prstGeom prst="straightConnector1">
                <a:avLst/>
              </a:prstGeom>
              <a:ln w="38100">
                <a:solidFill>
                  <a:schemeClr val="tx2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E381C2F-5B6A-B5AA-8301-A6A99DED0ABF}"/>
                  </a:ext>
                </a:extLst>
              </p:cNvPr>
              <p:cNvSpPr txBox="1"/>
              <p:nvPr/>
            </p:nvSpPr>
            <p:spPr>
              <a:xfrm>
                <a:off x="8644229" y="2020018"/>
                <a:ext cx="4136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E381C2F-5B6A-B5AA-8301-A6A99DED0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4229" y="2020018"/>
                <a:ext cx="41365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C7347C8-40C6-4AB0-2E63-DC20AB0D071B}"/>
                  </a:ext>
                </a:extLst>
              </p:cNvPr>
              <p:cNvSpPr txBox="1"/>
              <p:nvPr/>
            </p:nvSpPr>
            <p:spPr>
              <a:xfrm>
                <a:off x="9918208" y="2020018"/>
                <a:ext cx="4136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C7347C8-40C6-4AB0-2E63-DC20AB0D07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8208" y="2020018"/>
                <a:ext cx="41365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3D95361-1585-632D-4B5B-ED6D357854DA}"/>
              </a:ext>
            </a:extLst>
          </p:cNvPr>
          <p:cNvCxnSpPr>
            <a:cxnSpLocks/>
          </p:cNvCxnSpPr>
          <p:nvPr/>
        </p:nvCxnSpPr>
        <p:spPr>
          <a:xfrm>
            <a:off x="9057888" y="3198589"/>
            <a:ext cx="1273979" cy="0"/>
          </a:xfrm>
          <a:prstGeom prst="straightConnector1">
            <a:avLst/>
          </a:prstGeom>
          <a:ln w="381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9B7F381-8F1C-1129-1B2D-E08F51191CE9}"/>
                  </a:ext>
                </a:extLst>
              </p:cNvPr>
              <p:cNvSpPr txBox="1"/>
              <p:nvPr/>
            </p:nvSpPr>
            <p:spPr>
              <a:xfrm>
                <a:off x="9504549" y="3295690"/>
                <a:ext cx="4136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9B7F381-8F1C-1129-1B2D-E08F51191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4549" y="3295690"/>
                <a:ext cx="41365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 Box 5">
            <a:extLst>
              <a:ext uri="{FF2B5EF4-FFF2-40B4-BE49-F238E27FC236}">
                <a16:creationId xmlns:a16="http://schemas.microsoft.com/office/drawing/2014/main" id="{59D3DA4E-7E82-803B-1F91-5CDFC978E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071" y="1202877"/>
            <a:ext cx="25423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Field due to 1 on 2: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Box 5">
                <a:extLst>
                  <a:ext uri="{FF2B5EF4-FFF2-40B4-BE49-F238E27FC236}">
                    <a16:creationId xmlns:a16="http://schemas.microsoft.com/office/drawing/2014/main" id="{B903CEAA-78A4-828E-FA0C-91E21EA52D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9222" y="1612778"/>
                <a:ext cx="2542309" cy="1132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alt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US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I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I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IN" altLang="en-US" sz="2000" b="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spcBef>
                    <a:spcPct val="50000"/>
                  </a:spcBef>
                </a:pPr>
                <a:endParaRPr lang="en-US" alt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Text Box 5">
                <a:extLst>
                  <a:ext uri="{FF2B5EF4-FFF2-40B4-BE49-F238E27FC236}">
                    <a16:creationId xmlns:a16="http://schemas.microsoft.com/office/drawing/2014/main" id="{B903CEAA-78A4-828E-FA0C-91E21EA52D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222" y="1612778"/>
                <a:ext cx="2542309" cy="11322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 Box 5">
                <a:extLst>
                  <a:ext uri="{FF2B5EF4-FFF2-40B4-BE49-F238E27FC236}">
                    <a16:creationId xmlns:a16="http://schemas.microsoft.com/office/drawing/2014/main" id="{2D9638AA-9CBB-AD72-1A16-FCBDF89E093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9222" y="2344901"/>
                <a:ext cx="4476585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20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force acting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alt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IN" alt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IN" alt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en-US" sz="20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due to this field ,</a:t>
                </a:r>
              </a:p>
            </p:txBody>
          </p:sp>
        </mc:Choice>
        <mc:Fallback xmlns="">
          <p:sp>
            <p:nvSpPr>
              <p:cNvPr id="33" name="Text Box 5">
                <a:extLst>
                  <a:ext uri="{FF2B5EF4-FFF2-40B4-BE49-F238E27FC236}">
                    <a16:creationId xmlns:a16="http://schemas.microsoft.com/office/drawing/2014/main" id="{2D9638AA-9CBB-AD72-1A16-FCBDF89E0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222" y="2344901"/>
                <a:ext cx="4476585" cy="400110"/>
              </a:xfrm>
              <a:prstGeom prst="rect">
                <a:avLst/>
              </a:prstGeom>
              <a:blipFill>
                <a:blip r:embed="rId6"/>
                <a:stretch>
                  <a:fillRect l="-1361" t="-9231" b="-2769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 Box 5">
                <a:extLst>
                  <a:ext uri="{FF2B5EF4-FFF2-40B4-BE49-F238E27FC236}">
                    <a16:creationId xmlns:a16="http://schemas.microsoft.com/office/drawing/2014/main" id="{E9F0DEBA-1426-3ECD-D5CF-A3FE11094A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9223" y="2780594"/>
                <a:ext cx="2096244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IN" altLang="en-US" sz="20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𝐹</m:t>
                    </m:r>
                    <m:r>
                      <a:rPr lang="en-IN" altLang="en-US" sz="20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IN" altLang="en-US" sz="20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𝐵𝐼𝑙</m:t>
                    </m:r>
                    <m:r>
                      <a:rPr lang="en-IN" altLang="en-US" sz="20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IN" altLang="en-US" sz="20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𝑆𝑖𝑛</m:t>
                    </m:r>
                    <m:r>
                      <a:rPr lang="en-IN" altLang="en-US" sz="20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</m:oMath>
                </a14:m>
                <a:r>
                  <a:rPr lang="en-US" altLang="en-US" sz="20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</p:txBody>
          </p:sp>
        </mc:Choice>
        <mc:Fallback xmlns="">
          <p:sp>
            <p:nvSpPr>
              <p:cNvPr id="34" name="Text Box 5">
                <a:extLst>
                  <a:ext uri="{FF2B5EF4-FFF2-40B4-BE49-F238E27FC236}">
                    <a16:creationId xmlns:a16="http://schemas.microsoft.com/office/drawing/2014/main" id="{E9F0DEBA-1426-3ECD-D5CF-A3FE11094A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223" y="2780594"/>
                <a:ext cx="2096244" cy="400110"/>
              </a:xfrm>
              <a:prstGeom prst="rect">
                <a:avLst/>
              </a:prstGeom>
              <a:blipFill>
                <a:blip r:embed="rId7"/>
                <a:stretch>
                  <a:fillRect t="-7576" b="-257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Box 5">
                <a:extLst>
                  <a:ext uri="{FF2B5EF4-FFF2-40B4-BE49-F238E27FC236}">
                    <a16:creationId xmlns:a16="http://schemas.microsoft.com/office/drawing/2014/main" id="{2E43768B-0CCD-4454-3C7A-9109EDD7EB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62830" y="2850988"/>
                <a:ext cx="2096244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alt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𝜃</m:t>
                      </m:r>
                      <m:r>
                        <a:rPr lang="en-IN" alt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alt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IN" alt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90</m:t>
                          </m:r>
                        </m:e>
                        <m:sup>
                          <m:r>
                            <a:rPr lang="en-IN" alt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alt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5" name="Text Box 5">
                <a:extLst>
                  <a:ext uri="{FF2B5EF4-FFF2-40B4-BE49-F238E27FC236}">
                    <a16:creationId xmlns:a16="http://schemas.microsoft.com/office/drawing/2014/main" id="{2E43768B-0CCD-4454-3C7A-9109EDD7EB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62830" y="2850988"/>
                <a:ext cx="2096244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 Box 5">
                <a:extLst>
                  <a:ext uri="{FF2B5EF4-FFF2-40B4-BE49-F238E27FC236}">
                    <a16:creationId xmlns:a16="http://schemas.microsoft.com/office/drawing/2014/main" id="{F2FC698A-EC82-12AA-302D-6C5FA002B8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30379" y="2850988"/>
                <a:ext cx="184379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altLang="en-US" sz="200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𝑆</m:t>
                      </m:r>
                      <m:r>
                        <a:rPr lang="en-IN" alt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𝑖𝑛</m:t>
                      </m:r>
                      <m:r>
                        <a:rPr lang="en-IN" alt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𝜃</m:t>
                      </m:r>
                      <m:r>
                        <a:rPr lang="en-IN" alt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</m:t>
                      </m:r>
                    </m:oMath>
                  </m:oMathPara>
                </a14:m>
                <a:endParaRPr lang="en-US" alt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Text Box 5">
                <a:extLst>
                  <a:ext uri="{FF2B5EF4-FFF2-40B4-BE49-F238E27FC236}">
                    <a16:creationId xmlns:a16="http://schemas.microsoft.com/office/drawing/2014/main" id="{F2FC698A-EC82-12AA-302D-6C5FA002B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0379" y="2850988"/>
                <a:ext cx="1843793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 Box 5">
                <a:extLst>
                  <a:ext uri="{FF2B5EF4-FFF2-40B4-BE49-F238E27FC236}">
                    <a16:creationId xmlns:a16="http://schemas.microsoft.com/office/drawing/2014/main" id="{09B015B6-E09C-9CB6-51DE-F6AB2CE6FF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1899" y="3500764"/>
                <a:ext cx="2096244" cy="6705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alt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alt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𝑙</m:t>
                      </m:r>
                      <m:r>
                        <a:rPr lang="en-IN" alt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alt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Text Box 5">
                <a:extLst>
                  <a:ext uri="{FF2B5EF4-FFF2-40B4-BE49-F238E27FC236}">
                    <a16:creationId xmlns:a16="http://schemas.microsoft.com/office/drawing/2014/main" id="{09B015B6-E09C-9CB6-51DE-F6AB2CE6F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899" y="3500764"/>
                <a:ext cx="2096244" cy="67050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Box 5">
                <a:extLst>
                  <a:ext uri="{FF2B5EF4-FFF2-40B4-BE49-F238E27FC236}">
                    <a16:creationId xmlns:a16="http://schemas.microsoft.com/office/drawing/2014/main" id="{DB5F241F-D1A7-FB2B-AD82-35AA4D583F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45198" y="3550085"/>
                <a:ext cx="2096244" cy="6705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alt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𝑙</m:t>
                          </m:r>
                        </m:num>
                        <m:den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alt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8" name="Text Box 5">
                <a:extLst>
                  <a:ext uri="{FF2B5EF4-FFF2-40B4-BE49-F238E27FC236}">
                    <a16:creationId xmlns:a16="http://schemas.microsoft.com/office/drawing/2014/main" id="{DB5F241F-D1A7-FB2B-AD82-35AA4D583F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45198" y="3550085"/>
                <a:ext cx="2096244" cy="67050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 Box 5">
                <a:extLst>
                  <a:ext uri="{FF2B5EF4-FFF2-40B4-BE49-F238E27FC236}">
                    <a16:creationId xmlns:a16="http://schemas.microsoft.com/office/drawing/2014/main" id="{17E0D5FF-FF7F-3FEF-00BE-5B7B58347C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4537" y="4389916"/>
                <a:ext cx="4476585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20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force acting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alt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IN" alt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IN" alt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en-US" sz="20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per unit length</a:t>
                </a:r>
              </a:p>
            </p:txBody>
          </p:sp>
        </mc:Choice>
        <mc:Fallback xmlns="">
          <p:sp>
            <p:nvSpPr>
              <p:cNvPr id="39" name="Text Box 5">
                <a:extLst>
                  <a:ext uri="{FF2B5EF4-FFF2-40B4-BE49-F238E27FC236}">
                    <a16:creationId xmlns:a16="http://schemas.microsoft.com/office/drawing/2014/main" id="{17E0D5FF-FF7F-3FEF-00BE-5B7B58347C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4537" y="4389916"/>
                <a:ext cx="4476585" cy="400110"/>
              </a:xfrm>
              <a:prstGeom prst="rect">
                <a:avLst/>
              </a:prstGeom>
              <a:blipFill>
                <a:blip r:embed="rId12"/>
                <a:stretch>
                  <a:fillRect l="-1361" t="-7576" b="-257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 Box 5">
                <a:extLst>
                  <a:ext uri="{FF2B5EF4-FFF2-40B4-BE49-F238E27FC236}">
                    <a16:creationId xmlns:a16="http://schemas.microsoft.com/office/drawing/2014/main" id="{58D930C9-AA27-0C6A-AEBF-7FEF696F6F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61760" y="4254718"/>
                <a:ext cx="2096244" cy="6705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IN" alt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alt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𝑙</m:t>
                          </m:r>
                        </m:den>
                      </m:f>
                      <m:r>
                        <a:rPr lang="en-IN" alt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alt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" name="Text Box 5">
                <a:extLst>
                  <a:ext uri="{FF2B5EF4-FFF2-40B4-BE49-F238E27FC236}">
                    <a16:creationId xmlns:a16="http://schemas.microsoft.com/office/drawing/2014/main" id="{58D930C9-AA27-0C6A-AEBF-7FEF696F6F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61760" y="4254718"/>
                <a:ext cx="2096244" cy="67050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 Box 5">
                <a:extLst>
                  <a:ext uri="{FF2B5EF4-FFF2-40B4-BE49-F238E27FC236}">
                    <a16:creationId xmlns:a16="http://schemas.microsoft.com/office/drawing/2014/main" id="{035BEC4D-DDDF-23D3-7EF5-E7F91F5E54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9927" y="5245061"/>
                <a:ext cx="7229358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20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Similarly ,the force acting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alt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IN" alt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IN" alt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sz="20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due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US" alt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𝑐𝑎𝑛</m:t>
                    </m:r>
                    <m:r>
                      <a:rPr lang="en-US" alt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𝑏𝑒</m:t>
                    </m:r>
                    <m:r>
                      <a:rPr lang="en-US" alt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𝑤𝑟𝑖𝑡𝑡𝑒𝑛</m:t>
                    </m:r>
                    <m:r>
                      <a:rPr lang="en-US" alt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𝑎𝑠</m:t>
                    </m:r>
                  </m:oMath>
                </a14:m>
                <a:r>
                  <a:rPr lang="en-US" altLang="en-US" sz="20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,</a:t>
                </a:r>
              </a:p>
            </p:txBody>
          </p:sp>
        </mc:Choice>
        <mc:Fallback xmlns="">
          <p:sp>
            <p:nvSpPr>
              <p:cNvPr id="41" name="Text Box 5">
                <a:extLst>
                  <a:ext uri="{FF2B5EF4-FFF2-40B4-BE49-F238E27FC236}">
                    <a16:creationId xmlns:a16="http://schemas.microsoft.com/office/drawing/2014/main" id="{035BEC4D-DDDF-23D3-7EF5-E7F91F5E54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9927" y="5245061"/>
                <a:ext cx="7229358" cy="400110"/>
              </a:xfrm>
              <a:prstGeom prst="rect">
                <a:avLst/>
              </a:prstGeom>
              <a:blipFill>
                <a:blip r:embed="rId14"/>
                <a:stretch>
                  <a:fillRect l="-927" t="-7576" b="-257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 Box 5">
                <a:extLst>
                  <a:ext uri="{FF2B5EF4-FFF2-40B4-BE49-F238E27FC236}">
                    <a16:creationId xmlns:a16="http://schemas.microsoft.com/office/drawing/2014/main" id="{6DCF0C00-CE9F-70A3-C8DF-EE65EB7F9F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27048" y="4569536"/>
                <a:ext cx="2096244" cy="6705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IN" alt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alt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𝑙</m:t>
                          </m:r>
                        </m:den>
                      </m:f>
                      <m:r>
                        <a:rPr lang="en-IN" alt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alt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2" name="Text Box 5">
                <a:extLst>
                  <a:ext uri="{FF2B5EF4-FFF2-40B4-BE49-F238E27FC236}">
                    <a16:creationId xmlns:a16="http://schemas.microsoft.com/office/drawing/2014/main" id="{6DCF0C00-CE9F-70A3-C8DF-EE65EB7F9F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27048" y="4569536"/>
                <a:ext cx="2096244" cy="67050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58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/>
      <p:bldP spid="24" grpId="0"/>
      <p:bldP spid="27" grpId="0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FC7319CE-2507-E218-25C4-47A8EFF22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890" y="166254"/>
            <a:ext cx="2750127" cy="400110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ampere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Box 5">
                <a:extLst>
                  <a:ext uri="{FF2B5EF4-FFF2-40B4-BE49-F238E27FC236}">
                    <a16:creationId xmlns:a16="http://schemas.microsoft.com/office/drawing/2014/main" id="{55D6275F-BDA3-60A2-8681-2013FCC7ED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33646" y="836152"/>
                <a:ext cx="2096244" cy="6705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IN" alt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alt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𝑙</m:t>
                          </m:r>
                        </m:den>
                      </m:f>
                      <m:r>
                        <a:rPr lang="en-IN" alt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alt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 Box 5">
                <a:extLst>
                  <a:ext uri="{FF2B5EF4-FFF2-40B4-BE49-F238E27FC236}">
                    <a16:creationId xmlns:a16="http://schemas.microsoft.com/office/drawing/2014/main" id="{55D6275F-BDA3-60A2-8681-2013FCC7ED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33646" y="836152"/>
                <a:ext cx="2096244" cy="67050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5">
            <a:extLst>
              <a:ext uri="{FF2B5EF4-FFF2-40B4-BE49-F238E27FC236}">
                <a16:creationId xmlns:a16="http://schemas.microsoft.com/office/drawing/2014/main" id="{F31FBB51-2EB0-4BD8-358D-F2E4458A3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491" y="636097"/>
            <a:ext cx="184562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have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5">
                <a:extLst>
                  <a:ext uri="{FF2B5EF4-FFF2-40B4-BE49-F238E27FC236}">
                    <a16:creationId xmlns:a16="http://schemas.microsoft.com/office/drawing/2014/main" id="{2D0C9C5D-347D-6D37-284C-87509E15C7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1166" y="1706712"/>
                <a:ext cx="527586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20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US" alt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US" alt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 </m:t>
                    </m:r>
                    <m:r>
                      <a:rPr lang="en-US" alt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en-US" alt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𝑎𝑛𝑑</m:t>
                    </m:r>
                    <m:r>
                      <a:rPr lang="en-US" alt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US" alt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  <m:r>
                      <a:rPr lang="en-US" alt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endParaRPr lang="en-US" alt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 Box 5">
                <a:extLst>
                  <a:ext uri="{FF2B5EF4-FFF2-40B4-BE49-F238E27FC236}">
                    <a16:creationId xmlns:a16="http://schemas.microsoft.com/office/drawing/2014/main" id="{2D0C9C5D-347D-6D37-284C-87509E15C7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1166" y="1706712"/>
                <a:ext cx="5275863" cy="400110"/>
              </a:xfrm>
              <a:prstGeom prst="rect">
                <a:avLst/>
              </a:prstGeom>
              <a:blipFill>
                <a:blip r:embed="rId3"/>
                <a:stretch>
                  <a:fillRect l="-1272" t="-9091" b="-257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5">
                <a:extLst>
                  <a:ext uri="{FF2B5EF4-FFF2-40B4-BE49-F238E27FC236}">
                    <a16:creationId xmlns:a16="http://schemas.microsoft.com/office/drawing/2014/main" id="{316B47DC-D696-4FC0-6723-EE1AFF3086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20217" y="2388854"/>
                <a:ext cx="2096244" cy="6705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IN" alt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altLang="en-US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𝑙</m:t>
                          </m:r>
                        </m:den>
                      </m:f>
                      <m:r>
                        <a:rPr lang="en-IN" alt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alt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endParaRPr lang="en-US" alt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 Box 5">
                <a:extLst>
                  <a:ext uri="{FF2B5EF4-FFF2-40B4-BE49-F238E27FC236}">
                    <a16:creationId xmlns:a16="http://schemas.microsoft.com/office/drawing/2014/main" id="{316B47DC-D696-4FC0-6723-EE1AFF3086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0217" y="2388854"/>
                <a:ext cx="2096244" cy="6705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5">
                <a:extLst>
                  <a:ext uri="{FF2B5EF4-FFF2-40B4-BE49-F238E27FC236}">
                    <a16:creationId xmlns:a16="http://schemas.microsoft.com/office/drawing/2014/main" id="{A6ED38B0-E649-510C-D6C6-AAAB7AE3D8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1768" y="2378163"/>
                <a:ext cx="2096244" cy="6172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alt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alt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US" alt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 Box 5">
                <a:extLst>
                  <a:ext uri="{FF2B5EF4-FFF2-40B4-BE49-F238E27FC236}">
                    <a16:creationId xmlns:a16="http://schemas.microsoft.com/office/drawing/2014/main" id="{A6ED38B0-E649-510C-D6C6-AAAB7AE3D8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81768" y="2378163"/>
                <a:ext cx="2096244" cy="6172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5">
                <a:extLst>
                  <a:ext uri="{FF2B5EF4-FFF2-40B4-BE49-F238E27FC236}">
                    <a16:creationId xmlns:a16="http://schemas.microsoft.com/office/drawing/2014/main" id="{C29E427C-D749-4AD4-717B-6C532558052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99756" y="2428079"/>
                <a:ext cx="2096244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altLang="en-US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2×</m:t>
                      </m:r>
                      <m:sSup>
                        <m:sSupPr>
                          <m:ctrlPr>
                            <a:rPr lang="en-US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IN" alt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sup>
                      </m:sSup>
                      <m:r>
                        <a:rPr lang="en-US" alt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alt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𝑁</m:t>
                      </m:r>
                      <m:r>
                        <a:rPr lang="en-US" alt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en-US" alt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𝑚</m:t>
                      </m:r>
                    </m:oMath>
                  </m:oMathPara>
                </a14:m>
                <a:endParaRPr lang="en-US" altLang="en-US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 Box 5">
                <a:extLst>
                  <a:ext uri="{FF2B5EF4-FFF2-40B4-BE49-F238E27FC236}">
                    <a16:creationId xmlns:a16="http://schemas.microsoft.com/office/drawing/2014/main" id="{C29E427C-D749-4AD4-717B-6C5325580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99756" y="2428079"/>
                <a:ext cx="2096244" cy="400110"/>
              </a:xfrm>
              <a:prstGeom prst="rect">
                <a:avLst/>
              </a:prstGeom>
              <a:blipFill>
                <a:blip r:embed="rId6"/>
                <a:stretch>
                  <a:fillRect b="-1515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Box 5">
                <a:extLst>
                  <a:ext uri="{FF2B5EF4-FFF2-40B4-BE49-F238E27FC236}">
                    <a16:creationId xmlns:a16="http://schemas.microsoft.com/office/drawing/2014/main" id="{2DE23DAA-9A94-9CEF-ABD9-F217D74378E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1175" y="3398532"/>
                <a:ext cx="10409053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0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Ampere is that current, when flowed through a pair of infinitely long straight wire separated by 1 m exerts a force  of </a:t>
                </a:r>
                <a14:m>
                  <m:oMath xmlns:m="http://schemas.openxmlformats.org/officeDocument/2006/math">
                    <m:r>
                      <a:rPr lang="en-US" altLang="en-US" sz="20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2×</m:t>
                    </m:r>
                    <m:sSup>
                      <m:sSupPr>
                        <m:ctrlPr>
                          <a:rPr lang="en-US" altLang="en-US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en-US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en-US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IN" alt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sup>
                    </m:sSup>
                    <m:r>
                      <a:rPr lang="en-US" altLang="en-US" sz="20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en-US" sz="20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</m:t>
                    </m:r>
                    <m:r>
                      <a:rPr lang="en-US" altLang="en-US" sz="20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altLang="en-US" sz="20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en-US" altLang="en-US" sz="20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per unit length of each.</a:t>
                </a:r>
              </a:p>
            </p:txBody>
          </p:sp>
        </mc:Choice>
        <mc:Fallback xmlns="">
          <p:sp>
            <p:nvSpPr>
              <p:cNvPr id="9" name="Text Box 5">
                <a:extLst>
                  <a:ext uri="{FF2B5EF4-FFF2-40B4-BE49-F238E27FC236}">
                    <a16:creationId xmlns:a16="http://schemas.microsoft.com/office/drawing/2014/main" id="{2DE23DAA-9A94-9CEF-ABD9-F217D74378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1175" y="3398532"/>
                <a:ext cx="10409053" cy="707886"/>
              </a:xfrm>
              <a:prstGeom prst="rect">
                <a:avLst/>
              </a:prstGeom>
              <a:blipFill>
                <a:blip r:embed="rId7"/>
                <a:stretch>
                  <a:fillRect l="-644" t="-5172" r="-117" b="-1465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559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88">
            <a:extLst>
              <a:ext uri="{FF2B5EF4-FFF2-40B4-BE49-F238E27FC236}">
                <a16:creationId xmlns:a16="http://schemas.microsoft.com/office/drawing/2014/main" id="{11C3DB68-7A21-F4F3-7FDD-FAE0015D3B50}"/>
              </a:ext>
            </a:extLst>
          </p:cNvPr>
          <p:cNvSpPr>
            <a:spLocks noChangeShapeType="1"/>
          </p:cNvSpPr>
          <p:nvPr/>
        </p:nvSpPr>
        <p:spPr bwMode="auto">
          <a:xfrm>
            <a:off x="9864437" y="3782291"/>
            <a:ext cx="1219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Line 81">
            <a:extLst>
              <a:ext uri="{FF2B5EF4-FFF2-40B4-BE49-F238E27FC236}">
                <a16:creationId xmlns:a16="http://schemas.microsoft.com/office/drawing/2014/main" id="{6589F617-B897-F058-5E4A-BE268651326F}"/>
              </a:ext>
            </a:extLst>
          </p:cNvPr>
          <p:cNvSpPr>
            <a:spLocks noChangeShapeType="1"/>
          </p:cNvSpPr>
          <p:nvPr/>
        </p:nvSpPr>
        <p:spPr bwMode="auto">
          <a:xfrm>
            <a:off x="8569037" y="1343891"/>
            <a:ext cx="12954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Line 83">
            <a:extLst>
              <a:ext uri="{FF2B5EF4-FFF2-40B4-BE49-F238E27FC236}">
                <a16:creationId xmlns:a16="http://schemas.microsoft.com/office/drawing/2014/main" id="{9191DCCE-6529-7B4F-AB69-B9192A6249CC}"/>
              </a:ext>
            </a:extLst>
          </p:cNvPr>
          <p:cNvSpPr>
            <a:spLocks noChangeShapeType="1"/>
          </p:cNvSpPr>
          <p:nvPr/>
        </p:nvSpPr>
        <p:spPr bwMode="auto">
          <a:xfrm>
            <a:off x="8569037" y="1953491"/>
            <a:ext cx="12954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ine 85">
            <a:extLst>
              <a:ext uri="{FF2B5EF4-FFF2-40B4-BE49-F238E27FC236}">
                <a16:creationId xmlns:a16="http://schemas.microsoft.com/office/drawing/2014/main" id="{B35DA89F-F645-87ED-C321-0EA9EE0C6E8C}"/>
              </a:ext>
            </a:extLst>
          </p:cNvPr>
          <p:cNvSpPr>
            <a:spLocks noChangeShapeType="1"/>
          </p:cNvSpPr>
          <p:nvPr/>
        </p:nvSpPr>
        <p:spPr bwMode="auto">
          <a:xfrm>
            <a:off x="8569037" y="2563091"/>
            <a:ext cx="12954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ine 87">
            <a:extLst>
              <a:ext uri="{FF2B5EF4-FFF2-40B4-BE49-F238E27FC236}">
                <a16:creationId xmlns:a16="http://schemas.microsoft.com/office/drawing/2014/main" id="{780C31ED-0769-CEC7-BBA4-7E44B5E70E43}"/>
              </a:ext>
            </a:extLst>
          </p:cNvPr>
          <p:cNvSpPr>
            <a:spLocks noChangeShapeType="1"/>
          </p:cNvSpPr>
          <p:nvPr/>
        </p:nvSpPr>
        <p:spPr bwMode="auto">
          <a:xfrm>
            <a:off x="8569037" y="3172691"/>
            <a:ext cx="12954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Line 89">
            <a:extLst>
              <a:ext uri="{FF2B5EF4-FFF2-40B4-BE49-F238E27FC236}">
                <a16:creationId xmlns:a16="http://schemas.microsoft.com/office/drawing/2014/main" id="{EED25A97-3DF2-87C0-1F92-0D06B5236B4E}"/>
              </a:ext>
            </a:extLst>
          </p:cNvPr>
          <p:cNvSpPr>
            <a:spLocks noChangeShapeType="1"/>
          </p:cNvSpPr>
          <p:nvPr/>
        </p:nvSpPr>
        <p:spPr bwMode="auto">
          <a:xfrm>
            <a:off x="8569037" y="3782291"/>
            <a:ext cx="12954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147">
            <a:extLst>
              <a:ext uri="{FF2B5EF4-FFF2-40B4-BE49-F238E27FC236}">
                <a16:creationId xmlns:a16="http://schemas.microsoft.com/office/drawing/2014/main" id="{0CE33841-2812-488D-33C2-2105BE1A7516}"/>
              </a:ext>
            </a:extLst>
          </p:cNvPr>
          <p:cNvGrpSpPr>
            <a:grpSpLocks/>
          </p:cNvGrpSpPr>
          <p:nvPr/>
        </p:nvGrpSpPr>
        <p:grpSpPr bwMode="auto">
          <a:xfrm>
            <a:off x="10855037" y="2105891"/>
            <a:ext cx="349250" cy="366713"/>
            <a:chOff x="5136" y="1440"/>
            <a:chExt cx="220" cy="231"/>
          </a:xfrm>
        </p:grpSpPr>
        <p:sp>
          <p:nvSpPr>
            <p:cNvPr id="9" name="Rectangle 137">
              <a:extLst>
                <a:ext uri="{FF2B5EF4-FFF2-40B4-BE49-F238E27FC236}">
                  <a16:creationId xmlns:a16="http://schemas.microsoft.com/office/drawing/2014/main" id="{6351DD12-E813-78EB-983A-7EE3E5344A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440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0" name="Line 146">
              <a:extLst>
                <a:ext uri="{FF2B5EF4-FFF2-40B4-BE49-F238E27FC236}">
                  <a16:creationId xmlns:a16="http://schemas.microsoft.com/office/drawing/2014/main" id="{A32E813E-060B-F592-F298-3A9D1115E1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4" y="1440"/>
              <a:ext cx="9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AutoShape 79">
            <a:extLst>
              <a:ext uri="{FF2B5EF4-FFF2-40B4-BE49-F238E27FC236}">
                <a16:creationId xmlns:a16="http://schemas.microsoft.com/office/drawing/2014/main" id="{1538076D-D072-94A3-79B2-047C8387A4F6}"/>
              </a:ext>
            </a:extLst>
          </p:cNvPr>
          <p:cNvSpPr>
            <a:spLocks noChangeArrowheads="1"/>
          </p:cNvSpPr>
          <p:nvPr/>
        </p:nvSpPr>
        <p:spPr bwMode="auto">
          <a:xfrm rot="5400000" flipH="1">
            <a:off x="8226137" y="1991591"/>
            <a:ext cx="3200400" cy="1143000"/>
          </a:xfrm>
          <a:prstGeom prst="parallelogram">
            <a:avLst>
              <a:gd name="adj" fmla="val 70000"/>
            </a:avLst>
          </a:prstGeom>
          <a:solidFill>
            <a:srgbClr val="DDDDDD"/>
          </a:solidFill>
          <a:ln w="28575">
            <a:solidFill>
              <a:srgbClr val="CC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Line 139">
            <a:extLst>
              <a:ext uri="{FF2B5EF4-FFF2-40B4-BE49-F238E27FC236}">
                <a16:creationId xmlns:a16="http://schemas.microsoft.com/office/drawing/2014/main" id="{8540AA80-4575-2FD4-B52C-D67DAC681577}"/>
              </a:ext>
            </a:extLst>
          </p:cNvPr>
          <p:cNvSpPr>
            <a:spLocks noChangeShapeType="1"/>
          </p:cNvSpPr>
          <p:nvPr/>
        </p:nvSpPr>
        <p:spPr bwMode="auto">
          <a:xfrm rot="20340468" flipH="1">
            <a:off x="9483437" y="1534391"/>
            <a:ext cx="152400" cy="38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Line 140">
            <a:extLst>
              <a:ext uri="{FF2B5EF4-FFF2-40B4-BE49-F238E27FC236}">
                <a16:creationId xmlns:a16="http://schemas.microsoft.com/office/drawing/2014/main" id="{EBD5646E-9FDB-631C-E5E3-1AE800DEBF4D}"/>
              </a:ext>
            </a:extLst>
          </p:cNvPr>
          <p:cNvSpPr>
            <a:spLocks noChangeShapeType="1"/>
          </p:cNvSpPr>
          <p:nvPr/>
        </p:nvSpPr>
        <p:spPr bwMode="auto">
          <a:xfrm rot="19160640">
            <a:off x="10139075" y="3496541"/>
            <a:ext cx="112712" cy="396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Line 80">
            <a:extLst>
              <a:ext uri="{FF2B5EF4-FFF2-40B4-BE49-F238E27FC236}">
                <a16:creationId xmlns:a16="http://schemas.microsoft.com/office/drawing/2014/main" id="{1738BEDC-92E1-AB72-7136-2DC9314E58A1}"/>
              </a:ext>
            </a:extLst>
          </p:cNvPr>
          <p:cNvSpPr>
            <a:spLocks noChangeShapeType="1"/>
          </p:cNvSpPr>
          <p:nvPr/>
        </p:nvSpPr>
        <p:spPr bwMode="auto">
          <a:xfrm>
            <a:off x="9864437" y="734291"/>
            <a:ext cx="0" cy="3733800"/>
          </a:xfrm>
          <a:prstGeom prst="line">
            <a:avLst/>
          </a:prstGeom>
          <a:noFill/>
          <a:ln w="28575">
            <a:solidFill>
              <a:srgbClr val="FF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210">
            <a:extLst>
              <a:ext uri="{FF2B5EF4-FFF2-40B4-BE49-F238E27FC236}">
                <a16:creationId xmlns:a16="http://schemas.microsoft.com/office/drawing/2014/main" id="{8564C34D-9EAA-DC51-E5B1-7062914B2634}"/>
              </a:ext>
            </a:extLst>
          </p:cNvPr>
          <p:cNvGrpSpPr>
            <a:grpSpLocks/>
          </p:cNvGrpSpPr>
          <p:nvPr/>
        </p:nvGrpSpPr>
        <p:grpSpPr bwMode="auto">
          <a:xfrm>
            <a:off x="8950037" y="734291"/>
            <a:ext cx="1828800" cy="3581400"/>
            <a:chOff x="3936" y="576"/>
            <a:chExt cx="1152" cy="2256"/>
          </a:xfrm>
        </p:grpSpPr>
        <p:sp>
          <p:nvSpPr>
            <p:cNvPr id="16" name="Text Box 148">
              <a:extLst>
                <a:ext uri="{FF2B5EF4-FFF2-40B4-BE49-F238E27FC236}">
                  <a16:creationId xmlns:a16="http://schemas.microsoft.com/office/drawing/2014/main" id="{9191F457-A6B0-277B-9575-FBEFF560DC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1104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17" name="Text Box 149">
              <a:extLst>
                <a:ext uri="{FF2B5EF4-FFF2-40B4-BE49-F238E27FC236}">
                  <a16:creationId xmlns:a16="http://schemas.microsoft.com/office/drawing/2014/main" id="{962C09EF-CF9E-6659-86FA-00FC0632E5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2601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</a:p>
          </p:txBody>
        </p:sp>
        <p:sp>
          <p:nvSpPr>
            <p:cNvPr id="18" name="Text Box 150">
              <a:extLst>
                <a:ext uri="{FF2B5EF4-FFF2-40B4-BE49-F238E27FC236}">
                  <a16:creationId xmlns:a16="http://schemas.microsoft.com/office/drawing/2014/main" id="{E9E2D1C7-C1D9-0974-8975-2F8312B56A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8" y="2064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19" name="Text Box 151">
              <a:extLst>
                <a:ext uri="{FF2B5EF4-FFF2-40B4-BE49-F238E27FC236}">
                  <a16:creationId xmlns:a16="http://schemas.microsoft.com/office/drawing/2014/main" id="{19651CD4-5BDB-9EB6-ED04-57A5354AFD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8" y="576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</a:p>
          </p:txBody>
        </p:sp>
      </p:grpSp>
      <p:grpSp>
        <p:nvGrpSpPr>
          <p:cNvPr id="20" name="Group 159">
            <a:extLst>
              <a:ext uri="{FF2B5EF4-FFF2-40B4-BE49-F238E27FC236}">
                <a16:creationId xmlns:a16="http://schemas.microsoft.com/office/drawing/2014/main" id="{99509A0A-F3A1-1817-B46E-F99455B33BDD}"/>
              </a:ext>
            </a:extLst>
          </p:cNvPr>
          <p:cNvGrpSpPr>
            <a:grpSpLocks/>
          </p:cNvGrpSpPr>
          <p:nvPr/>
        </p:nvGrpSpPr>
        <p:grpSpPr bwMode="auto">
          <a:xfrm>
            <a:off x="10245437" y="2074141"/>
            <a:ext cx="228600" cy="336550"/>
            <a:chOff x="4032" y="1248"/>
            <a:chExt cx="144" cy="212"/>
          </a:xfrm>
        </p:grpSpPr>
        <p:sp>
          <p:nvSpPr>
            <p:cNvPr id="21" name="Text Box 160">
              <a:extLst>
                <a:ext uri="{FF2B5EF4-FFF2-40B4-BE49-F238E27FC236}">
                  <a16:creationId xmlns:a16="http://schemas.microsoft.com/office/drawing/2014/main" id="{DCA4A975-C89C-D2C8-A185-2199463B0F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1248"/>
              <a:ext cx="1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Oval 161">
              <a:extLst>
                <a:ext uri="{FF2B5EF4-FFF2-40B4-BE49-F238E27FC236}">
                  <a16:creationId xmlns:a16="http://schemas.microsoft.com/office/drawing/2014/main" id="{67B9795D-72DA-1232-B565-645EEE33B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1316"/>
              <a:ext cx="96" cy="9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162">
            <a:extLst>
              <a:ext uri="{FF2B5EF4-FFF2-40B4-BE49-F238E27FC236}">
                <a16:creationId xmlns:a16="http://schemas.microsoft.com/office/drawing/2014/main" id="{F22D8D56-37B4-1EB8-B7CF-B8D3A3DE2201}"/>
              </a:ext>
            </a:extLst>
          </p:cNvPr>
          <p:cNvGrpSpPr>
            <a:grpSpLocks/>
          </p:cNvGrpSpPr>
          <p:nvPr/>
        </p:nvGrpSpPr>
        <p:grpSpPr bwMode="auto">
          <a:xfrm>
            <a:off x="9178637" y="2715491"/>
            <a:ext cx="152400" cy="152400"/>
            <a:chOff x="3168" y="528"/>
            <a:chExt cx="144" cy="144"/>
          </a:xfrm>
        </p:grpSpPr>
        <p:sp>
          <p:nvSpPr>
            <p:cNvPr id="24" name="Oval 163">
              <a:extLst>
                <a:ext uri="{FF2B5EF4-FFF2-40B4-BE49-F238E27FC236}">
                  <a16:creationId xmlns:a16="http://schemas.microsoft.com/office/drawing/2014/main" id="{92DC69CD-91CD-178E-8847-D6D809A7B1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528"/>
              <a:ext cx="144" cy="14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Oval 164">
              <a:extLst>
                <a:ext uri="{FF2B5EF4-FFF2-40B4-BE49-F238E27FC236}">
                  <a16:creationId xmlns:a16="http://schemas.microsoft.com/office/drawing/2014/main" id="{681A062E-1CBD-A928-BACD-9081B6EB33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576"/>
              <a:ext cx="48" cy="4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Group 171">
            <a:extLst>
              <a:ext uri="{FF2B5EF4-FFF2-40B4-BE49-F238E27FC236}">
                <a16:creationId xmlns:a16="http://schemas.microsoft.com/office/drawing/2014/main" id="{86DC43B9-45EB-3253-96E3-A12366D6B066}"/>
              </a:ext>
            </a:extLst>
          </p:cNvPr>
          <p:cNvGrpSpPr>
            <a:grpSpLocks/>
          </p:cNvGrpSpPr>
          <p:nvPr/>
        </p:nvGrpSpPr>
        <p:grpSpPr bwMode="auto">
          <a:xfrm>
            <a:off x="10016837" y="3477491"/>
            <a:ext cx="371475" cy="369888"/>
            <a:chOff x="4608" y="2304"/>
            <a:chExt cx="234" cy="233"/>
          </a:xfrm>
        </p:grpSpPr>
        <p:sp>
          <p:nvSpPr>
            <p:cNvPr id="27" name="Arc 169">
              <a:extLst>
                <a:ext uri="{FF2B5EF4-FFF2-40B4-BE49-F238E27FC236}">
                  <a16:creationId xmlns:a16="http://schemas.microsoft.com/office/drawing/2014/main" id="{7CB3A97D-DFA1-8E5C-261E-B1113304B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2400"/>
              <a:ext cx="96" cy="96"/>
            </a:xfrm>
            <a:custGeom>
              <a:avLst/>
              <a:gdLst>
                <a:gd name="T0" fmla="*/ 0 w 21600"/>
                <a:gd name="T1" fmla="*/ 0 h 21600"/>
                <a:gd name="T2" fmla="*/ 96 w 21600"/>
                <a:gd name="T3" fmla="*/ 96 h 21600"/>
                <a:gd name="T4" fmla="*/ 0 w 21600"/>
                <a:gd name="T5" fmla="*/ 96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170">
              <a:extLst>
                <a:ext uri="{FF2B5EF4-FFF2-40B4-BE49-F238E27FC236}">
                  <a16:creationId xmlns:a16="http://schemas.microsoft.com/office/drawing/2014/main" id="{85F2D35E-F0B6-93E5-8A9A-87A960C38C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2304"/>
              <a:ext cx="18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θ</a:t>
              </a:r>
              <a:endPara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Group 172">
            <a:extLst>
              <a:ext uri="{FF2B5EF4-FFF2-40B4-BE49-F238E27FC236}">
                <a16:creationId xmlns:a16="http://schemas.microsoft.com/office/drawing/2014/main" id="{6300FB01-D65B-41A3-0C34-11DAB1D9F117}"/>
              </a:ext>
            </a:extLst>
          </p:cNvPr>
          <p:cNvGrpSpPr>
            <a:grpSpLocks/>
          </p:cNvGrpSpPr>
          <p:nvPr/>
        </p:nvGrpSpPr>
        <p:grpSpPr bwMode="auto">
          <a:xfrm>
            <a:off x="10016837" y="1053379"/>
            <a:ext cx="371475" cy="369887"/>
            <a:chOff x="4608" y="2304"/>
            <a:chExt cx="234" cy="233"/>
          </a:xfrm>
        </p:grpSpPr>
        <p:sp>
          <p:nvSpPr>
            <p:cNvPr id="30" name="Arc 173">
              <a:extLst>
                <a:ext uri="{FF2B5EF4-FFF2-40B4-BE49-F238E27FC236}">
                  <a16:creationId xmlns:a16="http://schemas.microsoft.com/office/drawing/2014/main" id="{8BD731A3-9236-1C67-ECD0-D4B53E2335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" y="2400"/>
              <a:ext cx="96" cy="96"/>
            </a:xfrm>
            <a:custGeom>
              <a:avLst/>
              <a:gdLst>
                <a:gd name="T0" fmla="*/ 0 w 21600"/>
                <a:gd name="T1" fmla="*/ 0 h 21600"/>
                <a:gd name="T2" fmla="*/ 96 w 21600"/>
                <a:gd name="T3" fmla="*/ 96 h 21600"/>
                <a:gd name="T4" fmla="*/ 0 w 21600"/>
                <a:gd name="T5" fmla="*/ 96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174">
              <a:extLst>
                <a:ext uri="{FF2B5EF4-FFF2-40B4-BE49-F238E27FC236}">
                  <a16:creationId xmlns:a16="http://schemas.microsoft.com/office/drawing/2014/main" id="{EF2EDCA4-2DED-5653-7B1F-36B5C68262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2304"/>
              <a:ext cx="18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θ</a:t>
              </a:r>
              <a:endPara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2" name="Group 211">
            <a:extLst>
              <a:ext uri="{FF2B5EF4-FFF2-40B4-BE49-F238E27FC236}">
                <a16:creationId xmlns:a16="http://schemas.microsoft.com/office/drawing/2014/main" id="{FA79B26A-AA9F-1AA5-469B-7E57FC4BEE9D}"/>
              </a:ext>
            </a:extLst>
          </p:cNvPr>
          <p:cNvGrpSpPr>
            <a:grpSpLocks/>
          </p:cNvGrpSpPr>
          <p:nvPr/>
        </p:nvGrpSpPr>
        <p:grpSpPr bwMode="auto">
          <a:xfrm>
            <a:off x="8645237" y="734291"/>
            <a:ext cx="1676400" cy="3352800"/>
            <a:chOff x="3744" y="576"/>
            <a:chExt cx="1056" cy="2112"/>
          </a:xfrm>
        </p:grpSpPr>
        <p:sp>
          <p:nvSpPr>
            <p:cNvPr id="33" name="Line 179">
              <a:extLst>
                <a:ext uri="{FF2B5EF4-FFF2-40B4-BE49-F238E27FC236}">
                  <a16:creationId xmlns:a16="http://schemas.microsoft.com/office/drawing/2014/main" id="{E4EC9DC2-D4C0-A5B3-E039-900A910922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6" y="1248"/>
              <a:ext cx="0" cy="1440"/>
            </a:xfrm>
            <a:prstGeom prst="line">
              <a:avLst/>
            </a:prstGeom>
            <a:noFill/>
            <a:ln w="19050">
              <a:solidFill>
                <a:srgbClr val="0099FF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Line 180">
              <a:extLst>
                <a:ext uri="{FF2B5EF4-FFF2-40B4-BE49-F238E27FC236}">
                  <a16:creationId xmlns:a16="http://schemas.microsoft.com/office/drawing/2014/main" id="{E37DEE32-1F5A-D8D9-C326-CB58A9EE8D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80" y="576"/>
              <a:ext cx="720" cy="480"/>
            </a:xfrm>
            <a:prstGeom prst="line">
              <a:avLst/>
            </a:prstGeom>
            <a:noFill/>
            <a:ln w="19050">
              <a:solidFill>
                <a:srgbClr val="0099FF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Rectangle 181">
              <a:extLst>
                <a:ext uri="{FF2B5EF4-FFF2-40B4-BE49-F238E27FC236}">
                  <a16:creationId xmlns:a16="http://schemas.microsoft.com/office/drawing/2014/main" id="{E761F72F-CA47-CAF2-7CE4-B043979D0B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776"/>
              <a:ext cx="15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</a:p>
          </p:txBody>
        </p:sp>
        <p:sp>
          <p:nvSpPr>
            <p:cNvPr id="36" name="Rectangle 182">
              <a:extLst>
                <a:ext uri="{FF2B5EF4-FFF2-40B4-BE49-F238E27FC236}">
                  <a16:creationId xmlns:a16="http://schemas.microsoft.com/office/drawing/2014/main" id="{72869887-1F6B-6A7D-4FB6-4489A2467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624"/>
              <a:ext cx="18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37" name="Group 213">
            <a:extLst>
              <a:ext uri="{FF2B5EF4-FFF2-40B4-BE49-F238E27FC236}">
                <a16:creationId xmlns:a16="http://schemas.microsoft.com/office/drawing/2014/main" id="{6FC8F223-B962-E0CE-E51E-36BFA06FD81F}"/>
              </a:ext>
            </a:extLst>
          </p:cNvPr>
          <p:cNvGrpSpPr>
            <a:grpSpLocks/>
          </p:cNvGrpSpPr>
          <p:nvPr/>
        </p:nvGrpSpPr>
        <p:grpSpPr bwMode="auto">
          <a:xfrm>
            <a:off x="8950037" y="3325091"/>
            <a:ext cx="304800" cy="366713"/>
            <a:chOff x="3936" y="2208"/>
            <a:chExt cx="192" cy="231"/>
          </a:xfrm>
        </p:grpSpPr>
        <p:sp>
          <p:nvSpPr>
            <p:cNvPr id="38" name="Line 143">
              <a:extLst>
                <a:ext uri="{FF2B5EF4-FFF2-40B4-BE49-F238E27FC236}">
                  <a16:creationId xmlns:a16="http://schemas.microsoft.com/office/drawing/2014/main" id="{91C4326B-11AC-E1B2-2CF9-955DB19AB8C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104" y="2328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Text Box 183">
              <a:extLst>
                <a:ext uri="{FF2B5EF4-FFF2-40B4-BE49-F238E27FC236}">
                  <a16:creationId xmlns:a16="http://schemas.microsoft.com/office/drawing/2014/main" id="{D3E0E18D-460D-95CD-045E-57C5F4D301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2208"/>
              <a:ext cx="1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en-US" altLang="en-US" baseline="-25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Group 214">
            <a:extLst>
              <a:ext uri="{FF2B5EF4-FFF2-40B4-BE49-F238E27FC236}">
                <a16:creationId xmlns:a16="http://schemas.microsoft.com/office/drawing/2014/main" id="{1E7B6743-27C3-0AF9-D29C-3C94A965A071}"/>
              </a:ext>
            </a:extLst>
          </p:cNvPr>
          <p:cNvGrpSpPr>
            <a:grpSpLocks/>
          </p:cNvGrpSpPr>
          <p:nvPr/>
        </p:nvGrpSpPr>
        <p:grpSpPr bwMode="auto">
          <a:xfrm>
            <a:off x="10397837" y="1420091"/>
            <a:ext cx="381000" cy="366713"/>
            <a:chOff x="4848" y="1008"/>
            <a:chExt cx="240" cy="231"/>
          </a:xfrm>
        </p:grpSpPr>
        <p:sp>
          <p:nvSpPr>
            <p:cNvPr id="41" name="Line 142">
              <a:extLst>
                <a:ext uri="{FF2B5EF4-FFF2-40B4-BE49-F238E27FC236}">
                  <a16:creationId xmlns:a16="http://schemas.microsoft.com/office/drawing/2014/main" id="{B82A0EBA-21F5-7B0B-49C3-D22DD6F83C7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>
              <a:off x="4824" y="1080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 Box 184">
              <a:extLst>
                <a:ext uri="{FF2B5EF4-FFF2-40B4-BE49-F238E27FC236}">
                  <a16:creationId xmlns:a16="http://schemas.microsoft.com/office/drawing/2014/main" id="{6CC674CA-5181-5F17-CE2A-9E9B6906DF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6" y="1008"/>
              <a:ext cx="1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en-US" altLang="en-US" baseline="-25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Group 199">
            <a:extLst>
              <a:ext uri="{FF2B5EF4-FFF2-40B4-BE49-F238E27FC236}">
                <a16:creationId xmlns:a16="http://schemas.microsoft.com/office/drawing/2014/main" id="{98867C00-2550-74DC-5700-F75D3EF38344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9178637" y="2486891"/>
            <a:ext cx="76200" cy="76200"/>
            <a:chOff x="4128" y="1632"/>
            <a:chExt cx="96" cy="96"/>
          </a:xfrm>
        </p:grpSpPr>
        <p:sp>
          <p:nvSpPr>
            <p:cNvPr id="44" name="Line 196">
              <a:extLst>
                <a:ext uri="{FF2B5EF4-FFF2-40B4-BE49-F238E27FC236}">
                  <a16:creationId xmlns:a16="http://schemas.microsoft.com/office/drawing/2014/main" id="{3BC84DFC-DF0F-165A-0D22-5D263A5A8C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1632"/>
              <a:ext cx="96" cy="0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Line 198">
              <a:extLst>
                <a:ext uri="{FF2B5EF4-FFF2-40B4-BE49-F238E27FC236}">
                  <a16:creationId xmlns:a16="http://schemas.microsoft.com/office/drawing/2014/main" id="{476951B5-54CD-287A-2053-B052ADC954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1632"/>
              <a:ext cx="0" cy="96"/>
            </a:xfrm>
            <a:prstGeom prst="line">
              <a:avLst/>
            </a:prstGeom>
            <a:noFill/>
            <a:ln w="19050">
              <a:solidFill>
                <a:srgbClr val="99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6" name="Line 91">
            <a:extLst>
              <a:ext uri="{FF2B5EF4-FFF2-40B4-BE49-F238E27FC236}">
                <a16:creationId xmlns:a16="http://schemas.microsoft.com/office/drawing/2014/main" id="{E3F10008-A3CA-B27B-BE8B-D07C1A5C41DC}"/>
              </a:ext>
            </a:extLst>
          </p:cNvPr>
          <p:cNvSpPr>
            <a:spLocks noChangeShapeType="1"/>
          </p:cNvSpPr>
          <p:nvPr/>
        </p:nvSpPr>
        <p:spPr bwMode="auto">
          <a:xfrm>
            <a:off x="9864437" y="1343891"/>
            <a:ext cx="1219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Line 221">
            <a:extLst>
              <a:ext uri="{FF2B5EF4-FFF2-40B4-BE49-F238E27FC236}">
                <a16:creationId xmlns:a16="http://schemas.microsoft.com/office/drawing/2014/main" id="{285D6CCD-06C5-6229-8791-97BD81D2AE18}"/>
              </a:ext>
            </a:extLst>
          </p:cNvPr>
          <p:cNvSpPr>
            <a:spLocks noChangeShapeType="1"/>
          </p:cNvSpPr>
          <p:nvPr/>
        </p:nvSpPr>
        <p:spPr bwMode="auto">
          <a:xfrm>
            <a:off x="9864437" y="1953491"/>
            <a:ext cx="1219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Line 222">
            <a:extLst>
              <a:ext uri="{FF2B5EF4-FFF2-40B4-BE49-F238E27FC236}">
                <a16:creationId xmlns:a16="http://schemas.microsoft.com/office/drawing/2014/main" id="{D153F5E2-1205-34E5-85CE-5E9DF12D6ED6}"/>
              </a:ext>
            </a:extLst>
          </p:cNvPr>
          <p:cNvSpPr>
            <a:spLocks noChangeShapeType="1"/>
          </p:cNvSpPr>
          <p:nvPr/>
        </p:nvSpPr>
        <p:spPr bwMode="auto">
          <a:xfrm>
            <a:off x="9864437" y="2563091"/>
            <a:ext cx="1219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Line 223">
            <a:extLst>
              <a:ext uri="{FF2B5EF4-FFF2-40B4-BE49-F238E27FC236}">
                <a16:creationId xmlns:a16="http://schemas.microsoft.com/office/drawing/2014/main" id="{DF57664C-57D6-9FD8-9FC8-582514F6D31A}"/>
              </a:ext>
            </a:extLst>
          </p:cNvPr>
          <p:cNvSpPr>
            <a:spLocks noChangeShapeType="1"/>
          </p:cNvSpPr>
          <p:nvPr/>
        </p:nvSpPr>
        <p:spPr bwMode="auto">
          <a:xfrm>
            <a:off x="9864437" y="3172691"/>
            <a:ext cx="1219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" name="Group 251">
            <a:extLst>
              <a:ext uri="{FF2B5EF4-FFF2-40B4-BE49-F238E27FC236}">
                <a16:creationId xmlns:a16="http://schemas.microsoft.com/office/drawing/2014/main" id="{524BB0E3-63D6-47F8-CE3B-E90CE69A416D}"/>
              </a:ext>
            </a:extLst>
          </p:cNvPr>
          <p:cNvGrpSpPr>
            <a:grpSpLocks/>
          </p:cNvGrpSpPr>
          <p:nvPr/>
        </p:nvGrpSpPr>
        <p:grpSpPr bwMode="auto">
          <a:xfrm>
            <a:off x="9864437" y="3782291"/>
            <a:ext cx="685800" cy="762000"/>
            <a:chOff x="4512" y="2496"/>
            <a:chExt cx="432" cy="480"/>
          </a:xfrm>
        </p:grpSpPr>
        <p:grpSp>
          <p:nvGrpSpPr>
            <p:cNvPr id="51" name="Group 217">
              <a:extLst>
                <a:ext uri="{FF2B5EF4-FFF2-40B4-BE49-F238E27FC236}">
                  <a16:creationId xmlns:a16="http://schemas.microsoft.com/office/drawing/2014/main" id="{C33696CE-4878-D66A-2052-70D1F755E7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12" y="2496"/>
              <a:ext cx="432" cy="480"/>
              <a:chOff x="4512" y="2496"/>
              <a:chExt cx="432" cy="480"/>
            </a:xfrm>
          </p:grpSpPr>
          <p:sp>
            <p:nvSpPr>
              <p:cNvPr id="53" name="Line 144">
                <a:extLst>
                  <a:ext uri="{FF2B5EF4-FFF2-40B4-BE49-F238E27FC236}">
                    <a16:creationId xmlns:a16="http://schemas.microsoft.com/office/drawing/2014/main" id="{FA16613A-6D32-B687-5357-286CB5E321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12" y="2496"/>
                <a:ext cx="0" cy="480"/>
              </a:xfrm>
              <a:prstGeom prst="line">
                <a:avLst/>
              </a:prstGeom>
              <a:noFill/>
              <a:ln w="38100">
                <a:solidFill>
                  <a:srgbClr val="0099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4" name="Text Box 156">
                <a:extLst>
                  <a:ext uri="{FF2B5EF4-FFF2-40B4-BE49-F238E27FC236}">
                    <a16:creationId xmlns:a16="http://schemas.microsoft.com/office/drawing/2014/main" id="{2B848613-D9D0-7850-DB53-F24150DFE6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12" y="2736"/>
                <a:ext cx="43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altLang="en-US" baseline="-2500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QR</a:t>
                </a:r>
              </a:p>
            </p:txBody>
          </p:sp>
        </p:grpSp>
        <p:sp>
          <p:nvSpPr>
            <p:cNvPr id="52" name="Line 250">
              <a:extLst>
                <a:ext uri="{FF2B5EF4-FFF2-40B4-BE49-F238E27FC236}">
                  <a16:creationId xmlns:a16="http://schemas.microsoft.com/office/drawing/2014/main" id="{991D55C9-C5B8-9BE4-8487-4757452825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60" y="2736"/>
              <a:ext cx="9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5" name="Group 253">
            <a:extLst>
              <a:ext uri="{FF2B5EF4-FFF2-40B4-BE49-F238E27FC236}">
                <a16:creationId xmlns:a16="http://schemas.microsoft.com/office/drawing/2014/main" id="{AC801FB5-9C61-1EE3-9488-267B9BE15993}"/>
              </a:ext>
            </a:extLst>
          </p:cNvPr>
          <p:cNvGrpSpPr>
            <a:grpSpLocks/>
          </p:cNvGrpSpPr>
          <p:nvPr/>
        </p:nvGrpSpPr>
        <p:grpSpPr bwMode="auto">
          <a:xfrm>
            <a:off x="9864437" y="429491"/>
            <a:ext cx="685800" cy="914400"/>
            <a:chOff x="4512" y="384"/>
            <a:chExt cx="432" cy="576"/>
          </a:xfrm>
        </p:grpSpPr>
        <p:grpSp>
          <p:nvGrpSpPr>
            <p:cNvPr id="56" name="Group 216">
              <a:extLst>
                <a:ext uri="{FF2B5EF4-FFF2-40B4-BE49-F238E27FC236}">
                  <a16:creationId xmlns:a16="http://schemas.microsoft.com/office/drawing/2014/main" id="{DF4A9655-465B-2C62-2B7C-B2B8E78351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12" y="384"/>
              <a:ext cx="432" cy="576"/>
              <a:chOff x="4512" y="384"/>
              <a:chExt cx="432" cy="576"/>
            </a:xfrm>
          </p:grpSpPr>
          <p:sp>
            <p:nvSpPr>
              <p:cNvPr id="58" name="Line 145">
                <a:extLst>
                  <a:ext uri="{FF2B5EF4-FFF2-40B4-BE49-F238E27FC236}">
                    <a16:creationId xmlns:a16="http://schemas.microsoft.com/office/drawing/2014/main" id="{9A3E42F0-919E-6D79-1141-11088C5E6E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12" y="480"/>
                <a:ext cx="0" cy="480"/>
              </a:xfrm>
              <a:prstGeom prst="line">
                <a:avLst/>
              </a:prstGeom>
              <a:noFill/>
              <a:ln w="38100">
                <a:solidFill>
                  <a:srgbClr val="0099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" name="Text Box 158">
                <a:extLst>
                  <a:ext uri="{FF2B5EF4-FFF2-40B4-BE49-F238E27FC236}">
                    <a16:creationId xmlns:a16="http://schemas.microsoft.com/office/drawing/2014/main" id="{C0892C3B-D089-D9CA-21BE-E5B685905A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12" y="384"/>
                <a:ext cx="43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altLang="en-US" baseline="-2500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</a:t>
                </a:r>
              </a:p>
            </p:txBody>
          </p:sp>
        </p:grpSp>
        <p:sp>
          <p:nvSpPr>
            <p:cNvPr id="57" name="Line 252">
              <a:extLst>
                <a:ext uri="{FF2B5EF4-FFF2-40B4-BE49-F238E27FC236}">
                  <a16:creationId xmlns:a16="http://schemas.microsoft.com/office/drawing/2014/main" id="{80981C2C-D9DA-63D8-AB60-E22074D81B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60" y="384"/>
              <a:ext cx="9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0" name="Group 255">
            <a:extLst>
              <a:ext uri="{FF2B5EF4-FFF2-40B4-BE49-F238E27FC236}">
                <a16:creationId xmlns:a16="http://schemas.microsoft.com/office/drawing/2014/main" id="{24195E1A-18DD-C0F4-CF12-A3834B754E9A}"/>
              </a:ext>
            </a:extLst>
          </p:cNvPr>
          <p:cNvGrpSpPr>
            <a:grpSpLocks/>
          </p:cNvGrpSpPr>
          <p:nvPr/>
        </p:nvGrpSpPr>
        <p:grpSpPr bwMode="auto">
          <a:xfrm>
            <a:off x="9254837" y="2791691"/>
            <a:ext cx="762000" cy="685800"/>
            <a:chOff x="4128" y="1872"/>
            <a:chExt cx="480" cy="432"/>
          </a:xfrm>
        </p:grpSpPr>
        <p:grpSp>
          <p:nvGrpSpPr>
            <p:cNvPr id="61" name="Group 234">
              <a:extLst>
                <a:ext uri="{FF2B5EF4-FFF2-40B4-BE49-F238E27FC236}">
                  <a16:creationId xmlns:a16="http://schemas.microsoft.com/office/drawing/2014/main" id="{9D91E034-705B-007A-B98C-C04EE0A6B2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8" y="1872"/>
              <a:ext cx="480" cy="432"/>
              <a:chOff x="4128" y="1872"/>
              <a:chExt cx="480" cy="432"/>
            </a:xfrm>
          </p:grpSpPr>
          <p:sp>
            <p:nvSpPr>
              <p:cNvPr id="63" name="Line 153">
                <a:extLst>
                  <a:ext uri="{FF2B5EF4-FFF2-40B4-BE49-F238E27FC236}">
                    <a16:creationId xmlns:a16="http://schemas.microsoft.com/office/drawing/2014/main" id="{4501CD62-493F-D6D3-6C87-04D04D8B4F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1872"/>
                <a:ext cx="240" cy="240"/>
              </a:xfrm>
              <a:prstGeom prst="line">
                <a:avLst/>
              </a:prstGeom>
              <a:noFill/>
              <a:ln w="38100">
                <a:solidFill>
                  <a:srgbClr val="0099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Text Box 155">
                <a:extLst>
                  <a:ext uri="{FF2B5EF4-FFF2-40B4-BE49-F238E27FC236}">
                    <a16:creationId xmlns:a16="http://schemas.microsoft.com/office/drawing/2014/main" id="{612D616D-61F8-D889-158F-F0A20D6C3E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4" y="2073"/>
                <a:ext cx="38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altLang="en-US" baseline="-2500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PQ</a:t>
                </a:r>
              </a:p>
            </p:txBody>
          </p:sp>
        </p:grpSp>
        <p:sp>
          <p:nvSpPr>
            <p:cNvPr id="62" name="Line 254">
              <a:extLst>
                <a:ext uri="{FF2B5EF4-FFF2-40B4-BE49-F238E27FC236}">
                  <a16:creationId xmlns:a16="http://schemas.microsoft.com/office/drawing/2014/main" id="{9BA93EEC-F222-DC28-7F62-B96B3EE7C9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2" y="2112"/>
              <a:ext cx="9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5" name="Group 257">
            <a:extLst>
              <a:ext uri="{FF2B5EF4-FFF2-40B4-BE49-F238E27FC236}">
                <a16:creationId xmlns:a16="http://schemas.microsoft.com/office/drawing/2014/main" id="{D9B66CE1-B118-3BD3-5CCC-A8E9B7D5934C}"/>
              </a:ext>
            </a:extLst>
          </p:cNvPr>
          <p:cNvGrpSpPr>
            <a:grpSpLocks/>
          </p:cNvGrpSpPr>
          <p:nvPr/>
        </p:nvGrpSpPr>
        <p:grpSpPr bwMode="auto">
          <a:xfrm>
            <a:off x="9788237" y="1420091"/>
            <a:ext cx="609600" cy="838200"/>
            <a:chOff x="4464" y="1008"/>
            <a:chExt cx="384" cy="528"/>
          </a:xfrm>
        </p:grpSpPr>
        <p:grpSp>
          <p:nvGrpSpPr>
            <p:cNvPr id="66" name="Group 235">
              <a:extLst>
                <a:ext uri="{FF2B5EF4-FFF2-40B4-BE49-F238E27FC236}">
                  <a16:creationId xmlns:a16="http://schemas.microsoft.com/office/drawing/2014/main" id="{218A9273-9ADD-1CD2-B2DA-86CAF89D07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4" y="1017"/>
              <a:ext cx="384" cy="519"/>
              <a:chOff x="4464" y="1017"/>
              <a:chExt cx="384" cy="519"/>
            </a:xfrm>
          </p:grpSpPr>
          <p:sp>
            <p:nvSpPr>
              <p:cNvPr id="68" name="Line 154">
                <a:extLst>
                  <a:ext uri="{FF2B5EF4-FFF2-40B4-BE49-F238E27FC236}">
                    <a16:creationId xmlns:a16="http://schemas.microsoft.com/office/drawing/2014/main" id="{3DC6C271-EE32-CBA9-4A48-7DE64DD6C2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>
                <a:off x="4608" y="1296"/>
                <a:ext cx="240" cy="240"/>
              </a:xfrm>
              <a:prstGeom prst="line">
                <a:avLst/>
              </a:prstGeom>
              <a:noFill/>
              <a:ln w="38100">
                <a:solidFill>
                  <a:srgbClr val="0099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9" name="Text Box 157">
                <a:extLst>
                  <a:ext uri="{FF2B5EF4-FFF2-40B4-BE49-F238E27FC236}">
                    <a16:creationId xmlns:a16="http://schemas.microsoft.com/office/drawing/2014/main" id="{9849CA98-77BD-E603-73A2-1EDFB35DE5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64" y="1017"/>
                <a:ext cx="38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altLang="en-US" baseline="-2500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RS</a:t>
                </a:r>
              </a:p>
            </p:txBody>
          </p:sp>
        </p:grpSp>
        <p:sp>
          <p:nvSpPr>
            <p:cNvPr id="67" name="Line 256">
              <a:extLst>
                <a:ext uri="{FF2B5EF4-FFF2-40B4-BE49-F238E27FC236}">
                  <a16:creationId xmlns:a16="http://schemas.microsoft.com/office/drawing/2014/main" id="{EAF8BE5E-FD74-807C-27DC-321D494DA2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2" y="1008"/>
              <a:ext cx="9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8D4AD72F-02C1-8684-F73B-E7D3054701FF}"/>
              </a:ext>
            </a:extLst>
          </p:cNvPr>
          <p:cNvSpPr txBox="1"/>
          <p:nvPr/>
        </p:nvSpPr>
        <p:spPr>
          <a:xfrm>
            <a:off x="200685" y="121062"/>
            <a:ext cx="6671170" cy="369332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 b="1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Torque on a Rectangular loop in a magnetic filed</a:t>
            </a:r>
          </a:p>
        </p:txBody>
      </p:sp>
      <p:sp>
        <p:nvSpPr>
          <p:cNvPr id="70" name="Text Box 175">
            <a:extLst>
              <a:ext uri="{FF2B5EF4-FFF2-40B4-BE49-F238E27FC236}">
                <a16:creationId xmlns:a16="http://schemas.microsoft.com/office/drawing/2014/main" id="{75D437C8-1138-BAF6-65E0-3B6D9B510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829" y="518103"/>
            <a:ext cx="77308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  <a:r>
              <a:rPr lang="el-GR" altLang="en-US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altLang="en-US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 the angle between the plane of the loop and the direction of the magnetic field. The axis of the coil is perpendicular to the magnetic field.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F5D4FD13-5FBD-E6AB-86C4-F23B8D36FE7A}"/>
                  </a:ext>
                </a:extLst>
              </p:cNvPr>
              <p:cNvSpPr txBox="1"/>
              <p:nvPr/>
            </p:nvSpPr>
            <p:spPr>
              <a:xfrm>
                <a:off x="342693" y="1567009"/>
                <a:ext cx="1977734" cy="3942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altLang="en-US" sz="180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altLang="en-US" sz="18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altLang="en-US" sz="18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imes New Roman" panose="02020603050405020304" pitchFamily="18" charset="0"/>
                            </a:rPr>
                            <m:t>𝑠𝑝</m:t>
                          </m:r>
                        </m:sub>
                      </m:sSub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𝐵𝐼𝑏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𝑆𝑖𝑛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𝜃</m:t>
                      </m:r>
                    </m:oMath>
                  </m:oMathPara>
                </a14:m>
                <a:endParaRPr lang="en-US" altLang="en-US" sz="1800" dirty="0">
                  <a:solidFill>
                    <a:srgbClr val="002060"/>
                  </a:solidFill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F5D4FD13-5FBD-E6AB-86C4-F23B8D36FE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693" y="1567009"/>
                <a:ext cx="1977734" cy="394210"/>
              </a:xfrm>
              <a:prstGeom prst="rect">
                <a:avLst/>
              </a:prstGeom>
              <a:blipFill>
                <a:blip r:embed="rId2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TextBox 74">
            <a:extLst>
              <a:ext uri="{FF2B5EF4-FFF2-40B4-BE49-F238E27FC236}">
                <a16:creationId xmlns:a16="http://schemas.microsoft.com/office/drawing/2014/main" id="{1B4426CE-6622-4828-11D4-EBCA557C93D3}"/>
              </a:ext>
            </a:extLst>
          </p:cNvPr>
          <p:cNvSpPr txBox="1"/>
          <p:nvPr/>
        </p:nvSpPr>
        <p:spPr>
          <a:xfrm>
            <a:off x="451071" y="1104302"/>
            <a:ext cx="225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Force on side SP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22291BF-8AA0-A968-0774-C41777018A53}"/>
              </a:ext>
            </a:extLst>
          </p:cNvPr>
          <p:cNvSpPr txBox="1"/>
          <p:nvPr/>
        </p:nvSpPr>
        <p:spPr>
          <a:xfrm>
            <a:off x="474814" y="1990798"/>
            <a:ext cx="225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Force on side QR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FD2AB90-9756-A41C-C42F-6FBA8E27777B}"/>
              </a:ext>
            </a:extLst>
          </p:cNvPr>
          <p:cNvSpPr txBox="1"/>
          <p:nvPr/>
        </p:nvSpPr>
        <p:spPr>
          <a:xfrm>
            <a:off x="2472824" y="1576180"/>
            <a:ext cx="225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Acting upward</a:t>
            </a:r>
            <a:endParaRPr lang="en-US" altLang="en-US" sz="18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36471C63-509F-7045-F096-C1CDDA677F44}"/>
                  </a:ext>
                </a:extLst>
              </p:cNvPr>
              <p:cNvSpPr txBox="1"/>
              <p:nvPr/>
            </p:nvSpPr>
            <p:spPr>
              <a:xfrm>
                <a:off x="464927" y="2360130"/>
                <a:ext cx="1977734" cy="3903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altLang="en-US" sz="180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altLang="en-US" sz="18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altLang="en-US" sz="18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imes New Roman" panose="02020603050405020304" pitchFamily="18" charset="0"/>
                            </a:rPr>
                            <m:t>𝑄𝑅</m:t>
                          </m:r>
                        </m:sub>
                      </m:sSub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𝐵𝐼𝑏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𝑆𝑖𝑛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𝜃</m:t>
                      </m:r>
                    </m:oMath>
                  </m:oMathPara>
                </a14:m>
                <a:endParaRPr lang="en-US" altLang="en-US" sz="1800" dirty="0">
                  <a:solidFill>
                    <a:srgbClr val="002060"/>
                  </a:solidFill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36471C63-509F-7045-F096-C1CDDA677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927" y="2360130"/>
                <a:ext cx="1977734" cy="390363"/>
              </a:xfrm>
              <a:prstGeom prst="rect">
                <a:avLst/>
              </a:prstGeom>
              <a:blipFill>
                <a:blip r:embed="rId3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80">
            <a:extLst>
              <a:ext uri="{FF2B5EF4-FFF2-40B4-BE49-F238E27FC236}">
                <a16:creationId xmlns:a16="http://schemas.microsoft.com/office/drawing/2014/main" id="{573CEBF6-0EB9-8374-93B6-57B9AB9DBB8E}"/>
              </a:ext>
            </a:extLst>
          </p:cNvPr>
          <p:cNvSpPr txBox="1"/>
          <p:nvPr/>
        </p:nvSpPr>
        <p:spPr>
          <a:xfrm>
            <a:off x="2590393" y="2349522"/>
            <a:ext cx="2250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Acting downward</a:t>
            </a:r>
            <a:endParaRPr lang="en-US" altLang="en-US" sz="18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A24056A-4DB4-F98E-16C9-C2CF94C03543}"/>
              </a:ext>
            </a:extLst>
          </p:cNvPr>
          <p:cNvSpPr txBox="1"/>
          <p:nvPr/>
        </p:nvSpPr>
        <p:spPr>
          <a:xfrm>
            <a:off x="342693" y="2810339"/>
            <a:ext cx="3843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They cancel each other.</a:t>
            </a:r>
            <a:endParaRPr lang="en-US" altLang="en-US" sz="18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75E86869-9201-2D94-196D-C08E522DBB49}"/>
                  </a:ext>
                </a:extLst>
              </p:cNvPr>
              <p:cNvSpPr txBox="1"/>
              <p:nvPr/>
            </p:nvSpPr>
            <p:spPr>
              <a:xfrm>
                <a:off x="416435" y="3462194"/>
                <a:ext cx="1977734" cy="3903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altLang="en-US" sz="180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altLang="en-US" sz="18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altLang="en-US" sz="18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imes New Roman" panose="02020603050405020304" pitchFamily="18" charset="0"/>
                            </a:rPr>
                            <m:t>𝑃𝑄</m:t>
                          </m:r>
                        </m:sub>
                      </m:sSub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𝐵𝐼𝑙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𝑆𝑖𝑛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𝜃</m:t>
                      </m:r>
                    </m:oMath>
                  </m:oMathPara>
                </a14:m>
                <a:endParaRPr lang="en-US" altLang="en-US" sz="1800" dirty="0">
                  <a:solidFill>
                    <a:srgbClr val="002060"/>
                  </a:solidFill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75E86869-9201-2D94-196D-C08E522DBB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435" y="3462194"/>
                <a:ext cx="1977734" cy="390363"/>
              </a:xfrm>
              <a:prstGeom prst="rect">
                <a:avLst/>
              </a:prstGeom>
              <a:blipFill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07C9A717-A7D2-1958-53AE-8EB1846E8C8A}"/>
                  </a:ext>
                </a:extLst>
              </p:cNvPr>
              <p:cNvSpPr txBox="1"/>
              <p:nvPr/>
            </p:nvSpPr>
            <p:spPr>
              <a:xfrm>
                <a:off x="2134395" y="3444216"/>
                <a:ext cx="173874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𝐵𝐼𝑙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𝑆𝑖𝑛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90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07C9A717-A7D2-1958-53AE-8EB1846E8C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4395" y="3444216"/>
                <a:ext cx="173874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334290D1-DDB9-DE8C-D484-8E1ECB01450B}"/>
                  </a:ext>
                </a:extLst>
              </p:cNvPr>
              <p:cNvSpPr txBox="1"/>
              <p:nvPr/>
            </p:nvSpPr>
            <p:spPr>
              <a:xfrm>
                <a:off x="3531016" y="3444216"/>
                <a:ext cx="112517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𝐵𝐼𝑙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334290D1-DDB9-DE8C-D484-8E1ECB014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1016" y="3444216"/>
                <a:ext cx="1125178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TextBox 86">
            <a:extLst>
              <a:ext uri="{FF2B5EF4-FFF2-40B4-BE49-F238E27FC236}">
                <a16:creationId xmlns:a16="http://schemas.microsoft.com/office/drawing/2014/main" id="{F4CC8BB5-E7F1-9853-EAB2-B15DCCC22797}"/>
              </a:ext>
            </a:extLst>
          </p:cNvPr>
          <p:cNvSpPr txBox="1"/>
          <p:nvPr/>
        </p:nvSpPr>
        <p:spPr>
          <a:xfrm>
            <a:off x="4489456" y="3429000"/>
            <a:ext cx="43915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Acting perpendicular to the coil, out ward </a:t>
            </a:r>
            <a:endParaRPr lang="en-US" altLang="en-US" sz="18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0A6BBBF-89E8-54A7-C592-A1DFC74A6730}"/>
                  </a:ext>
                </a:extLst>
              </p:cNvPr>
              <p:cNvSpPr txBox="1"/>
              <p:nvPr/>
            </p:nvSpPr>
            <p:spPr>
              <a:xfrm>
                <a:off x="346159" y="4115047"/>
                <a:ext cx="197773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altLang="en-US" sz="180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altLang="en-US" sz="18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altLang="en-US" sz="18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imes New Roman" panose="02020603050405020304" pitchFamily="18" charset="0"/>
                            </a:rPr>
                            <m:t>𝑆𝑅</m:t>
                          </m:r>
                        </m:sub>
                      </m:sSub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𝐵𝐼𝑙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𝑆𝑖𝑛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𝜃</m:t>
                      </m:r>
                    </m:oMath>
                  </m:oMathPara>
                </a14:m>
                <a:endParaRPr lang="en-US" altLang="en-US" sz="1800" dirty="0">
                  <a:solidFill>
                    <a:srgbClr val="002060"/>
                  </a:solidFill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0A6BBBF-89E8-54A7-C592-A1DFC74A6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159" y="4115047"/>
                <a:ext cx="197773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7552EFC0-4763-91FC-6530-B8D41B622A4E}"/>
                  </a:ext>
                </a:extLst>
              </p:cNvPr>
              <p:cNvSpPr txBox="1"/>
              <p:nvPr/>
            </p:nvSpPr>
            <p:spPr>
              <a:xfrm>
                <a:off x="2064119" y="4097069"/>
                <a:ext cx="173874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𝐵𝐼𝑙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𝑆𝑖𝑛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90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7552EFC0-4763-91FC-6530-B8D41B622A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119" y="4097069"/>
                <a:ext cx="1738746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D53F8860-FC57-7470-FA59-0DACA57B6CDB}"/>
                  </a:ext>
                </a:extLst>
              </p:cNvPr>
              <p:cNvSpPr txBox="1"/>
              <p:nvPr/>
            </p:nvSpPr>
            <p:spPr>
              <a:xfrm>
                <a:off x="3460740" y="4097069"/>
                <a:ext cx="112517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altLang="en-US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𝐵𝐼𝑙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D53F8860-FC57-7470-FA59-0DACA57B6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0740" y="4097069"/>
                <a:ext cx="112517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TextBox 90">
            <a:extLst>
              <a:ext uri="{FF2B5EF4-FFF2-40B4-BE49-F238E27FC236}">
                <a16:creationId xmlns:a16="http://schemas.microsoft.com/office/drawing/2014/main" id="{EAA08433-2716-BF41-E1CB-D90DC712ED9D}"/>
              </a:ext>
            </a:extLst>
          </p:cNvPr>
          <p:cNvSpPr txBox="1"/>
          <p:nvPr/>
        </p:nvSpPr>
        <p:spPr>
          <a:xfrm>
            <a:off x="4412464" y="4024560"/>
            <a:ext cx="43915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Acting perpendicular to the coil, in ward </a:t>
            </a:r>
            <a:endParaRPr lang="en-US" altLang="en-US" sz="18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6C6B49A-9742-DE9B-6E88-51482143FF9B}"/>
              </a:ext>
            </a:extLst>
          </p:cNvPr>
          <p:cNvSpPr txBox="1"/>
          <p:nvPr/>
        </p:nvSpPr>
        <p:spPr>
          <a:xfrm>
            <a:off x="675202" y="5032445"/>
            <a:ext cx="50467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These two forces results in a torque on the loop</a:t>
            </a:r>
            <a:endParaRPr lang="en-US" altLang="en-US" sz="1800" dirty="0">
              <a:solidFill>
                <a:srgbClr val="00206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21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4" grpId="0"/>
      <p:bldP spid="75" grpId="0"/>
      <p:bldP spid="76" grpId="0"/>
      <p:bldP spid="79" grpId="0"/>
      <p:bldP spid="80" grpId="0"/>
      <p:bldP spid="81" grpId="0"/>
      <p:bldP spid="82" grpId="0"/>
      <p:bldP spid="83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4">
            <a:extLst>
              <a:ext uri="{FF2B5EF4-FFF2-40B4-BE49-F238E27FC236}">
                <a16:creationId xmlns:a16="http://schemas.microsoft.com/office/drawing/2014/main" id="{1B32D94D-C11F-B534-ADD8-DBDE378BB3EF}"/>
              </a:ext>
            </a:extLst>
          </p:cNvPr>
          <p:cNvSpPr>
            <a:spLocks noChangeShapeType="1"/>
          </p:cNvSpPr>
          <p:nvPr/>
        </p:nvSpPr>
        <p:spPr bwMode="auto">
          <a:xfrm>
            <a:off x="9531927" y="526473"/>
            <a:ext cx="0" cy="3733800"/>
          </a:xfrm>
          <a:prstGeom prst="line">
            <a:avLst/>
          </a:prstGeom>
          <a:noFill/>
          <a:ln w="28575">
            <a:solidFill>
              <a:srgbClr val="FF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80">
            <a:extLst>
              <a:ext uri="{FF2B5EF4-FFF2-40B4-BE49-F238E27FC236}">
                <a16:creationId xmlns:a16="http://schemas.microsoft.com/office/drawing/2014/main" id="{4F59B890-225D-6EBB-D292-605016763D4E}"/>
              </a:ext>
            </a:extLst>
          </p:cNvPr>
          <p:cNvGrpSpPr>
            <a:grpSpLocks/>
          </p:cNvGrpSpPr>
          <p:nvPr/>
        </p:nvGrpSpPr>
        <p:grpSpPr bwMode="auto">
          <a:xfrm>
            <a:off x="8922327" y="755073"/>
            <a:ext cx="1143000" cy="3200400"/>
            <a:chOff x="4128" y="720"/>
            <a:chExt cx="720" cy="2016"/>
          </a:xfrm>
          <a:solidFill>
            <a:schemeClr val="tx2">
              <a:lumMod val="20000"/>
              <a:lumOff val="80000"/>
            </a:schemeClr>
          </a:solidFill>
        </p:grpSpPr>
        <p:grpSp>
          <p:nvGrpSpPr>
            <p:cNvPr id="4" name="Group 20">
              <a:extLst>
                <a:ext uri="{FF2B5EF4-FFF2-40B4-BE49-F238E27FC236}">
                  <a16:creationId xmlns:a16="http://schemas.microsoft.com/office/drawing/2014/main" id="{275187E6-C43C-F7AA-43E5-7720576DFA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8" y="720"/>
              <a:ext cx="720" cy="2016"/>
              <a:chOff x="4128" y="720"/>
              <a:chExt cx="720" cy="2016"/>
            </a:xfrm>
            <a:grpFill/>
          </p:grpSpPr>
          <p:sp>
            <p:nvSpPr>
              <p:cNvPr id="7" name="AutoShape 21">
                <a:extLst>
                  <a:ext uri="{FF2B5EF4-FFF2-40B4-BE49-F238E27FC236}">
                    <a16:creationId xmlns:a16="http://schemas.microsoft.com/office/drawing/2014/main" id="{EEC943F1-6C27-7242-6639-F9353596E8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3480" y="1368"/>
                <a:ext cx="2016" cy="720"/>
              </a:xfrm>
              <a:prstGeom prst="parallelogram">
                <a:avLst>
                  <a:gd name="adj" fmla="val 70000"/>
                </a:avLst>
              </a:prstGeom>
              <a:grp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Line 22">
                <a:extLst>
                  <a:ext uri="{FF2B5EF4-FFF2-40B4-BE49-F238E27FC236}">
                    <a16:creationId xmlns:a16="http://schemas.microsoft.com/office/drawing/2014/main" id="{863EF270-58CD-0519-0849-DAEA77FED2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9441148" flipH="1">
                <a:off x="4320" y="1079"/>
                <a:ext cx="48" cy="1"/>
              </a:xfrm>
              <a:prstGeom prst="line">
                <a:avLst/>
              </a:prstGeom>
              <a:grpFill/>
              <a:ln w="28575">
                <a:solidFill>
                  <a:srgbClr val="FF0000"/>
                </a:solidFill>
                <a:round/>
                <a:headEnd/>
                <a:tailEnd type="arrow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Line 23">
                <a:extLst>
                  <a:ext uri="{FF2B5EF4-FFF2-40B4-BE49-F238E27FC236}">
                    <a16:creationId xmlns:a16="http://schemas.microsoft.com/office/drawing/2014/main" id="{490AA091-2A65-2D4E-B907-569271762D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9160640">
                <a:off x="4681" y="2327"/>
                <a:ext cx="48" cy="1"/>
              </a:xfrm>
              <a:prstGeom prst="line">
                <a:avLst/>
              </a:prstGeom>
              <a:grpFill/>
              <a:ln w="28575">
                <a:solidFill>
                  <a:srgbClr val="FF0000"/>
                </a:solidFill>
                <a:round/>
                <a:headEnd/>
                <a:tailEnd type="arrow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" name="Line 24">
              <a:extLst>
                <a:ext uri="{FF2B5EF4-FFF2-40B4-BE49-F238E27FC236}">
                  <a16:creationId xmlns:a16="http://schemas.microsoft.com/office/drawing/2014/main" id="{2A2B568B-F9F4-C5D5-EE6C-9250926D433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>
              <a:off x="4824" y="1080"/>
              <a:ext cx="48" cy="0"/>
            </a:xfrm>
            <a:prstGeom prst="line">
              <a:avLst/>
            </a:prstGeom>
            <a:grp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Line 25">
              <a:extLst>
                <a:ext uri="{FF2B5EF4-FFF2-40B4-BE49-F238E27FC236}">
                  <a16:creationId xmlns:a16="http://schemas.microsoft.com/office/drawing/2014/main" id="{44892B47-5473-211A-04DC-3E528529012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104" y="2328"/>
              <a:ext cx="48" cy="0"/>
            </a:xfrm>
            <a:prstGeom prst="line">
              <a:avLst/>
            </a:prstGeom>
            <a:grp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Group 85">
            <a:extLst>
              <a:ext uri="{FF2B5EF4-FFF2-40B4-BE49-F238E27FC236}">
                <a16:creationId xmlns:a16="http://schemas.microsoft.com/office/drawing/2014/main" id="{5EC9C169-2EEF-0E6D-A606-C52CE72C7053}"/>
              </a:ext>
            </a:extLst>
          </p:cNvPr>
          <p:cNvGrpSpPr>
            <a:grpSpLocks/>
          </p:cNvGrpSpPr>
          <p:nvPr/>
        </p:nvGrpSpPr>
        <p:grpSpPr bwMode="auto">
          <a:xfrm>
            <a:off x="8617527" y="526473"/>
            <a:ext cx="1828800" cy="3581400"/>
            <a:chOff x="3936" y="576"/>
            <a:chExt cx="1152" cy="2256"/>
          </a:xfrm>
        </p:grpSpPr>
        <p:sp>
          <p:nvSpPr>
            <p:cNvPr id="11" name="Text Box 31">
              <a:extLst>
                <a:ext uri="{FF2B5EF4-FFF2-40B4-BE49-F238E27FC236}">
                  <a16:creationId xmlns:a16="http://schemas.microsoft.com/office/drawing/2014/main" id="{DC2DAA73-8EA5-E6A2-2D8A-6688DD3153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1104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12" name="Text Box 32">
              <a:extLst>
                <a:ext uri="{FF2B5EF4-FFF2-40B4-BE49-F238E27FC236}">
                  <a16:creationId xmlns:a16="http://schemas.microsoft.com/office/drawing/2014/main" id="{19616503-EDD8-99C1-A4FE-5B05310C42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2601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</a:p>
          </p:txBody>
        </p:sp>
        <p:sp>
          <p:nvSpPr>
            <p:cNvPr id="13" name="Text Box 33">
              <a:extLst>
                <a:ext uri="{FF2B5EF4-FFF2-40B4-BE49-F238E27FC236}">
                  <a16:creationId xmlns:a16="http://schemas.microsoft.com/office/drawing/2014/main" id="{4B4F83C2-A922-FA4F-D230-BCFE63A318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8" y="2064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14" name="Text Box 34">
              <a:extLst>
                <a:ext uri="{FF2B5EF4-FFF2-40B4-BE49-F238E27FC236}">
                  <a16:creationId xmlns:a16="http://schemas.microsoft.com/office/drawing/2014/main" id="{826265A4-1D1D-F444-006E-55BFE6411E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8" y="576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</a:p>
          </p:txBody>
        </p:sp>
      </p:grpSp>
      <p:grpSp>
        <p:nvGrpSpPr>
          <p:cNvPr id="15" name="Group 41">
            <a:extLst>
              <a:ext uri="{FF2B5EF4-FFF2-40B4-BE49-F238E27FC236}">
                <a16:creationId xmlns:a16="http://schemas.microsoft.com/office/drawing/2014/main" id="{E37C600D-86E0-6256-EAB0-C58097207721}"/>
              </a:ext>
            </a:extLst>
          </p:cNvPr>
          <p:cNvGrpSpPr>
            <a:grpSpLocks/>
          </p:cNvGrpSpPr>
          <p:nvPr/>
        </p:nvGrpSpPr>
        <p:grpSpPr bwMode="auto">
          <a:xfrm>
            <a:off x="9912927" y="602676"/>
            <a:ext cx="228600" cy="369888"/>
            <a:chOff x="4032" y="1248"/>
            <a:chExt cx="144" cy="233"/>
          </a:xfrm>
        </p:grpSpPr>
        <p:sp>
          <p:nvSpPr>
            <p:cNvPr id="16" name="Text Box 42">
              <a:extLst>
                <a:ext uri="{FF2B5EF4-FFF2-40B4-BE49-F238E27FC236}">
                  <a16:creationId xmlns:a16="http://schemas.microsoft.com/office/drawing/2014/main" id="{CD0E5954-961B-F989-224E-27D2EC2354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1248"/>
              <a:ext cx="14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17" name="Oval 43">
              <a:extLst>
                <a:ext uri="{FF2B5EF4-FFF2-40B4-BE49-F238E27FC236}">
                  <a16:creationId xmlns:a16="http://schemas.microsoft.com/office/drawing/2014/main" id="{6549F2A5-4E3B-53EF-3C89-BBAF037D6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1316"/>
              <a:ext cx="96" cy="9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44">
            <a:extLst>
              <a:ext uri="{FF2B5EF4-FFF2-40B4-BE49-F238E27FC236}">
                <a16:creationId xmlns:a16="http://schemas.microsoft.com/office/drawing/2014/main" id="{3D5E2CDB-BA1E-EC41-E988-92653AA8E04E}"/>
              </a:ext>
            </a:extLst>
          </p:cNvPr>
          <p:cNvGrpSpPr>
            <a:grpSpLocks/>
          </p:cNvGrpSpPr>
          <p:nvPr/>
        </p:nvGrpSpPr>
        <p:grpSpPr bwMode="auto">
          <a:xfrm>
            <a:off x="8846127" y="1517073"/>
            <a:ext cx="152400" cy="152400"/>
            <a:chOff x="3168" y="528"/>
            <a:chExt cx="144" cy="144"/>
          </a:xfrm>
        </p:grpSpPr>
        <p:sp>
          <p:nvSpPr>
            <p:cNvPr id="19" name="Oval 45">
              <a:extLst>
                <a:ext uri="{FF2B5EF4-FFF2-40B4-BE49-F238E27FC236}">
                  <a16:creationId xmlns:a16="http://schemas.microsoft.com/office/drawing/2014/main" id="{7581E4F9-8B82-1DA6-B58B-C15B300063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528"/>
              <a:ext cx="144" cy="14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Oval 46">
              <a:extLst>
                <a:ext uri="{FF2B5EF4-FFF2-40B4-BE49-F238E27FC236}">
                  <a16:creationId xmlns:a16="http://schemas.microsoft.com/office/drawing/2014/main" id="{1039DCC8-D57C-462F-7658-E8AA8B1A81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576"/>
              <a:ext cx="48" cy="4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Line 47">
            <a:extLst>
              <a:ext uri="{FF2B5EF4-FFF2-40B4-BE49-F238E27FC236}">
                <a16:creationId xmlns:a16="http://schemas.microsoft.com/office/drawing/2014/main" id="{C9CE3409-634C-4E27-223D-7DE71C414543}"/>
              </a:ext>
            </a:extLst>
          </p:cNvPr>
          <p:cNvSpPr>
            <a:spLocks noChangeShapeType="1"/>
          </p:cNvSpPr>
          <p:nvPr/>
        </p:nvSpPr>
        <p:spPr bwMode="auto">
          <a:xfrm>
            <a:off x="8922327" y="1593273"/>
            <a:ext cx="1143000" cy="0"/>
          </a:xfrm>
          <a:prstGeom prst="line">
            <a:avLst/>
          </a:prstGeom>
          <a:noFill/>
          <a:ln w="28575">
            <a:solidFill>
              <a:srgbClr val="FF66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Group 84">
            <a:extLst>
              <a:ext uri="{FF2B5EF4-FFF2-40B4-BE49-F238E27FC236}">
                <a16:creationId xmlns:a16="http://schemas.microsoft.com/office/drawing/2014/main" id="{6DF45F4B-72DB-DA99-E2A3-C2CFD698CC1A}"/>
              </a:ext>
            </a:extLst>
          </p:cNvPr>
          <p:cNvGrpSpPr>
            <a:grpSpLocks/>
          </p:cNvGrpSpPr>
          <p:nvPr/>
        </p:nvGrpSpPr>
        <p:grpSpPr bwMode="auto">
          <a:xfrm>
            <a:off x="8846127" y="602673"/>
            <a:ext cx="1143000" cy="762000"/>
            <a:chOff x="4080" y="624"/>
            <a:chExt cx="720" cy="480"/>
          </a:xfrm>
        </p:grpSpPr>
        <p:sp>
          <p:nvSpPr>
            <p:cNvPr id="23" name="Line 48">
              <a:extLst>
                <a:ext uri="{FF2B5EF4-FFF2-40B4-BE49-F238E27FC236}">
                  <a16:creationId xmlns:a16="http://schemas.microsoft.com/office/drawing/2014/main" id="{3A83115A-4FBA-F695-B5D3-552412DF2B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80" y="624"/>
              <a:ext cx="720" cy="480"/>
            </a:xfrm>
            <a:prstGeom prst="line">
              <a:avLst/>
            </a:prstGeom>
            <a:noFill/>
            <a:ln w="19050">
              <a:solidFill>
                <a:srgbClr val="0099FF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tangle 49">
              <a:extLst>
                <a:ext uri="{FF2B5EF4-FFF2-40B4-BE49-F238E27FC236}">
                  <a16:creationId xmlns:a16="http://schemas.microsoft.com/office/drawing/2014/main" id="{65FEDD1A-3925-5C47-C33C-6C90F72D6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0" y="681"/>
              <a:ext cx="2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5" name="Group 83">
            <a:extLst>
              <a:ext uri="{FF2B5EF4-FFF2-40B4-BE49-F238E27FC236}">
                <a16:creationId xmlns:a16="http://schemas.microsoft.com/office/drawing/2014/main" id="{6C4DDD9A-4073-FB82-3CB6-6093A0795F53}"/>
              </a:ext>
            </a:extLst>
          </p:cNvPr>
          <p:cNvGrpSpPr>
            <a:grpSpLocks/>
          </p:cNvGrpSpPr>
          <p:nvPr/>
        </p:nvGrpSpPr>
        <p:grpSpPr bwMode="auto">
          <a:xfrm>
            <a:off x="9071552" y="845561"/>
            <a:ext cx="984250" cy="827087"/>
            <a:chOff x="4222" y="777"/>
            <a:chExt cx="620" cy="521"/>
          </a:xfrm>
        </p:grpSpPr>
        <p:grpSp>
          <p:nvGrpSpPr>
            <p:cNvPr id="26" name="Group 50">
              <a:extLst>
                <a:ext uri="{FF2B5EF4-FFF2-40B4-BE49-F238E27FC236}">
                  <a16:creationId xmlns:a16="http://schemas.microsoft.com/office/drawing/2014/main" id="{F55A9318-FA57-8097-3D38-579D23FB71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08" y="777"/>
              <a:ext cx="234" cy="233"/>
              <a:chOff x="4608" y="2304"/>
              <a:chExt cx="234" cy="233"/>
            </a:xfrm>
          </p:grpSpPr>
          <p:sp>
            <p:nvSpPr>
              <p:cNvPr id="30" name="Arc 51">
                <a:extLst>
                  <a:ext uri="{FF2B5EF4-FFF2-40B4-BE49-F238E27FC236}">
                    <a16:creationId xmlns:a16="http://schemas.microsoft.com/office/drawing/2014/main" id="{CF9258BE-0452-FDDE-3256-3AE74E0EC2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8" y="2400"/>
                <a:ext cx="96" cy="9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FF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Rectangle 52">
                <a:extLst>
                  <a:ext uri="{FF2B5EF4-FFF2-40B4-BE49-F238E27FC236}">
                    <a16:creationId xmlns:a16="http://schemas.microsoft.com/office/drawing/2014/main" id="{7851C905-B1C0-A2C3-9104-FAFDA20728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6" y="2304"/>
                <a:ext cx="186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l-GR" altLang="en-US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θ</a:t>
                </a:r>
                <a:endPara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7" name="Group 53">
              <a:extLst>
                <a:ext uri="{FF2B5EF4-FFF2-40B4-BE49-F238E27FC236}">
                  <a16:creationId xmlns:a16="http://schemas.microsoft.com/office/drawing/2014/main" id="{9F845863-EF0D-839F-2C29-84D4BDDEDD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2" y="1065"/>
              <a:ext cx="234" cy="233"/>
              <a:chOff x="4608" y="2304"/>
              <a:chExt cx="234" cy="233"/>
            </a:xfrm>
          </p:grpSpPr>
          <p:sp>
            <p:nvSpPr>
              <p:cNvPr id="28" name="Arc 54">
                <a:extLst>
                  <a:ext uri="{FF2B5EF4-FFF2-40B4-BE49-F238E27FC236}">
                    <a16:creationId xmlns:a16="http://schemas.microsoft.com/office/drawing/2014/main" id="{A8D07EFC-D69B-080C-5F66-A03C2FAE04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8" y="2400"/>
                <a:ext cx="96" cy="9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FF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Rectangle 55">
                <a:extLst>
                  <a:ext uri="{FF2B5EF4-FFF2-40B4-BE49-F238E27FC236}">
                    <a16:creationId xmlns:a16="http://schemas.microsoft.com/office/drawing/2014/main" id="{3C825015-599A-524E-E227-BCA1D2066A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6" y="2304"/>
                <a:ext cx="186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l-GR" altLang="en-US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θ</a:t>
                </a:r>
                <a:endPara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2" name="Rectangle 56">
            <a:extLst>
              <a:ext uri="{FF2B5EF4-FFF2-40B4-BE49-F238E27FC236}">
                <a16:creationId xmlns:a16="http://schemas.microsoft.com/office/drawing/2014/main" id="{AF87FA88-1729-CA47-D8B1-E0E8218D2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0877" y="1378961"/>
            <a:ext cx="3513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grpSp>
        <p:nvGrpSpPr>
          <p:cNvPr id="33" name="Group 90">
            <a:extLst>
              <a:ext uri="{FF2B5EF4-FFF2-40B4-BE49-F238E27FC236}">
                <a16:creationId xmlns:a16="http://schemas.microsoft.com/office/drawing/2014/main" id="{2B44C8F1-D4D8-8D03-B0C3-363C3FAF398C}"/>
              </a:ext>
            </a:extLst>
          </p:cNvPr>
          <p:cNvGrpSpPr>
            <a:grpSpLocks/>
          </p:cNvGrpSpPr>
          <p:nvPr/>
        </p:nvGrpSpPr>
        <p:grpSpPr bwMode="auto">
          <a:xfrm>
            <a:off x="9531927" y="1136073"/>
            <a:ext cx="457200" cy="2971800"/>
            <a:chOff x="4512" y="960"/>
            <a:chExt cx="288" cy="1872"/>
          </a:xfrm>
        </p:grpSpPr>
        <p:sp>
          <p:nvSpPr>
            <p:cNvPr id="34" name="Line 59">
              <a:extLst>
                <a:ext uri="{FF2B5EF4-FFF2-40B4-BE49-F238E27FC236}">
                  <a16:creationId xmlns:a16="http://schemas.microsoft.com/office/drawing/2014/main" id="{89D969A8-33A5-47AE-4A3C-3C6BE700BA1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10800000" flipH="1" flipV="1">
              <a:off x="4512" y="960"/>
              <a:ext cx="288" cy="384"/>
            </a:xfrm>
            <a:prstGeom prst="line">
              <a:avLst/>
            </a:prstGeom>
            <a:noFill/>
            <a:ln w="19050">
              <a:solidFill>
                <a:srgbClr val="99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Line 70">
              <a:extLst>
                <a:ext uri="{FF2B5EF4-FFF2-40B4-BE49-F238E27FC236}">
                  <a16:creationId xmlns:a16="http://schemas.microsoft.com/office/drawing/2014/main" id="{F6F24AAC-5097-AC51-CA95-E88F21EF10D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10800000" flipH="1" flipV="1">
              <a:off x="4512" y="2448"/>
              <a:ext cx="288" cy="384"/>
            </a:xfrm>
            <a:prstGeom prst="line">
              <a:avLst/>
            </a:prstGeom>
            <a:noFill/>
            <a:ln w="19050">
              <a:solidFill>
                <a:srgbClr val="99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Group 91">
            <a:extLst>
              <a:ext uri="{FF2B5EF4-FFF2-40B4-BE49-F238E27FC236}">
                <a16:creationId xmlns:a16="http://schemas.microsoft.com/office/drawing/2014/main" id="{5833AA33-7373-26BE-D628-9728B7B57845}"/>
              </a:ext>
            </a:extLst>
          </p:cNvPr>
          <p:cNvGrpSpPr>
            <a:grpSpLocks/>
          </p:cNvGrpSpPr>
          <p:nvPr/>
        </p:nvGrpSpPr>
        <p:grpSpPr bwMode="auto">
          <a:xfrm>
            <a:off x="9684327" y="1136073"/>
            <a:ext cx="381000" cy="2819400"/>
            <a:chOff x="4608" y="960"/>
            <a:chExt cx="240" cy="1776"/>
          </a:xfrm>
        </p:grpSpPr>
        <p:grpSp>
          <p:nvGrpSpPr>
            <p:cNvPr id="37" name="Group 73">
              <a:extLst>
                <a:ext uri="{FF2B5EF4-FFF2-40B4-BE49-F238E27FC236}">
                  <a16:creationId xmlns:a16="http://schemas.microsoft.com/office/drawing/2014/main" id="{F1532EE8-A262-1B24-09A5-4A951B4B9B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08" y="960"/>
              <a:ext cx="240" cy="288"/>
              <a:chOff x="4608" y="960"/>
              <a:chExt cx="240" cy="288"/>
            </a:xfrm>
          </p:grpSpPr>
          <p:sp>
            <p:nvSpPr>
              <p:cNvPr id="41" name="Text Box 65">
                <a:extLst>
                  <a:ext uri="{FF2B5EF4-FFF2-40B4-BE49-F238E27FC236}">
                    <a16:creationId xmlns:a16="http://schemas.microsoft.com/office/drawing/2014/main" id="{1EB4023C-2EF3-65A3-ED27-959EF4EAD5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8" y="1017"/>
                <a:ext cx="24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l-GR" altLang="en-US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Φ</a:t>
                </a:r>
              </a:p>
            </p:txBody>
          </p:sp>
          <p:sp>
            <p:nvSpPr>
              <p:cNvPr id="42" name="Arc 69">
                <a:extLst>
                  <a:ext uri="{FF2B5EF4-FFF2-40B4-BE49-F238E27FC236}">
                    <a16:creationId xmlns:a16="http://schemas.microsoft.com/office/drawing/2014/main" id="{CE83663A-7900-BAC6-8E32-14EFB2674712}"/>
                  </a:ext>
                </a:extLst>
              </p:cNvPr>
              <p:cNvSpPr>
                <a:spLocks/>
              </p:cNvSpPr>
              <p:nvPr/>
            </p:nvSpPr>
            <p:spPr bwMode="auto">
              <a:xfrm rot="-5400000" flipH="1" flipV="1">
                <a:off x="4584" y="984"/>
                <a:ext cx="144" cy="9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0099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8" name="Group 74">
              <a:extLst>
                <a:ext uri="{FF2B5EF4-FFF2-40B4-BE49-F238E27FC236}">
                  <a16:creationId xmlns:a16="http://schemas.microsoft.com/office/drawing/2014/main" id="{9F2DFB28-A0A4-38C2-5F4C-FFF0E70BD9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08" y="2448"/>
              <a:ext cx="240" cy="288"/>
              <a:chOff x="4608" y="960"/>
              <a:chExt cx="240" cy="288"/>
            </a:xfrm>
          </p:grpSpPr>
          <p:sp>
            <p:nvSpPr>
              <p:cNvPr id="39" name="Text Box 75">
                <a:extLst>
                  <a:ext uri="{FF2B5EF4-FFF2-40B4-BE49-F238E27FC236}">
                    <a16:creationId xmlns:a16="http://schemas.microsoft.com/office/drawing/2014/main" id="{996C9BB4-4212-163A-A569-08D9DB13C4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8" y="1017"/>
                <a:ext cx="24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l-GR" altLang="en-US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Φ</a:t>
                </a:r>
              </a:p>
            </p:txBody>
          </p:sp>
          <p:sp>
            <p:nvSpPr>
              <p:cNvPr id="40" name="Arc 76">
                <a:extLst>
                  <a:ext uri="{FF2B5EF4-FFF2-40B4-BE49-F238E27FC236}">
                    <a16:creationId xmlns:a16="http://schemas.microsoft.com/office/drawing/2014/main" id="{4CE9C8F6-C4A4-82F9-7877-380B16EC9BDB}"/>
                  </a:ext>
                </a:extLst>
              </p:cNvPr>
              <p:cNvSpPr>
                <a:spLocks/>
              </p:cNvSpPr>
              <p:nvPr/>
            </p:nvSpPr>
            <p:spPr bwMode="auto">
              <a:xfrm rot="-5400000" flipH="1" flipV="1">
                <a:off x="4584" y="984"/>
                <a:ext cx="144" cy="9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0099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3" name="Group 82">
            <a:extLst>
              <a:ext uri="{FF2B5EF4-FFF2-40B4-BE49-F238E27FC236}">
                <a16:creationId xmlns:a16="http://schemas.microsoft.com/office/drawing/2014/main" id="{B0AFEC59-59E9-E4FD-F11E-642648B36446}"/>
              </a:ext>
            </a:extLst>
          </p:cNvPr>
          <p:cNvGrpSpPr>
            <a:grpSpLocks/>
          </p:cNvGrpSpPr>
          <p:nvPr/>
        </p:nvGrpSpPr>
        <p:grpSpPr bwMode="auto">
          <a:xfrm>
            <a:off x="8236530" y="921761"/>
            <a:ext cx="2808289" cy="2732087"/>
            <a:chOff x="3696" y="825"/>
            <a:chExt cx="1769" cy="1721"/>
          </a:xfrm>
        </p:grpSpPr>
        <p:sp>
          <p:nvSpPr>
            <p:cNvPr id="44" name="Line 72">
              <a:extLst>
                <a:ext uri="{FF2B5EF4-FFF2-40B4-BE49-F238E27FC236}">
                  <a16:creationId xmlns:a16="http://schemas.microsoft.com/office/drawing/2014/main" id="{5418A9A1-3F0E-063D-6F96-69542F925C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2448"/>
              <a:ext cx="816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Line 15">
              <a:extLst>
                <a:ext uri="{FF2B5EF4-FFF2-40B4-BE49-F238E27FC236}">
                  <a16:creationId xmlns:a16="http://schemas.microsoft.com/office/drawing/2014/main" id="{7DFF42A8-CF59-F536-6E85-36FA214257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960"/>
              <a:ext cx="816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6" name="Group 28">
              <a:extLst>
                <a:ext uri="{FF2B5EF4-FFF2-40B4-BE49-F238E27FC236}">
                  <a16:creationId xmlns:a16="http://schemas.microsoft.com/office/drawing/2014/main" id="{7B8E7345-F349-4444-6BAD-502D18FD5B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52" y="825"/>
              <a:ext cx="213" cy="233"/>
              <a:chOff x="5136" y="1440"/>
              <a:chExt cx="213" cy="233"/>
            </a:xfrm>
          </p:grpSpPr>
          <p:sp>
            <p:nvSpPr>
              <p:cNvPr id="52" name="Rectangle 29">
                <a:extLst>
                  <a:ext uri="{FF2B5EF4-FFF2-40B4-BE49-F238E27FC236}">
                    <a16:creationId xmlns:a16="http://schemas.microsoft.com/office/drawing/2014/main" id="{B79944B6-AF8A-176F-7047-807A07C42A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6" y="1440"/>
                <a:ext cx="213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53" name="Line 30">
                <a:extLst>
                  <a:ext uri="{FF2B5EF4-FFF2-40B4-BE49-F238E27FC236}">
                    <a16:creationId xmlns:a16="http://schemas.microsoft.com/office/drawing/2014/main" id="{43A70A57-620C-BF8A-9203-974F87BEBC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84" y="1440"/>
                <a:ext cx="96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7" name="Line 71">
              <a:extLst>
                <a:ext uri="{FF2B5EF4-FFF2-40B4-BE49-F238E27FC236}">
                  <a16:creationId xmlns:a16="http://schemas.microsoft.com/office/drawing/2014/main" id="{3BBE43FD-8F8E-2250-5C2A-074A7EF48B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2" y="2448"/>
              <a:ext cx="768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8" name="Group 77">
              <a:extLst>
                <a:ext uri="{FF2B5EF4-FFF2-40B4-BE49-F238E27FC236}">
                  <a16:creationId xmlns:a16="http://schemas.microsoft.com/office/drawing/2014/main" id="{0FF353D6-AD30-28A9-8458-ED0FC57E87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32" y="2313"/>
              <a:ext cx="213" cy="233"/>
              <a:chOff x="5136" y="1440"/>
              <a:chExt cx="213" cy="233"/>
            </a:xfrm>
          </p:grpSpPr>
          <p:sp>
            <p:nvSpPr>
              <p:cNvPr id="50" name="Rectangle 78">
                <a:extLst>
                  <a:ext uri="{FF2B5EF4-FFF2-40B4-BE49-F238E27FC236}">
                    <a16:creationId xmlns:a16="http://schemas.microsoft.com/office/drawing/2014/main" id="{ECC3EB65-34A4-1773-6450-6A0444F820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6" y="1440"/>
                <a:ext cx="213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51" name="Line 79">
                <a:extLst>
                  <a:ext uri="{FF2B5EF4-FFF2-40B4-BE49-F238E27FC236}">
                    <a16:creationId xmlns:a16="http://schemas.microsoft.com/office/drawing/2014/main" id="{59DB40B8-89AC-937F-374C-240A7A0459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84" y="1440"/>
                <a:ext cx="96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9" name="Line 10">
              <a:extLst>
                <a:ext uri="{FF2B5EF4-FFF2-40B4-BE49-F238E27FC236}">
                  <a16:creationId xmlns:a16="http://schemas.microsoft.com/office/drawing/2014/main" id="{A9003535-9B5D-E8AA-666B-C70330A1F0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2" y="960"/>
              <a:ext cx="768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4" name="Group 87">
            <a:extLst>
              <a:ext uri="{FF2B5EF4-FFF2-40B4-BE49-F238E27FC236}">
                <a16:creationId xmlns:a16="http://schemas.microsoft.com/office/drawing/2014/main" id="{B2FD31DE-11A3-39DD-6C1B-748475840AD3}"/>
              </a:ext>
            </a:extLst>
          </p:cNvPr>
          <p:cNvGrpSpPr>
            <a:grpSpLocks/>
          </p:cNvGrpSpPr>
          <p:nvPr/>
        </p:nvGrpSpPr>
        <p:grpSpPr bwMode="auto">
          <a:xfrm>
            <a:off x="8312727" y="1593273"/>
            <a:ext cx="609600" cy="762000"/>
            <a:chOff x="3744" y="1248"/>
            <a:chExt cx="384" cy="480"/>
          </a:xfrm>
        </p:grpSpPr>
        <p:sp>
          <p:nvSpPr>
            <p:cNvPr id="55" name="Line 26">
              <a:extLst>
                <a:ext uri="{FF2B5EF4-FFF2-40B4-BE49-F238E27FC236}">
                  <a16:creationId xmlns:a16="http://schemas.microsoft.com/office/drawing/2014/main" id="{1EF926DE-66A5-E1D8-4FE3-960CB7A8AF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1248"/>
              <a:ext cx="0" cy="48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Text Box 37">
              <a:extLst>
                <a:ext uri="{FF2B5EF4-FFF2-40B4-BE49-F238E27FC236}">
                  <a16:creationId xmlns:a16="http://schemas.microsoft.com/office/drawing/2014/main" id="{B6AA0917-C248-AD99-19AC-C6837CB014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4" y="1497"/>
              <a:ext cx="38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en-US" baseline="-2500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PQ</a:t>
              </a:r>
            </a:p>
          </p:txBody>
        </p:sp>
        <p:sp>
          <p:nvSpPr>
            <p:cNvPr id="57" name="Line 86">
              <a:extLst>
                <a:ext uri="{FF2B5EF4-FFF2-40B4-BE49-F238E27FC236}">
                  <a16:creationId xmlns:a16="http://schemas.microsoft.com/office/drawing/2014/main" id="{6B99B192-9423-BD65-AFF8-0ADD2097AD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2" y="1536"/>
              <a:ext cx="9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8" name="Group 95">
            <a:extLst>
              <a:ext uri="{FF2B5EF4-FFF2-40B4-BE49-F238E27FC236}">
                <a16:creationId xmlns:a16="http://schemas.microsoft.com/office/drawing/2014/main" id="{7F59AE08-F133-D6CA-614E-CE8A79EC8BC7}"/>
              </a:ext>
            </a:extLst>
          </p:cNvPr>
          <p:cNvGrpSpPr>
            <a:grpSpLocks/>
          </p:cNvGrpSpPr>
          <p:nvPr/>
        </p:nvGrpSpPr>
        <p:grpSpPr bwMode="auto">
          <a:xfrm>
            <a:off x="9741484" y="1759961"/>
            <a:ext cx="534988" cy="2579687"/>
            <a:chOff x="4644" y="1353"/>
            <a:chExt cx="337" cy="1625"/>
          </a:xfrm>
        </p:grpSpPr>
        <p:grpSp>
          <p:nvGrpSpPr>
            <p:cNvPr id="59" name="Group 67">
              <a:extLst>
                <a:ext uri="{FF2B5EF4-FFF2-40B4-BE49-F238E27FC236}">
                  <a16:creationId xmlns:a16="http://schemas.microsoft.com/office/drawing/2014/main" id="{1FD43AE7-354E-1215-31E4-E12625285F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44" y="1353"/>
              <a:ext cx="193" cy="233"/>
              <a:chOff x="4080" y="384"/>
              <a:chExt cx="193" cy="233"/>
            </a:xfrm>
          </p:grpSpPr>
          <p:sp>
            <p:nvSpPr>
              <p:cNvPr id="63" name="Rectangle 60">
                <a:extLst>
                  <a:ext uri="{FF2B5EF4-FFF2-40B4-BE49-F238E27FC236}">
                    <a16:creationId xmlns:a16="http://schemas.microsoft.com/office/drawing/2014/main" id="{BB050FA5-C6C1-C93D-88E3-FC3A28502D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0" y="384"/>
                <a:ext cx="193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64" name="Line 61">
                <a:extLst>
                  <a:ext uri="{FF2B5EF4-FFF2-40B4-BE49-F238E27FC236}">
                    <a16:creationId xmlns:a16="http://schemas.microsoft.com/office/drawing/2014/main" id="{C84010A5-F9AB-5895-E9A6-B18129B7C6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>
                <a:off x="4152" y="408"/>
                <a:ext cx="48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0" name="Group 92">
              <a:extLst>
                <a:ext uri="{FF2B5EF4-FFF2-40B4-BE49-F238E27FC236}">
                  <a16:creationId xmlns:a16="http://schemas.microsoft.com/office/drawing/2014/main" id="{DD9CFC4C-5062-A2C4-F7BF-8FCB9DD0C1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88" y="2745"/>
              <a:ext cx="193" cy="233"/>
              <a:chOff x="4080" y="384"/>
              <a:chExt cx="193" cy="233"/>
            </a:xfrm>
          </p:grpSpPr>
          <p:sp>
            <p:nvSpPr>
              <p:cNvPr id="61" name="Rectangle 93">
                <a:extLst>
                  <a:ext uri="{FF2B5EF4-FFF2-40B4-BE49-F238E27FC236}">
                    <a16:creationId xmlns:a16="http://schemas.microsoft.com/office/drawing/2014/main" id="{332FAE2D-E492-9665-A808-C2C63A254B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0" y="384"/>
                <a:ext cx="193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62" name="Line 94">
                <a:extLst>
                  <a:ext uri="{FF2B5EF4-FFF2-40B4-BE49-F238E27FC236}">
                    <a16:creationId xmlns:a16="http://schemas.microsoft.com/office/drawing/2014/main" id="{D2270050-D220-D8B8-C7DC-7A163911F0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>
                <a:off x="4152" y="408"/>
                <a:ext cx="48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5" name="Group 98">
            <a:extLst>
              <a:ext uri="{FF2B5EF4-FFF2-40B4-BE49-F238E27FC236}">
                <a16:creationId xmlns:a16="http://schemas.microsoft.com/office/drawing/2014/main" id="{BBBFB891-BC90-29CD-FFB8-DBE9B540E53B}"/>
              </a:ext>
            </a:extLst>
          </p:cNvPr>
          <p:cNvGrpSpPr>
            <a:grpSpLocks/>
          </p:cNvGrpSpPr>
          <p:nvPr/>
        </p:nvGrpSpPr>
        <p:grpSpPr bwMode="auto">
          <a:xfrm>
            <a:off x="8617529" y="2126673"/>
            <a:ext cx="1709738" cy="1208088"/>
            <a:chOff x="3936" y="1584"/>
            <a:chExt cx="1077" cy="761"/>
          </a:xfrm>
        </p:grpSpPr>
        <p:sp>
          <p:nvSpPr>
            <p:cNvPr id="66" name="Rectangle 96">
              <a:extLst>
                <a:ext uri="{FF2B5EF4-FFF2-40B4-BE49-F238E27FC236}">
                  <a16:creationId xmlns:a16="http://schemas.microsoft.com/office/drawing/2014/main" id="{7BC5A115-4983-526D-190F-B04AEF7BDE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112"/>
              <a:ext cx="16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67" name="Rectangle 97">
              <a:extLst>
                <a:ext uri="{FF2B5EF4-FFF2-40B4-BE49-F238E27FC236}">
                  <a16:creationId xmlns:a16="http://schemas.microsoft.com/office/drawing/2014/main" id="{605B0A78-32AB-38A4-02B3-E4789BAAC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8" y="1584"/>
              <a:ext cx="16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7732249-883D-625F-B1F1-25A71C742DC6}"/>
                  </a:ext>
                </a:extLst>
              </p:cNvPr>
              <p:cNvSpPr txBox="1"/>
              <p:nvPr/>
            </p:nvSpPr>
            <p:spPr>
              <a:xfrm>
                <a:off x="16134" y="427614"/>
                <a:ext cx="2315190" cy="3903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altLang="en-US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altLang="en-US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altLang="en-US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imes New Roman" panose="02020603050405020304" pitchFamily="18" charset="0"/>
                            </a:rPr>
                            <m:t>𝑃𝑄</m:t>
                          </m:r>
                        </m:sub>
                      </m:sSub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𝐵𝐼𝑙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7732249-883D-625F-B1F1-25A71C742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34" y="427614"/>
                <a:ext cx="2315190" cy="390363"/>
              </a:xfrm>
              <a:prstGeom prst="rect">
                <a:avLst/>
              </a:prstGeom>
              <a:blipFill>
                <a:blip r:embed="rId2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9C29E6C-F27B-11C9-5B60-0897AC117471}"/>
                  </a:ext>
                </a:extLst>
              </p:cNvPr>
              <p:cNvSpPr txBox="1"/>
              <p:nvPr/>
            </p:nvSpPr>
            <p:spPr>
              <a:xfrm>
                <a:off x="1833197" y="455447"/>
                <a:ext cx="177903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altLang="en-US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altLang="en-US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altLang="en-US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imes New Roman" panose="02020603050405020304" pitchFamily="18" charset="0"/>
                            </a:rPr>
                            <m:t>𝑆𝑅</m:t>
                          </m:r>
                        </m:sub>
                      </m:sSub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𝐵𝐼𝑙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9C29E6C-F27B-11C9-5B60-0897AC1174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3197" y="455447"/>
                <a:ext cx="177903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82169B6E-4722-670D-4E7C-BF8EFB8133E8}"/>
                  </a:ext>
                </a:extLst>
              </p:cNvPr>
              <p:cNvSpPr txBox="1"/>
              <p:nvPr/>
            </p:nvSpPr>
            <p:spPr>
              <a:xfrm>
                <a:off x="460595" y="857229"/>
                <a:ext cx="365908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𝑇𝑜𝑟𝑞𝑢𝑒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𝐹𝑜𝑟𝑐𝑒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×⊥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𝑑𝑖𝑠𝑡𝑎𝑛𝑐𝑒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82169B6E-4722-670D-4E7C-BF8EFB813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95" y="857229"/>
                <a:ext cx="3659081" cy="369332"/>
              </a:xfrm>
              <a:prstGeom prst="rect">
                <a:avLst/>
              </a:prstGeom>
              <a:blipFill>
                <a:blip r:embed="rId4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1950EE77-AB3A-0673-C8C9-D0A502EB01FB}"/>
                  </a:ext>
                </a:extLst>
              </p:cNvPr>
              <p:cNvSpPr txBox="1"/>
              <p:nvPr/>
            </p:nvSpPr>
            <p:spPr>
              <a:xfrm>
                <a:off x="460595" y="1243879"/>
                <a:ext cx="365908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𝐵𝐼𝑙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𝑃𝑁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1950EE77-AB3A-0673-C8C9-D0A502EB01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95" y="1243879"/>
                <a:ext cx="3659081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0D5BECD-299B-CC70-301A-F4518BDCB7AD}"/>
                  </a:ext>
                </a:extLst>
              </p:cNvPr>
              <p:cNvSpPr txBox="1"/>
              <p:nvPr/>
            </p:nvSpPr>
            <p:spPr>
              <a:xfrm>
                <a:off x="589040" y="1669041"/>
                <a:ext cx="365908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𝐵𝐼𝑙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𝐶𝑜𝑠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𝜃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0D5BECD-299B-CC70-301A-F4518BDCB7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40" y="1669041"/>
                <a:ext cx="3659081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B297D987-ADCD-C19A-7B61-45C60F911A4F}"/>
                  </a:ext>
                </a:extLst>
              </p:cNvPr>
              <p:cNvSpPr txBox="1"/>
              <p:nvPr/>
            </p:nvSpPr>
            <p:spPr>
              <a:xfrm>
                <a:off x="589040" y="2098964"/>
                <a:ext cx="365908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𝐵𝐼𝐴𝐶𝑜𝑠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𝜃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B297D987-ADCD-C19A-7B61-45C60F911A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40" y="2098964"/>
                <a:ext cx="365908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3282AC1-C777-7F16-9437-F89947815501}"/>
                  </a:ext>
                </a:extLst>
              </p:cNvPr>
              <p:cNvSpPr txBox="1"/>
              <p:nvPr/>
            </p:nvSpPr>
            <p:spPr>
              <a:xfrm>
                <a:off x="150891" y="2448910"/>
                <a:ext cx="365908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𝐼𝑓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𝑡h𝑒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𝑙𝑜𝑜𝑝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h𝑎𝑠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𝑁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𝑡𝑢𝑟𝑛𝑠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𝑡𝑜𝑡𝑎𝑙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𝑡𝑜𝑟𝑞𝑢𝑒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3282AC1-C777-7F16-9437-F89947815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91" y="2448910"/>
                <a:ext cx="3659081" cy="369332"/>
              </a:xfrm>
              <a:prstGeom prst="rect">
                <a:avLst/>
              </a:prstGeom>
              <a:blipFill>
                <a:blip r:embed="rId8"/>
                <a:stretch>
                  <a:fillRect l="-500" r="-6500" b="-15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BE668EF-5BC9-BCEF-7806-BB66693084CB}"/>
                  </a:ext>
                </a:extLst>
              </p:cNvPr>
              <p:cNvSpPr txBox="1"/>
              <p:nvPr/>
            </p:nvSpPr>
            <p:spPr>
              <a:xfrm>
                <a:off x="373331" y="2888673"/>
                <a:ext cx="365908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𝜏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𝑁𝐼𝐴𝐵𝐶𝑜𝑠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𝜃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BE668EF-5BC9-BCEF-7806-BB66693084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31" y="2888673"/>
                <a:ext cx="3659081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428B172-997E-9BCA-1DE6-42A07806053C}"/>
                  </a:ext>
                </a:extLst>
              </p:cNvPr>
              <p:cNvSpPr txBox="1"/>
              <p:nvPr/>
            </p:nvSpPr>
            <p:spPr>
              <a:xfrm>
                <a:off x="3083991" y="2888673"/>
                <a:ext cx="184265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𝑁𝑀𝐵𝐶𝑜𝑠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𝜃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428B172-997E-9BCA-1DE6-42A0780605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3991" y="2888673"/>
                <a:ext cx="1842654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36C2906F-FDB1-5A99-C4D5-5FCD96B31CF0}"/>
                  </a:ext>
                </a:extLst>
              </p:cNvPr>
              <p:cNvSpPr txBox="1"/>
              <p:nvPr/>
            </p:nvSpPr>
            <p:spPr>
              <a:xfrm>
                <a:off x="4718212" y="2875488"/>
                <a:ext cx="3365915" cy="639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𝑤h𝑒𝑟𝑒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𝑀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𝐼𝐴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𝑀𝑎𝑔𝑛𝑒𝑡𝑖𝑐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m:t>𝑑𝑖𝑝𝑜𝑙𝑒𝑜𝑚𝑒𝑛𝑡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36C2906F-FDB1-5A99-C4D5-5FCD96B31C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212" y="2875488"/>
                <a:ext cx="3365915" cy="639983"/>
              </a:xfrm>
              <a:prstGeom prst="rect">
                <a:avLst/>
              </a:prstGeom>
              <a:blipFill>
                <a:blip r:embed="rId11"/>
                <a:stretch>
                  <a:fillRect b="-761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58">
                <a:extLst>
                  <a:ext uri="{FF2B5EF4-FFF2-40B4-BE49-F238E27FC236}">
                    <a16:creationId xmlns:a16="http://schemas.microsoft.com/office/drawing/2014/main" id="{4EE83999-841C-28B1-D52E-51D486BEC0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200" y="4154704"/>
                <a:ext cx="7864128" cy="16494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</a:t>
                </a:r>
                <a14:m>
                  <m:oMath xmlns:m="http://schemas.openxmlformats.org/officeDocument/2006/math">
                    <m:r>
                      <a:rPr lang="en-US" altLang="en-US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altLang="en-US" b="0" i="0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altLang="en-US" b="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the angle between the normal to the coil and the direction of the magnetic field, then</a:t>
                </a:r>
                <a14:m>
                  <m:oMath xmlns:m="http://schemas.openxmlformats.org/officeDocument/2006/math">
                    <m:r>
                      <a:rPr lang="en-IN" altLang="en-US" b="0" i="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      </m:t>
                    </m:r>
                    <m:r>
                      <m:rPr>
                        <m:sty m:val="p"/>
                      </m:rPr>
                      <a:rPr lang="el-GR" altLang="en-US" b="0" i="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altLang="en-US" b="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b="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 </m:t>
                    </m:r>
                    <m:r>
                      <a:rPr lang="el-GR" altLang="en-US" b="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altLang="en-US" b="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= 90°    </m:t>
                    </m:r>
                    <m:r>
                      <a:rPr lang="en-US" altLang="en-US" b="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en-US" b="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en-US" b="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altLang="en-US" b="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.   </m:t>
                    </m:r>
                    <m:r>
                      <a:rPr lang="el-GR" altLang="en-US" b="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altLang="en-US" b="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= 90° − </m:t>
                    </m:r>
                    <m:r>
                      <m:rPr>
                        <m:sty m:val="p"/>
                      </m:rPr>
                      <a:rPr lang="el-GR" altLang="en-US" b="0" i="0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Φ</m:t>
                    </m:r>
                  </m:oMath>
                </a14:m>
                <a:endParaRPr lang="en-US" altLang="en-US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en-US" altLang="en-US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So,</a:t>
                </a:r>
                <a14:m>
                  <m:oMath xmlns:m="http://schemas.openxmlformats.org/officeDocument/2006/math">
                    <m:r>
                      <a:rPr lang="en-IN" altLang="en-US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altLang="en-US" b="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en-IN" altLang="en-US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𝑁𝑀</m:t>
                    </m:r>
                    <m:r>
                      <a:rPr lang="en-US" altLang="en-US" b="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b="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func>
                      <m:funcPr>
                        <m:ctrlPr>
                          <a:rPr lang="en-US" altLang="en-US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en-US" b="0" i="0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altLang="en-US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b="0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90° − </m:t>
                            </m:r>
                            <m:r>
                              <m:rPr>
                                <m:sty m:val="p"/>
                              </m:rPr>
                              <a:rPr lang="el-GR" altLang="en-US" b="0" i="0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</m:d>
                      </m:e>
                    </m:func>
                  </m:oMath>
                </a14:m>
                <a:endParaRPr lang="en-IN" altLang="en-US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IN" altLang="en-US" b="0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𝑁𝑀</m:t>
                      </m:r>
                      <m:func>
                        <m:funcPr>
                          <m:ctrlPr>
                            <a:rPr lang="en-US" altLang="en-US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en-US" b="0" i="0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Bsin</m:t>
                          </m:r>
                        </m:fName>
                        <m:e>
                          <m:r>
                            <m:rPr>
                              <m:sty m:val="p"/>
                            </m:rPr>
                            <a:rPr lang="el-GR" altLang="en-US" b="0" i="0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</m:func>
                    </m:oMath>
                  </m:oMathPara>
                </a14:m>
                <a:endParaRPr lang="en-US" altLang="en-US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altLang="en-US" b="0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acc>
                        <m:accPr>
                          <m:chr m:val="⃗"/>
                          <m:ctrlPr>
                            <a:rPr lang="en-IN" altLang="en-US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altLang="en-US" b="0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IN" altLang="en-US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altLang="en-US" b="0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en-IN" altLang="en-US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en-US" b="0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altLang="en-US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0" name="Rectangle 58">
                <a:extLst>
                  <a:ext uri="{FF2B5EF4-FFF2-40B4-BE49-F238E27FC236}">
                    <a16:creationId xmlns:a16="http://schemas.microsoft.com/office/drawing/2014/main" id="{4EE83999-841C-28B1-D52E-51D486BEC0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6200" y="4154704"/>
                <a:ext cx="7864128" cy="1649426"/>
              </a:xfrm>
              <a:prstGeom prst="rect">
                <a:avLst/>
              </a:prstGeom>
              <a:blipFill>
                <a:blip r:embed="rId12"/>
                <a:stretch>
                  <a:fillRect l="-698" t="-222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80">
            <a:extLst>
              <a:ext uri="{FF2B5EF4-FFF2-40B4-BE49-F238E27FC236}">
                <a16:creationId xmlns:a16="http://schemas.microsoft.com/office/drawing/2014/main" id="{85CF4F3E-6D92-2F9F-594C-4E40312AE071}"/>
              </a:ext>
            </a:extLst>
          </p:cNvPr>
          <p:cNvSpPr txBox="1"/>
          <p:nvPr/>
        </p:nvSpPr>
        <p:spPr>
          <a:xfrm>
            <a:off x="250123" y="67520"/>
            <a:ext cx="6671170" cy="369332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Torque on a Rectangular loop in a magnetic filed contd.</a:t>
            </a:r>
          </a:p>
        </p:txBody>
      </p:sp>
    </p:spTree>
    <p:extLst>
      <p:ext uri="{BB962C8B-B14F-4D97-AF65-F5344CB8AC3E}">
        <p14:creationId xmlns:p14="http://schemas.microsoft.com/office/powerpoint/2010/main" val="4097346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8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2">
            <a:extLst>
              <a:ext uri="{FF2B5EF4-FFF2-40B4-BE49-F238E27FC236}">
                <a16:creationId xmlns:a16="http://schemas.microsoft.com/office/drawing/2014/main" id="{FA3652BA-59F6-1D62-2B35-EBB712DD731A}"/>
              </a:ext>
            </a:extLst>
          </p:cNvPr>
          <p:cNvGrpSpPr>
            <a:grpSpLocks/>
          </p:cNvGrpSpPr>
          <p:nvPr/>
        </p:nvGrpSpPr>
        <p:grpSpPr bwMode="auto">
          <a:xfrm>
            <a:off x="9207500" y="1174750"/>
            <a:ext cx="762000" cy="1371600"/>
            <a:chOff x="4032" y="912"/>
            <a:chExt cx="480" cy="864"/>
          </a:xfrm>
        </p:grpSpPr>
        <p:sp>
          <p:nvSpPr>
            <p:cNvPr id="3" name="Line 17">
              <a:extLst>
                <a:ext uri="{FF2B5EF4-FFF2-40B4-BE49-F238E27FC236}">
                  <a16:creationId xmlns:a16="http://schemas.microsoft.com/office/drawing/2014/main" id="{3B78B354-9847-4A62-367A-D87053B2F8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2" y="912"/>
              <a:ext cx="0" cy="864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Text Box 151">
              <a:extLst>
                <a:ext uri="{FF2B5EF4-FFF2-40B4-BE49-F238E27FC236}">
                  <a16:creationId xmlns:a16="http://schemas.microsoft.com/office/drawing/2014/main" id="{B19E28E2-F5C6-38B0-632E-8D5559800C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0" y="1008"/>
              <a:ext cx="4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60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PBW</a:t>
              </a:r>
            </a:p>
          </p:txBody>
        </p:sp>
      </p:grpSp>
      <p:sp>
        <p:nvSpPr>
          <p:cNvPr id="5" name="Line 10">
            <a:extLst>
              <a:ext uri="{FF2B5EF4-FFF2-40B4-BE49-F238E27FC236}">
                <a16:creationId xmlns:a16="http://schemas.microsoft.com/office/drawing/2014/main" id="{2D5EEFF3-0BE8-36AE-9926-DF18CF294A75}"/>
              </a:ext>
            </a:extLst>
          </p:cNvPr>
          <p:cNvSpPr>
            <a:spLocks noChangeShapeType="1"/>
          </p:cNvSpPr>
          <p:nvPr/>
        </p:nvSpPr>
        <p:spPr bwMode="auto">
          <a:xfrm>
            <a:off x="9207500" y="3689350"/>
            <a:ext cx="0" cy="6858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135">
            <a:extLst>
              <a:ext uri="{FF2B5EF4-FFF2-40B4-BE49-F238E27FC236}">
                <a16:creationId xmlns:a16="http://schemas.microsoft.com/office/drawing/2014/main" id="{6684614D-7ED7-5C07-5BD3-B02905910FA7}"/>
              </a:ext>
            </a:extLst>
          </p:cNvPr>
          <p:cNvGrpSpPr>
            <a:grpSpLocks/>
          </p:cNvGrpSpPr>
          <p:nvPr/>
        </p:nvGrpSpPr>
        <p:grpSpPr bwMode="auto">
          <a:xfrm>
            <a:off x="8521700" y="2422525"/>
            <a:ext cx="1371600" cy="1647825"/>
            <a:chOff x="3600" y="1689"/>
            <a:chExt cx="864" cy="1038"/>
          </a:xfrm>
        </p:grpSpPr>
        <p:grpSp>
          <p:nvGrpSpPr>
            <p:cNvPr id="7" name="Group 134">
              <a:extLst>
                <a:ext uri="{FF2B5EF4-FFF2-40B4-BE49-F238E27FC236}">
                  <a16:creationId xmlns:a16="http://schemas.microsoft.com/office/drawing/2014/main" id="{C3AAC77E-305B-FE38-C3B6-ACE29C5B0E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44" y="1767"/>
              <a:ext cx="480" cy="777"/>
              <a:chOff x="3744" y="1767"/>
              <a:chExt cx="480" cy="777"/>
            </a:xfrm>
          </p:grpSpPr>
          <p:sp>
            <p:nvSpPr>
              <p:cNvPr id="12" name="AutoShape 13">
                <a:extLst>
                  <a:ext uri="{FF2B5EF4-FFF2-40B4-BE49-F238E27FC236}">
                    <a16:creationId xmlns:a16="http://schemas.microsoft.com/office/drawing/2014/main" id="{FDD17760-11D2-F830-F110-D4DC5AB029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" y="1776"/>
                <a:ext cx="480" cy="768"/>
              </a:xfrm>
              <a:prstGeom prst="cube">
                <a:avLst>
                  <a:gd name="adj" fmla="val 25000"/>
                </a:avLst>
              </a:prstGeom>
              <a:solidFill>
                <a:srgbClr val="96969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Line 18">
                <a:extLst>
                  <a:ext uri="{FF2B5EF4-FFF2-40B4-BE49-F238E27FC236}">
                    <a16:creationId xmlns:a16="http://schemas.microsoft.com/office/drawing/2014/main" id="{89BAE7C5-219D-312C-EF5A-E035C26960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40" y="1767"/>
                <a:ext cx="192" cy="0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Line 19">
                <a:extLst>
                  <a:ext uri="{FF2B5EF4-FFF2-40B4-BE49-F238E27FC236}">
                    <a16:creationId xmlns:a16="http://schemas.microsoft.com/office/drawing/2014/main" id="{A511448A-418C-D9AE-F073-4D093067A7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76" y="1815"/>
                <a:ext cx="0" cy="672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Line 20">
                <a:extLst>
                  <a:ext uri="{FF2B5EF4-FFF2-40B4-BE49-F238E27FC236}">
                    <a16:creationId xmlns:a16="http://schemas.microsoft.com/office/drawing/2014/main" id="{F9F12902-2E8B-057B-3133-11893912CF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92" y="1815"/>
                <a:ext cx="384" cy="0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Line 21">
                <a:extLst>
                  <a:ext uri="{FF2B5EF4-FFF2-40B4-BE49-F238E27FC236}">
                    <a16:creationId xmlns:a16="http://schemas.microsoft.com/office/drawing/2014/main" id="{5A40D91C-0AF3-857A-65E5-339C4AE4DB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28" y="1872"/>
                <a:ext cx="0" cy="672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Line 22">
                <a:extLst>
                  <a:ext uri="{FF2B5EF4-FFF2-40B4-BE49-F238E27FC236}">
                    <a16:creationId xmlns:a16="http://schemas.microsoft.com/office/drawing/2014/main" id="{4E6BBA56-98D7-1C39-F5B4-C0062AC6C0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44" y="1863"/>
                <a:ext cx="384" cy="0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" name="Text Box 73">
              <a:extLst>
                <a:ext uri="{FF2B5EF4-FFF2-40B4-BE49-F238E27FC236}">
                  <a16:creationId xmlns:a16="http://schemas.microsoft.com/office/drawing/2014/main" id="{07DA435A-F79B-ECD0-EFBD-AE83301141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1689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9" name="Text Box 74">
              <a:extLst>
                <a:ext uri="{FF2B5EF4-FFF2-40B4-BE49-F238E27FC236}">
                  <a16:creationId xmlns:a16="http://schemas.microsoft.com/office/drawing/2014/main" id="{D1E2F987-4FFE-86B3-93DF-EF93CCEFCA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1728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10" name="Text Box 75">
              <a:extLst>
                <a:ext uri="{FF2B5EF4-FFF2-40B4-BE49-F238E27FC236}">
                  <a16:creationId xmlns:a16="http://schemas.microsoft.com/office/drawing/2014/main" id="{E8155360-F395-857B-44DA-D60A762467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8" y="2496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</a:p>
          </p:txBody>
        </p:sp>
        <p:sp>
          <p:nvSpPr>
            <p:cNvPr id="11" name="Text Box 76">
              <a:extLst>
                <a:ext uri="{FF2B5EF4-FFF2-40B4-BE49-F238E27FC236}">
                  <a16:creationId xmlns:a16="http://schemas.microsoft.com/office/drawing/2014/main" id="{A1529D49-E426-AD01-472D-84C33E0A03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0" y="2496"/>
              <a:ext cx="2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</a:p>
          </p:txBody>
        </p:sp>
      </p:grpSp>
      <p:sp>
        <p:nvSpPr>
          <p:cNvPr id="18" name="Text Box 12">
            <a:extLst>
              <a:ext uri="{FF2B5EF4-FFF2-40B4-BE49-F238E27FC236}">
                <a16:creationId xmlns:a16="http://schemas.microsoft.com/office/drawing/2014/main" id="{B5975898-F206-185C-E7B7-54A07CEB5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00" y="112712"/>
            <a:ext cx="3864264" cy="396875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Moving Coil  Galvanometer:</a:t>
            </a:r>
          </a:p>
        </p:txBody>
      </p:sp>
      <p:sp>
        <p:nvSpPr>
          <p:cNvPr id="19" name="Line 14">
            <a:extLst>
              <a:ext uri="{FF2B5EF4-FFF2-40B4-BE49-F238E27FC236}">
                <a16:creationId xmlns:a16="http://schemas.microsoft.com/office/drawing/2014/main" id="{6E2B2C5A-D03C-DC54-345D-FE6E961D9E4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16700" y="346075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Group 131">
            <a:extLst>
              <a:ext uri="{FF2B5EF4-FFF2-40B4-BE49-F238E27FC236}">
                <a16:creationId xmlns:a16="http://schemas.microsoft.com/office/drawing/2014/main" id="{A0A37F27-71A2-C6CC-8720-D9C1BFB60C06}"/>
              </a:ext>
            </a:extLst>
          </p:cNvPr>
          <p:cNvGrpSpPr>
            <a:grpSpLocks/>
          </p:cNvGrpSpPr>
          <p:nvPr/>
        </p:nvGrpSpPr>
        <p:grpSpPr bwMode="auto">
          <a:xfrm>
            <a:off x="7835900" y="2470150"/>
            <a:ext cx="2667000" cy="1371600"/>
            <a:chOff x="3168" y="1728"/>
            <a:chExt cx="1680" cy="864"/>
          </a:xfrm>
        </p:grpSpPr>
        <p:sp>
          <p:nvSpPr>
            <p:cNvPr id="21" name="AutoShape 11">
              <a:extLst>
                <a:ext uri="{FF2B5EF4-FFF2-40B4-BE49-F238E27FC236}">
                  <a16:creationId xmlns:a16="http://schemas.microsoft.com/office/drawing/2014/main" id="{420F9792-B131-02A4-D250-3B436D8501A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952" y="1944"/>
              <a:ext cx="864" cy="432"/>
            </a:xfrm>
            <a:prstGeom prst="can">
              <a:avLst>
                <a:gd name="adj" fmla="val 25000"/>
              </a:avLst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AutoShape 15">
              <a:extLst>
                <a:ext uri="{FF2B5EF4-FFF2-40B4-BE49-F238E27FC236}">
                  <a16:creationId xmlns:a16="http://schemas.microsoft.com/office/drawing/2014/main" id="{E5AABF01-4EBC-2F43-533D-F57A5712D1A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4200" y="1944"/>
              <a:ext cx="864" cy="432"/>
            </a:xfrm>
            <a:prstGeom prst="can">
              <a:avLst>
                <a:gd name="adj" fmla="val 25000"/>
              </a:avLst>
            </a:prstGeom>
            <a:solidFill>
              <a:schemeClr val="accent2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solidFill>
                  <a:srgbClr val="002060"/>
                </a:solidFill>
                <a:highlight>
                  <a:srgbClr val="062CEA"/>
                </a:highligh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132">
            <a:extLst>
              <a:ext uri="{FF2B5EF4-FFF2-40B4-BE49-F238E27FC236}">
                <a16:creationId xmlns:a16="http://schemas.microsoft.com/office/drawing/2014/main" id="{61559E34-DDF2-43EC-C874-C533034ADC79}"/>
              </a:ext>
            </a:extLst>
          </p:cNvPr>
          <p:cNvGrpSpPr>
            <a:grpSpLocks/>
          </p:cNvGrpSpPr>
          <p:nvPr/>
        </p:nvGrpSpPr>
        <p:grpSpPr bwMode="auto">
          <a:xfrm>
            <a:off x="8064500" y="2927350"/>
            <a:ext cx="2362200" cy="366713"/>
            <a:chOff x="3312" y="2016"/>
            <a:chExt cx="1488" cy="231"/>
          </a:xfrm>
        </p:grpSpPr>
        <p:sp>
          <p:nvSpPr>
            <p:cNvPr id="24" name="Text Box 23">
              <a:extLst>
                <a:ext uri="{FF2B5EF4-FFF2-40B4-BE49-F238E27FC236}">
                  <a16:creationId xmlns:a16="http://schemas.microsoft.com/office/drawing/2014/main" id="{A3CFEEFD-A584-9F49-DC40-7F37E8692D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2016"/>
              <a:ext cx="2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</a:p>
          </p:txBody>
        </p:sp>
        <p:sp>
          <p:nvSpPr>
            <p:cNvPr id="25" name="Text Box 24">
              <a:extLst>
                <a:ext uri="{FF2B5EF4-FFF2-40B4-BE49-F238E27FC236}">
                  <a16:creationId xmlns:a16="http://schemas.microsoft.com/office/drawing/2014/main" id="{051B78A0-EB3B-3682-4965-FC8996347B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2" y="2016"/>
              <a:ext cx="2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</a:p>
          </p:txBody>
        </p:sp>
      </p:grpSp>
      <p:sp>
        <p:nvSpPr>
          <p:cNvPr id="26" name="Line 27">
            <a:extLst>
              <a:ext uri="{FF2B5EF4-FFF2-40B4-BE49-F238E27FC236}">
                <a16:creationId xmlns:a16="http://schemas.microsoft.com/office/drawing/2014/main" id="{D848A188-BBBC-D5B9-2747-70D4E08B3B50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9169400" y="4032250"/>
            <a:ext cx="76200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Line 28">
            <a:extLst>
              <a:ext uri="{FF2B5EF4-FFF2-40B4-BE49-F238E27FC236}">
                <a16:creationId xmlns:a16="http://schemas.microsoft.com/office/drawing/2014/main" id="{326A2BC9-341E-1D83-F060-4ED40DCAE18F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9169400" y="2355850"/>
            <a:ext cx="76200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Line 29">
            <a:extLst>
              <a:ext uri="{FF2B5EF4-FFF2-40B4-BE49-F238E27FC236}">
                <a16:creationId xmlns:a16="http://schemas.microsoft.com/office/drawing/2014/main" id="{87A48765-F0DD-6089-10FA-47727B21DD2F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9169400" y="1593850"/>
            <a:ext cx="76200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Line 30">
            <a:extLst>
              <a:ext uri="{FF2B5EF4-FFF2-40B4-BE49-F238E27FC236}">
                <a16:creationId xmlns:a16="http://schemas.microsoft.com/office/drawing/2014/main" id="{0F5186F1-4A4C-C308-A09A-DF0B72F7FEA4}"/>
              </a:ext>
            </a:extLst>
          </p:cNvPr>
          <p:cNvSpPr>
            <a:spLocks noChangeShapeType="1"/>
          </p:cNvSpPr>
          <p:nvPr/>
        </p:nvSpPr>
        <p:spPr bwMode="auto">
          <a:xfrm rot="5400000" flipH="1" flipV="1">
            <a:off x="9321800" y="3575050"/>
            <a:ext cx="76200" cy="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Line 31">
            <a:extLst>
              <a:ext uri="{FF2B5EF4-FFF2-40B4-BE49-F238E27FC236}">
                <a16:creationId xmlns:a16="http://schemas.microsoft.com/office/drawing/2014/main" id="{A42200B4-6D06-1ACE-F78A-78D59B9489EE}"/>
              </a:ext>
            </a:extLst>
          </p:cNvPr>
          <p:cNvSpPr>
            <a:spLocks noChangeShapeType="1"/>
          </p:cNvSpPr>
          <p:nvPr/>
        </p:nvSpPr>
        <p:spPr bwMode="auto">
          <a:xfrm rot="5400000" flipH="1" flipV="1">
            <a:off x="9398000" y="3422650"/>
            <a:ext cx="76200" cy="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Line 32">
            <a:extLst>
              <a:ext uri="{FF2B5EF4-FFF2-40B4-BE49-F238E27FC236}">
                <a16:creationId xmlns:a16="http://schemas.microsoft.com/office/drawing/2014/main" id="{B5D0FD34-18DC-1887-3619-8450538786F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978900" y="2698750"/>
            <a:ext cx="76200" cy="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Line 33">
            <a:extLst>
              <a:ext uri="{FF2B5EF4-FFF2-40B4-BE49-F238E27FC236}">
                <a16:creationId xmlns:a16="http://schemas.microsoft.com/office/drawing/2014/main" id="{E35D1579-5EDA-BEEC-3613-F169C7F6AF8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207500" y="2622550"/>
            <a:ext cx="76200" cy="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3" name="Group 138">
            <a:extLst>
              <a:ext uri="{FF2B5EF4-FFF2-40B4-BE49-F238E27FC236}">
                <a16:creationId xmlns:a16="http://schemas.microsoft.com/office/drawing/2014/main" id="{7C98AE20-8A5C-1036-6363-EB37C92EBC9E}"/>
              </a:ext>
            </a:extLst>
          </p:cNvPr>
          <p:cNvGrpSpPr>
            <a:grpSpLocks/>
          </p:cNvGrpSpPr>
          <p:nvPr/>
        </p:nvGrpSpPr>
        <p:grpSpPr bwMode="auto">
          <a:xfrm>
            <a:off x="6464300" y="869950"/>
            <a:ext cx="5334000" cy="4419600"/>
            <a:chOff x="2304" y="720"/>
            <a:chExt cx="3360" cy="2784"/>
          </a:xfrm>
        </p:grpSpPr>
        <p:sp>
          <p:nvSpPr>
            <p:cNvPr id="34" name="Line 34">
              <a:extLst>
                <a:ext uri="{FF2B5EF4-FFF2-40B4-BE49-F238E27FC236}">
                  <a16:creationId xmlns:a16="http://schemas.microsoft.com/office/drawing/2014/main" id="{F54CD485-C668-2207-E5E4-10059D5509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0" y="768"/>
              <a:ext cx="1248" cy="0"/>
            </a:xfrm>
            <a:prstGeom prst="line">
              <a:avLst/>
            </a:prstGeom>
            <a:noFill/>
            <a:ln w="38100">
              <a:solidFill>
                <a:srgbClr val="99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Line 35">
              <a:extLst>
                <a:ext uri="{FF2B5EF4-FFF2-40B4-BE49-F238E27FC236}">
                  <a16:creationId xmlns:a16="http://schemas.microsoft.com/office/drawing/2014/main" id="{3715E407-6050-587D-AA6F-B2598B2D9A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720"/>
              <a:ext cx="1344" cy="0"/>
            </a:xfrm>
            <a:prstGeom prst="line">
              <a:avLst/>
            </a:prstGeom>
            <a:noFill/>
            <a:ln w="38100">
              <a:solidFill>
                <a:srgbClr val="99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Line 36">
              <a:extLst>
                <a:ext uri="{FF2B5EF4-FFF2-40B4-BE49-F238E27FC236}">
                  <a16:creationId xmlns:a16="http://schemas.microsoft.com/office/drawing/2014/main" id="{9DC873C1-2F04-4BE7-8755-1B3B03C5BB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0" y="768"/>
              <a:ext cx="0" cy="576"/>
            </a:xfrm>
            <a:prstGeom prst="line">
              <a:avLst/>
            </a:prstGeom>
            <a:noFill/>
            <a:ln w="38100">
              <a:solidFill>
                <a:srgbClr val="99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Line 37">
              <a:extLst>
                <a:ext uri="{FF2B5EF4-FFF2-40B4-BE49-F238E27FC236}">
                  <a16:creationId xmlns:a16="http://schemas.microsoft.com/office/drawing/2014/main" id="{94CFB500-8193-90F3-3F46-72A01BC71B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8" y="768"/>
              <a:ext cx="0" cy="576"/>
            </a:xfrm>
            <a:prstGeom prst="line">
              <a:avLst/>
            </a:prstGeom>
            <a:noFill/>
            <a:ln w="38100">
              <a:solidFill>
                <a:srgbClr val="99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Line 38">
              <a:extLst>
                <a:ext uri="{FF2B5EF4-FFF2-40B4-BE49-F238E27FC236}">
                  <a16:creationId xmlns:a16="http://schemas.microsoft.com/office/drawing/2014/main" id="{099A5311-3992-B237-DF87-86D4D0F0A4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720"/>
              <a:ext cx="0" cy="576"/>
            </a:xfrm>
            <a:prstGeom prst="line">
              <a:avLst/>
            </a:prstGeom>
            <a:noFill/>
            <a:ln w="38100">
              <a:solidFill>
                <a:srgbClr val="99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Line 39">
              <a:extLst>
                <a:ext uri="{FF2B5EF4-FFF2-40B4-BE49-F238E27FC236}">
                  <a16:creationId xmlns:a16="http://schemas.microsoft.com/office/drawing/2014/main" id="{9F1657F8-95AD-252E-EA1B-19AB9DBC51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6" y="720"/>
              <a:ext cx="0" cy="576"/>
            </a:xfrm>
            <a:prstGeom prst="line">
              <a:avLst/>
            </a:prstGeom>
            <a:noFill/>
            <a:ln w="38100">
              <a:solidFill>
                <a:srgbClr val="99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Line 40">
              <a:extLst>
                <a:ext uri="{FF2B5EF4-FFF2-40B4-BE49-F238E27FC236}">
                  <a16:creationId xmlns:a16="http://schemas.microsoft.com/office/drawing/2014/main" id="{EC47B570-8B75-DA0E-C068-EB16B983C6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88" y="1296"/>
              <a:ext cx="624" cy="0"/>
            </a:xfrm>
            <a:prstGeom prst="line">
              <a:avLst/>
            </a:prstGeom>
            <a:noFill/>
            <a:ln w="38100">
              <a:solidFill>
                <a:srgbClr val="99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Line 41">
              <a:extLst>
                <a:ext uri="{FF2B5EF4-FFF2-40B4-BE49-F238E27FC236}">
                  <a16:creationId xmlns:a16="http://schemas.microsoft.com/office/drawing/2014/main" id="{0C9A820F-749A-FDE0-78D2-FE4E98A297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" y="1344"/>
              <a:ext cx="624" cy="0"/>
            </a:xfrm>
            <a:prstGeom prst="line">
              <a:avLst/>
            </a:prstGeom>
            <a:noFill/>
            <a:ln w="38100">
              <a:solidFill>
                <a:srgbClr val="99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Line 42">
              <a:extLst>
                <a:ext uri="{FF2B5EF4-FFF2-40B4-BE49-F238E27FC236}">
                  <a16:creationId xmlns:a16="http://schemas.microsoft.com/office/drawing/2014/main" id="{82032A1A-DE5F-77B5-91DF-79E34D43B0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344"/>
              <a:ext cx="624" cy="0"/>
            </a:xfrm>
            <a:prstGeom prst="line">
              <a:avLst/>
            </a:prstGeom>
            <a:noFill/>
            <a:ln w="38100">
              <a:solidFill>
                <a:srgbClr val="99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Line 43">
              <a:extLst>
                <a:ext uri="{FF2B5EF4-FFF2-40B4-BE49-F238E27FC236}">
                  <a16:creationId xmlns:a16="http://schemas.microsoft.com/office/drawing/2014/main" id="{99A30754-0532-5CA2-7CA4-E763B8D2D8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56" y="1296"/>
              <a:ext cx="624" cy="0"/>
            </a:xfrm>
            <a:prstGeom prst="line">
              <a:avLst/>
            </a:prstGeom>
            <a:noFill/>
            <a:ln w="38100">
              <a:solidFill>
                <a:srgbClr val="99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Line 44">
              <a:extLst>
                <a:ext uri="{FF2B5EF4-FFF2-40B4-BE49-F238E27FC236}">
                  <a16:creationId xmlns:a16="http://schemas.microsoft.com/office/drawing/2014/main" id="{D38711BC-E225-A6C9-BF82-914F1A435D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0" y="1296"/>
              <a:ext cx="0" cy="2112"/>
            </a:xfrm>
            <a:prstGeom prst="line">
              <a:avLst/>
            </a:prstGeom>
            <a:noFill/>
            <a:ln w="38100">
              <a:solidFill>
                <a:srgbClr val="99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Line 45">
              <a:extLst>
                <a:ext uri="{FF2B5EF4-FFF2-40B4-BE49-F238E27FC236}">
                  <a16:creationId xmlns:a16="http://schemas.microsoft.com/office/drawing/2014/main" id="{A408E4C6-1559-2DA8-4242-93617426F0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1296"/>
              <a:ext cx="0" cy="2112"/>
            </a:xfrm>
            <a:prstGeom prst="line">
              <a:avLst/>
            </a:prstGeom>
            <a:noFill/>
            <a:ln w="38100">
              <a:solidFill>
                <a:srgbClr val="99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Line 46">
              <a:extLst>
                <a:ext uri="{FF2B5EF4-FFF2-40B4-BE49-F238E27FC236}">
                  <a16:creationId xmlns:a16="http://schemas.microsoft.com/office/drawing/2014/main" id="{06782888-6164-6A38-914D-DABC5DAD54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1344"/>
              <a:ext cx="0" cy="2064"/>
            </a:xfrm>
            <a:prstGeom prst="line">
              <a:avLst/>
            </a:prstGeom>
            <a:noFill/>
            <a:ln w="38100">
              <a:solidFill>
                <a:srgbClr val="99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Line 47">
              <a:extLst>
                <a:ext uri="{FF2B5EF4-FFF2-40B4-BE49-F238E27FC236}">
                  <a16:creationId xmlns:a16="http://schemas.microsoft.com/office/drawing/2014/main" id="{0F9EA32B-5E25-5CBC-7E27-DB51C20517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32" y="1344"/>
              <a:ext cx="0" cy="2064"/>
            </a:xfrm>
            <a:prstGeom prst="line">
              <a:avLst/>
            </a:prstGeom>
            <a:noFill/>
            <a:ln w="38100">
              <a:solidFill>
                <a:srgbClr val="99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Rectangle 48">
              <a:extLst>
                <a:ext uri="{FF2B5EF4-FFF2-40B4-BE49-F238E27FC236}">
                  <a16:creationId xmlns:a16="http://schemas.microsoft.com/office/drawing/2014/main" id="{BB94E15C-9761-41C8-4313-FEFC408FF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408"/>
              <a:ext cx="3360" cy="96"/>
            </a:xfrm>
            <a:prstGeom prst="rect">
              <a:avLst/>
            </a:prstGeom>
            <a:solidFill>
              <a:srgbClr val="66CCFF"/>
            </a:solidFill>
            <a:ln w="38100">
              <a:solidFill>
                <a:srgbClr val="66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9" name="Line 52">
            <a:extLst>
              <a:ext uri="{FF2B5EF4-FFF2-40B4-BE49-F238E27FC236}">
                <a16:creationId xmlns:a16="http://schemas.microsoft.com/office/drawing/2014/main" id="{32953D73-F746-9A35-F6E0-88BC671AE97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978900" y="2546350"/>
            <a:ext cx="76200" cy="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" name="Group 63">
            <a:extLst>
              <a:ext uri="{FF2B5EF4-FFF2-40B4-BE49-F238E27FC236}">
                <a16:creationId xmlns:a16="http://schemas.microsoft.com/office/drawing/2014/main" id="{36C66FAF-C9D5-F298-DF62-720F4499469E}"/>
              </a:ext>
            </a:extLst>
          </p:cNvPr>
          <p:cNvGrpSpPr>
            <a:grpSpLocks/>
          </p:cNvGrpSpPr>
          <p:nvPr/>
        </p:nvGrpSpPr>
        <p:grpSpPr bwMode="auto">
          <a:xfrm>
            <a:off x="8674100" y="3155950"/>
            <a:ext cx="152400" cy="152400"/>
            <a:chOff x="3168" y="528"/>
            <a:chExt cx="144" cy="144"/>
          </a:xfrm>
        </p:grpSpPr>
        <p:sp>
          <p:nvSpPr>
            <p:cNvPr id="51" name="Oval 64">
              <a:extLst>
                <a:ext uri="{FF2B5EF4-FFF2-40B4-BE49-F238E27FC236}">
                  <a16:creationId xmlns:a16="http://schemas.microsoft.com/office/drawing/2014/main" id="{78367B5B-F465-4C8D-836D-3C882010E2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528"/>
              <a:ext cx="144" cy="14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Oval 65">
              <a:extLst>
                <a:ext uri="{FF2B5EF4-FFF2-40B4-BE49-F238E27FC236}">
                  <a16:creationId xmlns:a16="http://schemas.microsoft.com/office/drawing/2014/main" id="{A0E85F70-DD86-74A8-559B-BE6DF24B4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576"/>
              <a:ext cx="48" cy="4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3" name="Group 66">
            <a:extLst>
              <a:ext uri="{FF2B5EF4-FFF2-40B4-BE49-F238E27FC236}">
                <a16:creationId xmlns:a16="http://schemas.microsoft.com/office/drawing/2014/main" id="{62E7CB07-700A-2D80-11C0-5225EBDD51FD}"/>
              </a:ext>
            </a:extLst>
          </p:cNvPr>
          <p:cNvGrpSpPr>
            <a:grpSpLocks/>
          </p:cNvGrpSpPr>
          <p:nvPr/>
        </p:nvGrpSpPr>
        <p:grpSpPr bwMode="auto">
          <a:xfrm>
            <a:off x="9207500" y="3048000"/>
            <a:ext cx="228600" cy="336550"/>
            <a:chOff x="4032" y="1248"/>
            <a:chExt cx="144" cy="212"/>
          </a:xfrm>
        </p:grpSpPr>
        <p:sp>
          <p:nvSpPr>
            <p:cNvPr id="54" name="Text Box 67">
              <a:extLst>
                <a:ext uri="{FF2B5EF4-FFF2-40B4-BE49-F238E27FC236}">
                  <a16:creationId xmlns:a16="http://schemas.microsoft.com/office/drawing/2014/main" id="{0E7E822C-7135-F04B-BC26-600FE1DAA5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1248"/>
              <a:ext cx="1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160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Oval 68">
              <a:extLst>
                <a:ext uri="{FF2B5EF4-FFF2-40B4-BE49-F238E27FC236}">
                  <a16:creationId xmlns:a16="http://schemas.microsoft.com/office/drawing/2014/main" id="{BCDD8D63-438B-E20D-821F-236CE8BAD4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1316"/>
              <a:ext cx="96" cy="9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6" name="Line 69">
            <a:extLst>
              <a:ext uri="{FF2B5EF4-FFF2-40B4-BE49-F238E27FC236}">
                <a16:creationId xmlns:a16="http://schemas.microsoft.com/office/drawing/2014/main" id="{D7F302E1-7CAC-5B8E-9636-A252B924DB3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521700" y="3232150"/>
            <a:ext cx="228600" cy="9144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Line 70">
            <a:extLst>
              <a:ext uri="{FF2B5EF4-FFF2-40B4-BE49-F238E27FC236}">
                <a16:creationId xmlns:a16="http://schemas.microsoft.com/office/drawing/2014/main" id="{7DF7B94F-BE23-0801-B6CD-A7E30CF29656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9359900" y="2317750"/>
            <a:ext cx="228600" cy="9144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8" name="Group 146">
            <a:extLst>
              <a:ext uri="{FF2B5EF4-FFF2-40B4-BE49-F238E27FC236}">
                <a16:creationId xmlns:a16="http://schemas.microsoft.com/office/drawing/2014/main" id="{39B75088-48D0-D212-A16A-628362FBCBC2}"/>
              </a:ext>
            </a:extLst>
          </p:cNvPr>
          <p:cNvGrpSpPr>
            <a:grpSpLocks/>
          </p:cNvGrpSpPr>
          <p:nvPr/>
        </p:nvGrpSpPr>
        <p:grpSpPr bwMode="auto">
          <a:xfrm>
            <a:off x="8978900" y="412750"/>
            <a:ext cx="914400" cy="762000"/>
            <a:chOff x="3888" y="432"/>
            <a:chExt cx="576" cy="480"/>
          </a:xfrm>
        </p:grpSpPr>
        <p:grpSp>
          <p:nvGrpSpPr>
            <p:cNvPr id="59" name="Group 49">
              <a:extLst>
                <a:ext uri="{FF2B5EF4-FFF2-40B4-BE49-F238E27FC236}">
                  <a16:creationId xmlns:a16="http://schemas.microsoft.com/office/drawing/2014/main" id="{BCAD11D3-19C5-D9B9-B6D3-9A17D05944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528"/>
              <a:ext cx="288" cy="384"/>
              <a:chOff x="3888" y="432"/>
              <a:chExt cx="288" cy="384"/>
            </a:xfrm>
          </p:grpSpPr>
          <p:sp>
            <p:nvSpPr>
              <p:cNvPr id="62" name="AutoShape 50">
                <a:extLst>
                  <a:ext uri="{FF2B5EF4-FFF2-40B4-BE49-F238E27FC236}">
                    <a16:creationId xmlns:a16="http://schemas.microsoft.com/office/drawing/2014/main" id="{B21FD3CB-8A81-0E7D-24C2-2FC5B76519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3864" y="600"/>
                <a:ext cx="336" cy="96"/>
              </a:xfrm>
              <a:prstGeom prst="homePlate">
                <a:avLst>
                  <a:gd name="adj" fmla="val 87500"/>
                </a:avLst>
              </a:prstGeom>
              <a:solidFill>
                <a:srgbClr val="FF9900"/>
              </a:solidFill>
              <a:ln w="28575">
                <a:solidFill>
                  <a:srgbClr val="8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3" name="Rectangle 51">
                <a:extLst>
                  <a:ext uri="{FF2B5EF4-FFF2-40B4-BE49-F238E27FC236}">
                    <a16:creationId xmlns:a16="http://schemas.microsoft.com/office/drawing/2014/main" id="{C9041289-C853-BFA1-51F8-0596D1910C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432"/>
                <a:ext cx="288" cy="48"/>
              </a:xfrm>
              <a:prstGeom prst="rect">
                <a:avLst/>
              </a:prstGeom>
              <a:solidFill>
                <a:srgbClr val="FF9900"/>
              </a:solidFill>
              <a:ln w="28575">
                <a:solidFill>
                  <a:srgbClr val="8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0" name="Text Box 104">
              <a:extLst>
                <a:ext uri="{FF2B5EF4-FFF2-40B4-BE49-F238E27FC236}">
                  <a16:creationId xmlns:a16="http://schemas.microsoft.com/office/drawing/2014/main" id="{A7E26B8E-2798-2ACA-67F2-AA4376B879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6" y="432"/>
              <a:ext cx="2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61" name="Oval 80">
              <a:extLst>
                <a:ext uri="{FF2B5EF4-FFF2-40B4-BE49-F238E27FC236}">
                  <a16:creationId xmlns:a16="http://schemas.microsoft.com/office/drawing/2014/main" id="{E30446A9-26A6-0DEA-5715-EDF068E61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57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4" name="Group 142">
            <a:extLst>
              <a:ext uri="{FF2B5EF4-FFF2-40B4-BE49-F238E27FC236}">
                <a16:creationId xmlns:a16="http://schemas.microsoft.com/office/drawing/2014/main" id="{A83C6DD8-A377-903B-4746-7B916917F071}"/>
              </a:ext>
            </a:extLst>
          </p:cNvPr>
          <p:cNvGrpSpPr>
            <a:grpSpLocks/>
          </p:cNvGrpSpPr>
          <p:nvPr/>
        </p:nvGrpSpPr>
        <p:grpSpPr bwMode="auto">
          <a:xfrm>
            <a:off x="5778500" y="717550"/>
            <a:ext cx="3429000" cy="4495800"/>
            <a:chOff x="1872" y="624"/>
            <a:chExt cx="2160" cy="2832"/>
          </a:xfrm>
        </p:grpSpPr>
        <p:sp>
          <p:nvSpPr>
            <p:cNvPr id="65" name="Line 81">
              <a:extLst>
                <a:ext uri="{FF2B5EF4-FFF2-40B4-BE49-F238E27FC236}">
                  <a16:creationId xmlns:a16="http://schemas.microsoft.com/office/drawing/2014/main" id="{C6DAC0A7-749B-5265-AB3D-3185049509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60" y="624"/>
              <a:ext cx="1824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Line 82">
              <a:extLst>
                <a:ext uri="{FF2B5EF4-FFF2-40B4-BE49-F238E27FC236}">
                  <a16:creationId xmlns:a16="http://schemas.microsoft.com/office/drawing/2014/main" id="{DA0FFA64-A064-4549-CB63-500E5D7567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60" y="3456"/>
              <a:ext cx="1872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Line 83">
              <a:extLst>
                <a:ext uri="{FF2B5EF4-FFF2-40B4-BE49-F238E27FC236}">
                  <a16:creationId xmlns:a16="http://schemas.microsoft.com/office/drawing/2014/main" id="{DF305D1A-0F5B-FA62-8BED-A965093C23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0" y="2064"/>
              <a:ext cx="0" cy="1392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Oval 84">
              <a:extLst>
                <a:ext uri="{FF2B5EF4-FFF2-40B4-BE49-F238E27FC236}">
                  <a16:creationId xmlns:a16="http://schemas.microsoft.com/office/drawing/2014/main" id="{0B7F9B60-92CD-9011-1324-FC0D5CCA44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06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Oval 85">
              <a:extLst>
                <a:ext uri="{FF2B5EF4-FFF2-40B4-BE49-F238E27FC236}">
                  <a16:creationId xmlns:a16="http://schemas.microsoft.com/office/drawing/2014/main" id="{684C860D-BD97-807B-4DDC-4097521A42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96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0" name="Group 86">
              <a:extLst>
                <a:ext uri="{FF2B5EF4-FFF2-40B4-BE49-F238E27FC236}">
                  <a16:creationId xmlns:a16="http://schemas.microsoft.com/office/drawing/2014/main" id="{CE35E024-12D6-1467-37D7-4651F8BE6D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72" y="1248"/>
              <a:ext cx="432" cy="233"/>
              <a:chOff x="2544" y="528"/>
              <a:chExt cx="432" cy="233"/>
            </a:xfrm>
          </p:grpSpPr>
          <p:grpSp>
            <p:nvGrpSpPr>
              <p:cNvPr id="73" name="Group 87">
                <a:extLst>
                  <a:ext uri="{FF2B5EF4-FFF2-40B4-BE49-F238E27FC236}">
                    <a16:creationId xmlns:a16="http://schemas.microsoft.com/office/drawing/2014/main" id="{310030AB-D914-4533-C6F5-78F403105A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2784" y="528"/>
                <a:ext cx="144" cy="240"/>
                <a:chOff x="1296" y="2352"/>
                <a:chExt cx="144" cy="240"/>
              </a:xfrm>
            </p:grpSpPr>
            <p:grpSp>
              <p:nvGrpSpPr>
                <p:cNvPr id="75" name="Group 88">
                  <a:extLst>
                    <a:ext uri="{FF2B5EF4-FFF2-40B4-BE49-F238E27FC236}">
                      <a16:creationId xmlns:a16="http://schemas.microsoft.com/office/drawing/2014/main" id="{1130E875-F03A-410A-FE15-375CEFFAA9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96" y="2352"/>
                  <a:ext cx="48" cy="240"/>
                  <a:chOff x="1392" y="816"/>
                  <a:chExt cx="48" cy="240"/>
                </a:xfrm>
              </p:grpSpPr>
              <p:sp>
                <p:nvSpPr>
                  <p:cNvPr id="80" name="Line 89">
                    <a:extLst>
                      <a:ext uri="{FF2B5EF4-FFF2-40B4-BE49-F238E27FC236}">
                        <a16:creationId xmlns:a16="http://schemas.microsoft.com/office/drawing/2014/main" id="{CE10A5DC-60A4-CD54-9BEC-CF58B3C79EF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92" y="816"/>
                    <a:ext cx="0" cy="24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1" name="Line 90">
                    <a:extLst>
                      <a:ext uri="{FF2B5EF4-FFF2-40B4-BE49-F238E27FC236}">
                        <a16:creationId xmlns:a16="http://schemas.microsoft.com/office/drawing/2014/main" id="{DFFA7FFB-11A9-57F5-100E-6383E5B57E7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440" y="864"/>
                    <a:ext cx="0" cy="144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6" name="Group 91">
                  <a:extLst>
                    <a:ext uri="{FF2B5EF4-FFF2-40B4-BE49-F238E27FC236}">
                      <a16:creationId xmlns:a16="http://schemas.microsoft.com/office/drawing/2014/main" id="{8EA4E852-61B5-FFAD-2969-76E9E1EB8D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392" y="2352"/>
                  <a:ext cx="48" cy="240"/>
                  <a:chOff x="1392" y="816"/>
                  <a:chExt cx="48" cy="240"/>
                </a:xfrm>
              </p:grpSpPr>
              <p:sp>
                <p:nvSpPr>
                  <p:cNvPr id="78" name="Line 92">
                    <a:extLst>
                      <a:ext uri="{FF2B5EF4-FFF2-40B4-BE49-F238E27FC236}">
                        <a16:creationId xmlns:a16="http://schemas.microsoft.com/office/drawing/2014/main" id="{682CD876-1BD3-F0FA-6FCD-C5940158E28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92" y="816"/>
                    <a:ext cx="0" cy="24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9" name="Line 93">
                    <a:extLst>
                      <a:ext uri="{FF2B5EF4-FFF2-40B4-BE49-F238E27FC236}">
                        <a16:creationId xmlns:a16="http://schemas.microsoft.com/office/drawing/2014/main" id="{8067FF6B-0DCD-B556-9F0A-1591E82551D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440" y="864"/>
                    <a:ext cx="0" cy="144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77" name="Line 94">
                  <a:extLst>
                    <a:ext uri="{FF2B5EF4-FFF2-40B4-BE49-F238E27FC236}">
                      <a16:creationId xmlns:a16="http://schemas.microsoft.com/office/drawing/2014/main" id="{276F7AF0-9BA5-071E-7B9D-840B5AE746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44" y="2496"/>
                  <a:ext cx="48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74" name="Rectangle 95">
                <a:extLst>
                  <a:ext uri="{FF2B5EF4-FFF2-40B4-BE49-F238E27FC236}">
                    <a16:creationId xmlns:a16="http://schemas.microsoft.com/office/drawing/2014/main" id="{87A941C5-ACE9-BFFE-110A-36664892FE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528"/>
                <a:ext cx="205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</a:p>
            </p:txBody>
          </p:sp>
        </p:grpSp>
        <p:sp>
          <p:nvSpPr>
            <p:cNvPr id="71" name="Line 96">
              <a:extLst>
                <a:ext uri="{FF2B5EF4-FFF2-40B4-BE49-F238E27FC236}">
                  <a16:creationId xmlns:a16="http://schemas.microsoft.com/office/drawing/2014/main" id="{13AC2D14-4C03-A487-1C1C-F0EA5BFDBE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0" y="624"/>
              <a:ext cx="0" cy="672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Line 97">
              <a:extLst>
                <a:ext uri="{FF2B5EF4-FFF2-40B4-BE49-F238E27FC236}">
                  <a16:creationId xmlns:a16="http://schemas.microsoft.com/office/drawing/2014/main" id="{1EB6ED0F-5E0D-2252-CA65-7BA54EEDD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0" y="1440"/>
              <a:ext cx="0" cy="576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2" name="Line 98">
            <a:extLst>
              <a:ext uri="{FF2B5EF4-FFF2-40B4-BE49-F238E27FC236}">
                <a16:creationId xmlns:a16="http://schemas.microsoft.com/office/drawing/2014/main" id="{C2D2F7B5-62CD-5525-1E82-2C73E5F85F73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6426200" y="2889250"/>
            <a:ext cx="0" cy="2286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Line 99">
            <a:extLst>
              <a:ext uri="{FF2B5EF4-FFF2-40B4-BE49-F238E27FC236}">
                <a16:creationId xmlns:a16="http://schemas.microsoft.com/office/drawing/2014/main" id="{08BBB3CF-C31E-6559-15AA-D0D681A9928E}"/>
              </a:ext>
            </a:extLst>
          </p:cNvPr>
          <p:cNvSpPr>
            <a:spLocks noChangeShapeType="1"/>
          </p:cNvSpPr>
          <p:nvPr/>
        </p:nvSpPr>
        <p:spPr bwMode="auto">
          <a:xfrm rot="5400000" flipH="1" flipV="1">
            <a:off x="6197600" y="3879850"/>
            <a:ext cx="76200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Line 100">
            <a:extLst>
              <a:ext uri="{FF2B5EF4-FFF2-40B4-BE49-F238E27FC236}">
                <a16:creationId xmlns:a16="http://schemas.microsoft.com/office/drawing/2014/main" id="{02EDD479-D72A-1FF0-36B0-FEDDF0EB6CB8}"/>
              </a:ext>
            </a:extLst>
          </p:cNvPr>
          <p:cNvSpPr>
            <a:spLocks noChangeShapeType="1"/>
          </p:cNvSpPr>
          <p:nvPr/>
        </p:nvSpPr>
        <p:spPr bwMode="auto">
          <a:xfrm rot="5400000" flipH="1" flipV="1">
            <a:off x="6197600" y="1212850"/>
            <a:ext cx="76200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Line 101">
            <a:extLst>
              <a:ext uri="{FF2B5EF4-FFF2-40B4-BE49-F238E27FC236}">
                <a16:creationId xmlns:a16="http://schemas.microsoft.com/office/drawing/2014/main" id="{36A4C6FB-ED4B-2DB2-CBA4-E6C3C0BBA17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73900" y="717550"/>
            <a:ext cx="76200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7" name="Group 139">
            <a:extLst>
              <a:ext uri="{FF2B5EF4-FFF2-40B4-BE49-F238E27FC236}">
                <a16:creationId xmlns:a16="http://schemas.microsoft.com/office/drawing/2014/main" id="{7AAFE591-8E94-1B20-D6C7-C45E7BDF6D04}"/>
              </a:ext>
            </a:extLst>
          </p:cNvPr>
          <p:cNvGrpSpPr>
            <a:grpSpLocks/>
          </p:cNvGrpSpPr>
          <p:nvPr/>
        </p:nvGrpSpPr>
        <p:grpSpPr bwMode="auto">
          <a:xfrm>
            <a:off x="6464300" y="4527550"/>
            <a:ext cx="5410200" cy="990600"/>
            <a:chOff x="2304" y="3024"/>
            <a:chExt cx="3408" cy="624"/>
          </a:xfrm>
        </p:grpSpPr>
        <p:grpSp>
          <p:nvGrpSpPr>
            <p:cNvPr id="88" name="Group 4">
              <a:extLst>
                <a:ext uri="{FF2B5EF4-FFF2-40B4-BE49-F238E27FC236}">
                  <a16:creationId xmlns:a16="http://schemas.microsoft.com/office/drawing/2014/main" id="{91DAA632-6461-F84C-9ABB-013DAF77CA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4" y="3264"/>
              <a:ext cx="288" cy="384"/>
              <a:chOff x="3888" y="432"/>
              <a:chExt cx="288" cy="384"/>
            </a:xfrm>
          </p:grpSpPr>
          <p:sp>
            <p:nvSpPr>
              <p:cNvPr id="94" name="AutoShape 5">
                <a:extLst>
                  <a:ext uri="{FF2B5EF4-FFF2-40B4-BE49-F238E27FC236}">
                    <a16:creationId xmlns:a16="http://schemas.microsoft.com/office/drawing/2014/main" id="{99DB0B0E-A222-885C-C52C-40D6D38268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3864" y="600"/>
                <a:ext cx="336" cy="96"/>
              </a:xfrm>
              <a:prstGeom prst="homePlate">
                <a:avLst>
                  <a:gd name="adj" fmla="val 87500"/>
                </a:avLst>
              </a:prstGeom>
              <a:solidFill>
                <a:srgbClr val="EAEAEA"/>
              </a:solidFill>
              <a:ln w="28575">
                <a:solidFill>
                  <a:srgbClr val="666699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5" name="Rectangle 6">
                <a:extLst>
                  <a:ext uri="{FF2B5EF4-FFF2-40B4-BE49-F238E27FC236}">
                    <a16:creationId xmlns:a16="http://schemas.microsoft.com/office/drawing/2014/main" id="{9F3D96CC-FE6F-F563-DC66-EEB41998A2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432"/>
                <a:ext cx="288" cy="48"/>
              </a:xfrm>
              <a:prstGeom prst="rect">
                <a:avLst/>
              </a:prstGeom>
              <a:solidFill>
                <a:srgbClr val="EAEAEA"/>
              </a:solidFill>
              <a:ln w="28575">
                <a:solidFill>
                  <a:srgbClr val="666699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9" name="Group 7">
              <a:extLst>
                <a:ext uri="{FF2B5EF4-FFF2-40B4-BE49-F238E27FC236}">
                  <a16:creationId xmlns:a16="http://schemas.microsoft.com/office/drawing/2014/main" id="{CC5A8B93-6186-A880-0416-EFCC56FDAE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76" y="3264"/>
              <a:ext cx="288" cy="384"/>
              <a:chOff x="3888" y="432"/>
              <a:chExt cx="288" cy="384"/>
            </a:xfrm>
          </p:grpSpPr>
          <p:sp>
            <p:nvSpPr>
              <p:cNvPr id="92" name="AutoShape 8">
                <a:extLst>
                  <a:ext uri="{FF2B5EF4-FFF2-40B4-BE49-F238E27FC236}">
                    <a16:creationId xmlns:a16="http://schemas.microsoft.com/office/drawing/2014/main" id="{61200BFB-B972-9F50-A155-F06CEA94EC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3864" y="600"/>
                <a:ext cx="336" cy="96"/>
              </a:xfrm>
              <a:prstGeom prst="homePlate">
                <a:avLst>
                  <a:gd name="adj" fmla="val 87500"/>
                </a:avLst>
              </a:prstGeom>
              <a:solidFill>
                <a:srgbClr val="EAEAEA"/>
              </a:solidFill>
              <a:ln w="28575">
                <a:solidFill>
                  <a:srgbClr val="666699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3" name="Rectangle 9">
                <a:extLst>
                  <a:ext uri="{FF2B5EF4-FFF2-40B4-BE49-F238E27FC236}">
                    <a16:creationId xmlns:a16="http://schemas.microsoft.com/office/drawing/2014/main" id="{2EA1892D-7B5D-2B0D-6CC8-7778A6E90E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432"/>
                <a:ext cx="288" cy="48"/>
              </a:xfrm>
              <a:prstGeom prst="rect">
                <a:avLst/>
              </a:prstGeom>
              <a:solidFill>
                <a:srgbClr val="EAEAEA"/>
              </a:solidFill>
              <a:ln w="28575">
                <a:solidFill>
                  <a:srgbClr val="666699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0" name="Text Box 106">
              <a:extLst>
                <a:ext uri="{FF2B5EF4-FFF2-40B4-BE49-F238E27FC236}">
                  <a16:creationId xmlns:a16="http://schemas.microsoft.com/office/drawing/2014/main" id="{6499BED6-7F80-AB85-DD8F-B2DDAE8D4A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3024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LS</a:t>
              </a:r>
            </a:p>
          </p:txBody>
        </p:sp>
        <p:sp>
          <p:nvSpPr>
            <p:cNvPr id="91" name="Text Box 107">
              <a:extLst>
                <a:ext uri="{FF2B5EF4-FFF2-40B4-BE49-F238E27FC236}">
                  <a16:creationId xmlns:a16="http://schemas.microsoft.com/office/drawing/2014/main" id="{5FECA8B6-BBA1-993C-D855-FFC4E7DF7D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6" y="3024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LS</a:t>
              </a:r>
            </a:p>
          </p:txBody>
        </p:sp>
      </p:grpSp>
      <p:grpSp>
        <p:nvGrpSpPr>
          <p:cNvPr id="96" name="Group 140">
            <a:extLst>
              <a:ext uri="{FF2B5EF4-FFF2-40B4-BE49-F238E27FC236}">
                <a16:creationId xmlns:a16="http://schemas.microsoft.com/office/drawing/2014/main" id="{39F3BAB9-2E49-A04C-E603-B69B696462A1}"/>
              </a:ext>
            </a:extLst>
          </p:cNvPr>
          <p:cNvGrpSpPr>
            <a:grpSpLocks/>
          </p:cNvGrpSpPr>
          <p:nvPr/>
        </p:nvGrpSpPr>
        <p:grpSpPr bwMode="auto">
          <a:xfrm>
            <a:off x="8445500" y="2774950"/>
            <a:ext cx="1447800" cy="1069975"/>
            <a:chOff x="3552" y="1920"/>
            <a:chExt cx="912" cy="674"/>
          </a:xfrm>
        </p:grpSpPr>
        <p:sp>
          <p:nvSpPr>
            <p:cNvPr id="97" name="Line 108">
              <a:extLst>
                <a:ext uri="{FF2B5EF4-FFF2-40B4-BE49-F238E27FC236}">
                  <a16:creationId xmlns:a16="http://schemas.microsoft.com/office/drawing/2014/main" id="{56E0C77B-E552-DA01-F4AE-1161D5AA12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52" y="2112"/>
              <a:ext cx="912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Line 109">
              <a:extLst>
                <a:ext uri="{FF2B5EF4-FFF2-40B4-BE49-F238E27FC236}">
                  <a16:creationId xmlns:a16="http://schemas.microsoft.com/office/drawing/2014/main" id="{3B497B02-B768-3010-1D84-FA5389ABAC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52" y="1920"/>
              <a:ext cx="912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9" name="Line 110">
              <a:extLst>
                <a:ext uri="{FF2B5EF4-FFF2-40B4-BE49-F238E27FC236}">
                  <a16:creationId xmlns:a16="http://schemas.microsoft.com/office/drawing/2014/main" id="{E26545E6-BF16-62E5-4323-11DDEB4137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52" y="2304"/>
              <a:ext cx="912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0" name="Group 111">
              <a:extLst>
                <a:ext uri="{FF2B5EF4-FFF2-40B4-BE49-F238E27FC236}">
                  <a16:creationId xmlns:a16="http://schemas.microsoft.com/office/drawing/2014/main" id="{CD0E34AE-411F-2A92-43ED-CC65D67552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4" y="2361"/>
              <a:ext cx="213" cy="233"/>
              <a:chOff x="5136" y="1440"/>
              <a:chExt cx="213" cy="233"/>
            </a:xfrm>
          </p:grpSpPr>
          <p:sp>
            <p:nvSpPr>
              <p:cNvPr id="101" name="Rectangle 112">
                <a:extLst>
                  <a:ext uri="{FF2B5EF4-FFF2-40B4-BE49-F238E27FC236}">
                    <a16:creationId xmlns:a16="http://schemas.microsoft.com/office/drawing/2014/main" id="{2F7533D3-D2BF-38B3-7DFF-775ED47F13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6" y="1440"/>
                <a:ext cx="213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102" name="Line 113">
                <a:extLst>
                  <a:ext uri="{FF2B5EF4-FFF2-40B4-BE49-F238E27FC236}">
                    <a16:creationId xmlns:a16="http://schemas.microsoft.com/office/drawing/2014/main" id="{D8E725A2-F9B3-0C00-BD21-7B093C320E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84" y="1440"/>
                <a:ext cx="96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03" name="Text Box 114">
            <a:extLst>
              <a:ext uri="{FF2B5EF4-FFF2-40B4-BE49-F238E27FC236}">
                <a16:creationId xmlns:a16="http://schemas.microsoft.com/office/drawing/2014/main" id="{BE4D020B-E666-840A-98E0-837444A44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99" y="533400"/>
            <a:ext cx="4813301" cy="2693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002060"/>
                </a:solidFill>
                <a:cs typeface="+mj-cs"/>
              </a:rPr>
              <a:t>Torque experienced by the coil is</a:t>
            </a:r>
            <a:r>
              <a:rPr lang="en-US" altLang="en-US" sz="1600" dirty="0">
                <a:solidFill>
                  <a:srgbClr val="002060"/>
                </a:solidFill>
                <a:cs typeface="+mj-cs"/>
              </a:rPr>
              <a:t>         </a:t>
            </a:r>
          </a:p>
          <a:p>
            <a:pPr>
              <a:spcBef>
                <a:spcPct val="50000"/>
              </a:spcBef>
            </a:pPr>
            <a:r>
              <a:rPr lang="he-IL" altLang="en-US" dirty="0">
                <a:solidFill>
                  <a:srgbClr val="002060"/>
                </a:solidFill>
                <a:cs typeface="+mj-cs"/>
              </a:rPr>
              <a:t>ז</a:t>
            </a:r>
            <a:r>
              <a:rPr lang="en-US" altLang="en-US" dirty="0">
                <a:solidFill>
                  <a:srgbClr val="002060"/>
                </a:solidFill>
                <a:cs typeface="+mj-cs"/>
              </a:rPr>
              <a:t> = N I A B sin </a:t>
            </a:r>
            <a:r>
              <a:rPr lang="el-GR" altLang="en-US" dirty="0">
                <a:solidFill>
                  <a:srgbClr val="002060"/>
                </a:solidFill>
                <a:cs typeface="+mj-cs"/>
              </a:rPr>
              <a:t>Φ</a:t>
            </a:r>
            <a:endParaRPr lang="en-US" altLang="en-US" dirty="0">
              <a:solidFill>
                <a:srgbClr val="002060"/>
              </a:solidFill>
              <a:cs typeface="+mj-cs"/>
            </a:endParaRPr>
          </a:p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002060"/>
                </a:solidFill>
                <a:cs typeface="+mj-cs"/>
              </a:rPr>
              <a:t>Restoring torque in the coil is</a:t>
            </a:r>
          </a:p>
          <a:p>
            <a:pPr>
              <a:spcBef>
                <a:spcPct val="50000"/>
              </a:spcBef>
            </a:pPr>
            <a:r>
              <a:rPr lang="he-IL" altLang="en-US" dirty="0">
                <a:solidFill>
                  <a:srgbClr val="002060"/>
                </a:solidFill>
                <a:cs typeface="+mj-cs"/>
              </a:rPr>
              <a:t>ז</a:t>
            </a:r>
            <a:r>
              <a:rPr lang="en-US" altLang="en-US" dirty="0">
                <a:solidFill>
                  <a:srgbClr val="002060"/>
                </a:solidFill>
                <a:cs typeface="+mj-cs"/>
              </a:rPr>
              <a:t> = k </a:t>
            </a:r>
            <a:r>
              <a:rPr lang="el-GR" altLang="en-US" dirty="0">
                <a:solidFill>
                  <a:srgbClr val="002060"/>
                </a:solidFill>
                <a:cs typeface="+mj-cs"/>
              </a:rPr>
              <a:t>α</a:t>
            </a:r>
            <a:r>
              <a:rPr lang="en-US" altLang="en-US" dirty="0">
                <a:solidFill>
                  <a:srgbClr val="002060"/>
                </a:solidFill>
                <a:cs typeface="+mj-cs"/>
              </a:rPr>
              <a:t>          </a:t>
            </a:r>
            <a:r>
              <a:rPr lang="en-US" altLang="en-US" sz="1600" dirty="0">
                <a:solidFill>
                  <a:srgbClr val="002060"/>
                </a:solidFill>
                <a:cs typeface="+mj-cs"/>
              </a:rPr>
              <a:t>(where k is restoring torque per unit angular twist, </a:t>
            </a:r>
            <a:r>
              <a:rPr lang="el-GR" altLang="en-US" sz="1600" dirty="0">
                <a:solidFill>
                  <a:srgbClr val="002060"/>
                </a:solidFill>
                <a:cs typeface="+mj-cs"/>
              </a:rPr>
              <a:t>α</a:t>
            </a:r>
            <a:r>
              <a:rPr lang="en-US" altLang="en-US" sz="1600" dirty="0">
                <a:solidFill>
                  <a:srgbClr val="002060"/>
                </a:solidFill>
                <a:cs typeface="+mj-cs"/>
              </a:rPr>
              <a:t> is the angular twist in the wire)</a:t>
            </a:r>
            <a:endParaRPr lang="el-GR" altLang="en-US" sz="1600" dirty="0">
              <a:solidFill>
                <a:srgbClr val="002060"/>
              </a:solidFill>
              <a:cs typeface="+mj-cs"/>
            </a:endParaRPr>
          </a:p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002060"/>
                </a:solidFill>
                <a:cs typeface="+mj-cs"/>
              </a:rPr>
              <a:t>At equilibrium,</a:t>
            </a:r>
          </a:p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002060"/>
                </a:solidFill>
                <a:cs typeface="+mj-cs"/>
              </a:rPr>
              <a:t>N I A B sin </a:t>
            </a:r>
            <a:r>
              <a:rPr lang="el-GR" altLang="en-US" dirty="0">
                <a:solidFill>
                  <a:srgbClr val="002060"/>
                </a:solidFill>
                <a:cs typeface="+mj-cs"/>
              </a:rPr>
              <a:t>Φ</a:t>
            </a:r>
            <a:r>
              <a:rPr lang="en-US" altLang="en-US" dirty="0">
                <a:solidFill>
                  <a:srgbClr val="002060"/>
                </a:solidFill>
                <a:cs typeface="+mj-cs"/>
              </a:rPr>
              <a:t> = k </a:t>
            </a:r>
            <a:r>
              <a:rPr lang="el-GR" altLang="en-US" dirty="0">
                <a:solidFill>
                  <a:srgbClr val="002060"/>
                </a:solidFill>
                <a:cs typeface="+mj-cs"/>
              </a:rPr>
              <a:t>α</a:t>
            </a:r>
            <a:endParaRPr lang="en-US" altLang="en-US" dirty="0">
              <a:solidFill>
                <a:srgbClr val="002060"/>
              </a:solidFill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ectangle 119">
                <a:extLst>
                  <a:ext uri="{FF2B5EF4-FFF2-40B4-BE49-F238E27FC236}">
                    <a16:creationId xmlns:a16="http://schemas.microsoft.com/office/drawing/2014/main" id="{3EB32600-EF6A-437E-E810-9EE0FB40C9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0876" y="3581401"/>
                <a:ext cx="2075488" cy="5250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alt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</m:t>
                    </m:r>
                    <m:r>
                      <a:rPr lang="en-IN" alt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IN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IN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num>
                      <m:den>
                        <m:r>
                          <a:rPr lang="en-IN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𝑁𝐴𝐵</m:t>
                        </m:r>
                        <m:r>
                          <a:rPr lang="en-IN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IN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𝑆𝑖𝑛</m:t>
                        </m:r>
                        <m:r>
                          <a:rPr lang="en-IN" alt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den>
                    </m:f>
                    <m:r>
                      <a:rPr lang="en-IN" alt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en-US" altLang="en-US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107" name="Rectangle 119">
                <a:extLst>
                  <a:ext uri="{FF2B5EF4-FFF2-40B4-BE49-F238E27FC236}">
                    <a16:creationId xmlns:a16="http://schemas.microsoft.com/office/drawing/2014/main" id="{3EB32600-EF6A-437E-E810-9EE0FB40C9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80876" y="3581401"/>
                <a:ext cx="2075488" cy="525080"/>
              </a:xfrm>
              <a:prstGeom prst="rect">
                <a:avLst/>
              </a:prstGeom>
              <a:blipFill>
                <a:blip r:embed="rId2"/>
                <a:stretch>
                  <a:fillRect b="-581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5" name="Text Box 127">
            <a:extLst>
              <a:ext uri="{FF2B5EF4-FFF2-40B4-BE49-F238E27FC236}">
                <a16:creationId xmlns:a16="http://schemas.microsoft.com/office/drawing/2014/main" id="{54C27533-7724-6BBE-E238-6838B935C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8900" y="4517953"/>
            <a:ext cx="4038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factor sin </a:t>
            </a:r>
            <a:r>
              <a:rPr lang="el-GR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be eliminated by choosing Radial Magnetic Field. </a:t>
            </a:r>
          </a:p>
        </p:txBody>
      </p:sp>
      <p:grpSp>
        <p:nvGrpSpPr>
          <p:cNvPr id="117" name="Group 141">
            <a:extLst>
              <a:ext uri="{FF2B5EF4-FFF2-40B4-BE49-F238E27FC236}">
                <a16:creationId xmlns:a16="http://schemas.microsoft.com/office/drawing/2014/main" id="{55B42499-6774-918B-F75B-40CFEA790835}"/>
              </a:ext>
            </a:extLst>
          </p:cNvPr>
          <p:cNvGrpSpPr>
            <a:grpSpLocks/>
          </p:cNvGrpSpPr>
          <p:nvPr/>
        </p:nvGrpSpPr>
        <p:grpSpPr bwMode="auto">
          <a:xfrm>
            <a:off x="8674100" y="1784350"/>
            <a:ext cx="685800" cy="366713"/>
            <a:chOff x="3696" y="1296"/>
            <a:chExt cx="432" cy="231"/>
          </a:xfrm>
        </p:grpSpPr>
        <p:sp>
          <p:nvSpPr>
            <p:cNvPr id="118" name="Text Box 26">
              <a:extLst>
                <a:ext uri="{FF2B5EF4-FFF2-40B4-BE49-F238E27FC236}">
                  <a16:creationId xmlns:a16="http://schemas.microsoft.com/office/drawing/2014/main" id="{CF88D544-1494-48AE-3DD6-B3B4ED11E1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1296"/>
              <a:ext cx="2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119" name="Oval 25">
              <a:extLst>
                <a:ext uri="{FF2B5EF4-FFF2-40B4-BE49-F238E27FC236}">
                  <a16:creationId xmlns:a16="http://schemas.microsoft.com/office/drawing/2014/main" id="{F9A1633C-BEFB-0262-FA76-F269D35858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296"/>
              <a:ext cx="192" cy="19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0" name="Group 149">
            <a:extLst>
              <a:ext uri="{FF2B5EF4-FFF2-40B4-BE49-F238E27FC236}">
                <a16:creationId xmlns:a16="http://schemas.microsoft.com/office/drawing/2014/main" id="{3F314DBB-E623-015A-FF05-9F3090FB4B83}"/>
              </a:ext>
            </a:extLst>
          </p:cNvPr>
          <p:cNvGrpSpPr>
            <a:grpSpLocks/>
          </p:cNvGrpSpPr>
          <p:nvPr/>
        </p:nvGrpSpPr>
        <p:grpSpPr bwMode="auto">
          <a:xfrm>
            <a:off x="9055100" y="4375150"/>
            <a:ext cx="1676400" cy="762000"/>
            <a:chOff x="3936" y="2928"/>
            <a:chExt cx="1056" cy="480"/>
          </a:xfrm>
        </p:grpSpPr>
        <p:sp>
          <p:nvSpPr>
            <p:cNvPr id="121" name="Line 62">
              <a:extLst>
                <a:ext uri="{FF2B5EF4-FFF2-40B4-BE49-F238E27FC236}">
                  <a16:creationId xmlns:a16="http://schemas.microsoft.com/office/drawing/2014/main" id="{6E391F8F-8C6F-D2DF-F2EB-D4FED584E0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2" y="3120"/>
              <a:ext cx="0" cy="288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22" name="Picture 102">
              <a:extLst>
                <a:ext uri="{FF2B5EF4-FFF2-40B4-BE49-F238E27FC236}">
                  <a16:creationId xmlns:a16="http://schemas.microsoft.com/office/drawing/2014/main" id="{D0EDBCCB-5B93-8CFA-6C07-0675C030AC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6" y="2928"/>
              <a:ext cx="150" cy="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3" name="Text Box 78">
              <a:extLst>
                <a:ext uri="{FF2B5EF4-FFF2-40B4-BE49-F238E27FC236}">
                  <a16:creationId xmlns:a16="http://schemas.microsoft.com/office/drawing/2014/main" id="{7F056AD3-DB50-9EC5-94CD-1C167741E5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0" y="2956"/>
              <a:ext cx="91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60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Hair Spring</a:t>
              </a:r>
            </a:p>
          </p:txBody>
        </p:sp>
      </p:grpSp>
      <p:grpSp>
        <p:nvGrpSpPr>
          <p:cNvPr id="124" name="Group 148">
            <a:extLst>
              <a:ext uri="{FF2B5EF4-FFF2-40B4-BE49-F238E27FC236}">
                <a16:creationId xmlns:a16="http://schemas.microsoft.com/office/drawing/2014/main" id="{D2BDE4FA-E6FE-514E-9283-CCDE8519E72A}"/>
              </a:ext>
            </a:extLst>
          </p:cNvPr>
          <p:cNvGrpSpPr>
            <a:grpSpLocks/>
          </p:cNvGrpSpPr>
          <p:nvPr/>
        </p:nvGrpSpPr>
        <p:grpSpPr bwMode="auto">
          <a:xfrm>
            <a:off x="9055100" y="4770438"/>
            <a:ext cx="762000" cy="519112"/>
            <a:chOff x="3936" y="3177"/>
            <a:chExt cx="480" cy="327"/>
          </a:xfrm>
        </p:grpSpPr>
        <p:sp>
          <p:nvSpPr>
            <p:cNvPr id="125" name="Rectangle 77">
              <a:extLst>
                <a:ext uri="{FF2B5EF4-FFF2-40B4-BE49-F238E27FC236}">
                  <a16:creationId xmlns:a16="http://schemas.microsoft.com/office/drawing/2014/main" id="{60B51955-E032-A73E-053A-2CDD18DB4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3360"/>
              <a:ext cx="192" cy="144"/>
            </a:xfrm>
            <a:prstGeom prst="rect">
              <a:avLst/>
            </a:prstGeom>
            <a:solidFill>
              <a:srgbClr val="FF9933"/>
            </a:solidFill>
            <a:ln w="28575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6" name="Oval 79">
              <a:extLst>
                <a:ext uri="{FF2B5EF4-FFF2-40B4-BE49-F238E27FC236}">
                  <a16:creationId xmlns:a16="http://schemas.microsoft.com/office/drawing/2014/main" id="{56D80D92-2FEF-A63F-2F18-C5712EB41C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340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rgbClr val="CC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7" name="Text Box 105">
              <a:extLst>
                <a:ext uri="{FF2B5EF4-FFF2-40B4-BE49-F238E27FC236}">
                  <a16:creationId xmlns:a16="http://schemas.microsoft.com/office/drawing/2014/main" id="{AD1B2459-D0A4-FA53-5E85-3C2B9C8CAF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0" y="3177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TS</a:t>
              </a:r>
            </a:p>
          </p:txBody>
        </p:sp>
      </p:grpSp>
      <p:sp>
        <p:nvSpPr>
          <p:cNvPr id="128" name="Line 150">
            <a:extLst>
              <a:ext uri="{FF2B5EF4-FFF2-40B4-BE49-F238E27FC236}">
                <a16:creationId xmlns:a16="http://schemas.microsoft.com/office/drawing/2014/main" id="{31E11BF3-133B-D0D4-C236-A11BEB6E84A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12100" y="5213350"/>
            <a:ext cx="76200" cy="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9" name="Group 156">
            <a:extLst>
              <a:ext uri="{FF2B5EF4-FFF2-40B4-BE49-F238E27FC236}">
                <a16:creationId xmlns:a16="http://schemas.microsoft.com/office/drawing/2014/main" id="{F94C7E1B-8AD3-CBAA-D87D-8041CC7E7183}"/>
              </a:ext>
            </a:extLst>
          </p:cNvPr>
          <p:cNvGrpSpPr>
            <a:grpSpLocks/>
          </p:cNvGrpSpPr>
          <p:nvPr/>
        </p:nvGrpSpPr>
        <p:grpSpPr bwMode="auto">
          <a:xfrm>
            <a:off x="9436101" y="2012950"/>
            <a:ext cx="500063" cy="369888"/>
            <a:chOff x="4176" y="1440"/>
            <a:chExt cx="315" cy="233"/>
          </a:xfrm>
        </p:grpSpPr>
        <p:sp>
          <p:nvSpPr>
            <p:cNvPr id="130" name="Rectangle 72">
              <a:extLst>
                <a:ext uri="{FF2B5EF4-FFF2-40B4-BE49-F238E27FC236}">
                  <a16:creationId xmlns:a16="http://schemas.microsoft.com/office/drawing/2014/main" id="{ECA0A654-F444-2878-1D92-D14487E42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1440"/>
              <a:ext cx="31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en-US" baseline="-2500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RS</a:t>
              </a:r>
            </a:p>
          </p:txBody>
        </p:sp>
        <p:sp>
          <p:nvSpPr>
            <p:cNvPr id="131" name="Line 153">
              <a:extLst>
                <a:ext uri="{FF2B5EF4-FFF2-40B4-BE49-F238E27FC236}">
                  <a16:creationId xmlns:a16="http://schemas.microsoft.com/office/drawing/2014/main" id="{47D8BA1A-32FD-1B39-634E-B798B2D480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1440"/>
              <a:ext cx="9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2" name="Group 155">
            <a:extLst>
              <a:ext uri="{FF2B5EF4-FFF2-40B4-BE49-F238E27FC236}">
                <a16:creationId xmlns:a16="http://schemas.microsoft.com/office/drawing/2014/main" id="{6C9AF122-12AE-0068-C6B8-F355B63700AE}"/>
              </a:ext>
            </a:extLst>
          </p:cNvPr>
          <p:cNvGrpSpPr>
            <a:grpSpLocks/>
          </p:cNvGrpSpPr>
          <p:nvPr/>
        </p:nvGrpSpPr>
        <p:grpSpPr bwMode="auto">
          <a:xfrm>
            <a:off x="8205782" y="3994150"/>
            <a:ext cx="507999" cy="369888"/>
            <a:chOff x="3401" y="2688"/>
            <a:chExt cx="320" cy="233"/>
          </a:xfrm>
        </p:grpSpPr>
        <p:sp>
          <p:nvSpPr>
            <p:cNvPr id="133" name="Rectangle 71">
              <a:extLst>
                <a:ext uri="{FF2B5EF4-FFF2-40B4-BE49-F238E27FC236}">
                  <a16:creationId xmlns:a16="http://schemas.microsoft.com/office/drawing/2014/main" id="{78103B2A-4AEB-A224-BA0E-37EF429FA9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1" y="2688"/>
              <a:ext cx="32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en-US" baseline="-2500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PQ</a:t>
              </a:r>
            </a:p>
          </p:txBody>
        </p:sp>
        <p:sp>
          <p:nvSpPr>
            <p:cNvPr id="134" name="Line 154">
              <a:extLst>
                <a:ext uri="{FF2B5EF4-FFF2-40B4-BE49-F238E27FC236}">
                  <a16:creationId xmlns:a16="http://schemas.microsoft.com/office/drawing/2014/main" id="{C7316958-6FD6-BDBD-0774-DBF803A934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2688"/>
              <a:ext cx="9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946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0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500"/>
                            </p:stCondLst>
                            <p:childTnLst>
                              <p:par>
                                <p:cTn id="9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500"/>
                            </p:stCondLst>
                            <p:childTnLst>
                              <p:par>
                                <p:cTn id="10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500"/>
                            </p:stCondLst>
                            <p:childTnLst>
                              <p:par>
                                <p:cTn id="10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500"/>
                            </p:stCondLst>
                            <p:childTnLst>
                              <p:par>
                                <p:cTn id="1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500"/>
                            </p:stCondLst>
                            <p:childTnLst>
                              <p:par>
                                <p:cTn id="1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6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00"/>
                            </p:stCondLst>
                            <p:childTnLst>
                              <p:par>
                                <p:cTn id="14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000"/>
                            </p:stCondLst>
                            <p:childTnLst>
                              <p:par>
                                <p:cTn id="1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5" dur="500"/>
                                        <p:tgtEl>
                                          <p:spTgt spid="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Text Box 4">
            <a:extLst>
              <a:ext uri="{FF2B5EF4-FFF2-40B4-BE49-F238E27FC236}">
                <a16:creationId xmlns:a16="http://schemas.microsoft.com/office/drawing/2014/main" id="{B73EDEEC-83B9-8C63-ECD3-E0B6F5139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150812"/>
            <a:ext cx="5867400" cy="42703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Conversion of Galvanometer to Ammeter:</a:t>
            </a:r>
          </a:p>
        </p:txBody>
      </p:sp>
      <p:sp>
        <p:nvSpPr>
          <p:cNvPr id="31799" name="Text Box 55">
            <a:extLst>
              <a:ext uri="{FF2B5EF4-FFF2-40B4-BE49-F238E27FC236}">
                <a16:creationId xmlns:a16="http://schemas.microsoft.com/office/drawing/2014/main" id="{CB95C8CE-B773-C16A-ED75-137FAF4CB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927" y="609600"/>
            <a:ext cx="6851073" cy="132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Galvanometer can be converted into ammeter by shunting it with a very small resistance. 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 difference across the galvanometer and shunt resistance are equal.</a:t>
            </a:r>
          </a:p>
        </p:txBody>
      </p:sp>
      <p:grpSp>
        <p:nvGrpSpPr>
          <p:cNvPr id="31922" name="Group 178">
            <a:extLst>
              <a:ext uri="{FF2B5EF4-FFF2-40B4-BE49-F238E27FC236}">
                <a16:creationId xmlns:a16="http://schemas.microsoft.com/office/drawing/2014/main" id="{C70C909D-81BE-AA79-A8ED-4937FF26F192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2209801"/>
            <a:ext cx="2133600" cy="366713"/>
            <a:chOff x="384" y="1392"/>
            <a:chExt cx="1344" cy="231"/>
          </a:xfrm>
        </p:grpSpPr>
        <p:grpSp>
          <p:nvGrpSpPr>
            <p:cNvPr id="27804" name="Group 56">
              <a:extLst>
                <a:ext uri="{FF2B5EF4-FFF2-40B4-BE49-F238E27FC236}">
                  <a16:creationId xmlns:a16="http://schemas.microsoft.com/office/drawing/2014/main" id="{50B299A3-4BEE-DD62-B309-5E5028EB34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4" y="1440"/>
              <a:ext cx="96" cy="96"/>
              <a:chOff x="3168" y="1392"/>
              <a:chExt cx="144" cy="144"/>
            </a:xfrm>
          </p:grpSpPr>
          <p:sp>
            <p:nvSpPr>
              <p:cNvPr id="27806" name="Oval 57">
                <a:extLst>
                  <a:ext uri="{FF2B5EF4-FFF2-40B4-BE49-F238E27FC236}">
                    <a16:creationId xmlns:a16="http://schemas.microsoft.com/office/drawing/2014/main" id="{A527C60C-A2E7-C66D-C2AA-719C328A8D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1488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807" name="Oval 58">
                <a:extLst>
                  <a:ext uri="{FF2B5EF4-FFF2-40B4-BE49-F238E27FC236}">
                    <a16:creationId xmlns:a16="http://schemas.microsoft.com/office/drawing/2014/main" id="{E45AF0D6-FB78-5FE0-A53A-64A4798B88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4" y="1488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808" name="Oval 59">
                <a:extLst>
                  <a:ext uri="{FF2B5EF4-FFF2-40B4-BE49-F238E27FC236}">
                    <a16:creationId xmlns:a16="http://schemas.microsoft.com/office/drawing/2014/main" id="{62719288-1222-90A7-F32A-871B787AEE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6" y="1392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7805" name="Text Box 60">
              <a:extLst>
                <a:ext uri="{FF2B5EF4-FFF2-40B4-BE49-F238E27FC236}">
                  <a16:creationId xmlns:a16="http://schemas.microsoft.com/office/drawing/2014/main" id="{06419E86-FE72-C30A-672E-54D7005DC8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1392"/>
              <a:ext cx="12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(I – I</a:t>
              </a:r>
              <a:r>
                <a:rPr lang="en-US" altLang="en-US" baseline="-25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 </a:t>
              </a:r>
              <a:r>
                <a:rPr lang="en-US" altLang="en-US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 S</a:t>
              </a:r>
              <a:r>
                <a:rPr lang="en-US" altLang="en-US" baseline="-25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altLang="en-US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 I</a:t>
              </a:r>
              <a:r>
                <a:rPr lang="en-US" altLang="en-US" baseline="-25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G</a:t>
              </a:r>
            </a:p>
          </p:txBody>
        </p:sp>
      </p:grpSp>
      <p:grpSp>
        <p:nvGrpSpPr>
          <p:cNvPr id="31811" name="Group 67">
            <a:extLst>
              <a:ext uri="{FF2B5EF4-FFF2-40B4-BE49-F238E27FC236}">
                <a16:creationId xmlns:a16="http://schemas.microsoft.com/office/drawing/2014/main" id="{2E5AA2F4-45DF-EA05-7982-A7972FC3E4CD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1995488"/>
            <a:ext cx="1371600" cy="823912"/>
            <a:chOff x="2112" y="1296"/>
            <a:chExt cx="864" cy="519"/>
          </a:xfrm>
        </p:grpSpPr>
        <p:sp>
          <p:nvSpPr>
            <p:cNvPr id="27800" name="Rectangle 62">
              <a:extLst>
                <a:ext uri="{FF2B5EF4-FFF2-40B4-BE49-F238E27FC236}">
                  <a16:creationId xmlns:a16="http://schemas.microsoft.com/office/drawing/2014/main" id="{145D0F7C-0420-3538-6F69-AC5C45770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1449"/>
              <a:ext cx="35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  =</a:t>
              </a:r>
            </a:p>
          </p:txBody>
        </p:sp>
        <p:sp>
          <p:nvSpPr>
            <p:cNvPr id="27801" name="Rectangle 64">
              <a:extLst>
                <a:ext uri="{FF2B5EF4-FFF2-40B4-BE49-F238E27FC236}">
                  <a16:creationId xmlns:a16="http://schemas.microsoft.com/office/drawing/2014/main" id="{80FF1D73-E539-3AE1-0C83-6F74AB14A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35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altLang="en-US" baseline="-2500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 </a:t>
              </a: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</a:p>
          </p:txBody>
        </p:sp>
        <p:sp>
          <p:nvSpPr>
            <p:cNvPr id="27802" name="Line 65">
              <a:extLst>
                <a:ext uri="{FF2B5EF4-FFF2-40B4-BE49-F238E27FC236}">
                  <a16:creationId xmlns:a16="http://schemas.microsoft.com/office/drawing/2014/main" id="{5E067B1D-B1DC-57DE-10F6-9368B9A239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1584"/>
              <a:ext cx="480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803" name="Text Box 66">
              <a:extLst>
                <a:ext uri="{FF2B5EF4-FFF2-40B4-BE49-F238E27FC236}">
                  <a16:creationId xmlns:a16="http://schemas.microsoft.com/office/drawing/2014/main" id="{EB8ACD7C-F371-3E9C-C757-50A6371D51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584"/>
              <a:ext cx="43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 – I</a:t>
              </a:r>
              <a:r>
                <a:rPr lang="en-US" altLang="en-US" baseline="-2500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31812" name="Text Box 68">
            <a:extLst>
              <a:ext uri="{FF2B5EF4-FFF2-40B4-BE49-F238E27FC236}">
                <a16:creationId xmlns:a16="http://schemas.microsoft.com/office/drawing/2014/main" id="{69AFA8C7-38FB-ED27-1401-FEF38AF12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986317"/>
            <a:ext cx="5943600" cy="42703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Conversion of Galvanometer to Voltmeter:</a:t>
            </a:r>
          </a:p>
        </p:txBody>
      </p:sp>
      <p:sp>
        <p:nvSpPr>
          <p:cNvPr id="31813" name="Text Box 69">
            <a:extLst>
              <a:ext uri="{FF2B5EF4-FFF2-40B4-BE49-F238E27FC236}">
                <a16:creationId xmlns:a16="http://schemas.microsoft.com/office/drawing/2014/main" id="{2DC0EDD7-A598-5191-372A-F575D8F4B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505201"/>
            <a:ext cx="6934200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Galvanometer can be converted into voltmeter by connecting it with a very high resistance. 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 difference across the given load resistance is the sum of </a:t>
            </a:r>
            <a:r>
              <a:rPr lang="en-US" alt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p.d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across galvanometer and </a:t>
            </a:r>
            <a:r>
              <a:rPr lang="en-US" alt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p.d.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across the high resistance.</a:t>
            </a:r>
          </a:p>
        </p:txBody>
      </p:sp>
      <p:grpSp>
        <p:nvGrpSpPr>
          <p:cNvPr id="31923" name="Group 179">
            <a:extLst>
              <a:ext uri="{FF2B5EF4-FFF2-40B4-BE49-F238E27FC236}">
                <a16:creationId xmlns:a16="http://schemas.microsoft.com/office/drawing/2014/main" id="{956F5D80-E8D3-B01E-28B0-3E861DDFEB5E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5562601"/>
            <a:ext cx="1905000" cy="366713"/>
            <a:chOff x="384" y="3504"/>
            <a:chExt cx="1200" cy="231"/>
          </a:xfrm>
        </p:grpSpPr>
        <p:grpSp>
          <p:nvGrpSpPr>
            <p:cNvPr id="27795" name="Group 70">
              <a:extLst>
                <a:ext uri="{FF2B5EF4-FFF2-40B4-BE49-F238E27FC236}">
                  <a16:creationId xmlns:a16="http://schemas.microsoft.com/office/drawing/2014/main" id="{28AC9A81-3E97-9C34-B5D7-7F82BE7647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4" y="3552"/>
              <a:ext cx="96" cy="96"/>
              <a:chOff x="3168" y="1392"/>
              <a:chExt cx="144" cy="144"/>
            </a:xfrm>
          </p:grpSpPr>
          <p:sp>
            <p:nvSpPr>
              <p:cNvPr id="27797" name="Oval 71">
                <a:extLst>
                  <a:ext uri="{FF2B5EF4-FFF2-40B4-BE49-F238E27FC236}">
                    <a16:creationId xmlns:a16="http://schemas.microsoft.com/office/drawing/2014/main" id="{0D3BF2DF-61CD-DF29-B8F7-E23DA6784F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1488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798" name="Oval 72">
                <a:extLst>
                  <a:ext uri="{FF2B5EF4-FFF2-40B4-BE49-F238E27FC236}">
                    <a16:creationId xmlns:a16="http://schemas.microsoft.com/office/drawing/2014/main" id="{980231CB-C924-605D-BC6A-8AFC7DBB40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4" y="1488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799" name="Oval 73">
                <a:extLst>
                  <a:ext uri="{FF2B5EF4-FFF2-40B4-BE49-F238E27FC236}">
                    <a16:creationId xmlns:a16="http://schemas.microsoft.com/office/drawing/2014/main" id="{13398CD5-E420-8EAD-66A1-3C31F5036F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6" y="1392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7796" name="Text Box 74">
              <a:extLst>
                <a:ext uri="{FF2B5EF4-FFF2-40B4-BE49-F238E27FC236}">
                  <a16:creationId xmlns:a16="http://schemas.microsoft.com/office/drawing/2014/main" id="{0960B3F9-9D1A-1FCF-B19D-6F9B16BF66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3504"/>
              <a:ext cx="10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 = I</a:t>
              </a:r>
              <a:r>
                <a:rPr lang="en-US" altLang="en-US" baseline="-2500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 </a:t>
              </a: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(G + R)</a:t>
              </a:r>
            </a:p>
          </p:txBody>
        </p:sp>
      </p:grpSp>
      <p:grpSp>
        <p:nvGrpSpPr>
          <p:cNvPr id="31918" name="Group 174">
            <a:extLst>
              <a:ext uri="{FF2B5EF4-FFF2-40B4-BE49-F238E27FC236}">
                <a16:creationId xmlns:a16="http://schemas.microsoft.com/office/drawing/2014/main" id="{9259300C-2EE2-CAE2-D89F-0163D15D6605}"/>
              </a:ext>
            </a:extLst>
          </p:cNvPr>
          <p:cNvGrpSpPr>
            <a:grpSpLocks/>
          </p:cNvGrpSpPr>
          <p:nvPr/>
        </p:nvGrpSpPr>
        <p:grpSpPr bwMode="auto">
          <a:xfrm>
            <a:off x="7620000" y="623888"/>
            <a:ext cx="2514600" cy="1509712"/>
            <a:chOff x="3696" y="288"/>
            <a:chExt cx="1584" cy="951"/>
          </a:xfrm>
        </p:grpSpPr>
        <p:grpSp>
          <p:nvGrpSpPr>
            <p:cNvPr id="27744" name="Group 5">
              <a:extLst>
                <a:ext uri="{FF2B5EF4-FFF2-40B4-BE49-F238E27FC236}">
                  <a16:creationId xmlns:a16="http://schemas.microsoft.com/office/drawing/2014/main" id="{7B398093-9DDD-21AB-B225-CF318905DE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16" y="480"/>
              <a:ext cx="192" cy="192"/>
              <a:chOff x="4128" y="1008"/>
              <a:chExt cx="192" cy="192"/>
            </a:xfrm>
          </p:grpSpPr>
          <p:sp>
            <p:nvSpPr>
              <p:cNvPr id="27793" name="Oval 6">
                <a:extLst>
                  <a:ext uri="{FF2B5EF4-FFF2-40B4-BE49-F238E27FC236}">
                    <a16:creationId xmlns:a16="http://schemas.microsoft.com/office/drawing/2014/main" id="{7661AC88-7984-20F3-AF01-EC8EB2BAA3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8" y="1008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9900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794" name="Line 7">
                <a:extLst>
                  <a:ext uri="{FF2B5EF4-FFF2-40B4-BE49-F238E27FC236}">
                    <a16:creationId xmlns:a16="http://schemas.microsoft.com/office/drawing/2014/main" id="{564E4270-E85E-922E-BDE2-734D8CC35C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76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7745" name="Line 8">
              <a:extLst>
                <a:ext uri="{FF2B5EF4-FFF2-40B4-BE49-F238E27FC236}">
                  <a16:creationId xmlns:a16="http://schemas.microsoft.com/office/drawing/2014/main" id="{5193CEDA-9735-81B7-6265-E9FAB10692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8" y="576"/>
              <a:ext cx="672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746" name="Line 9">
              <a:extLst>
                <a:ext uri="{FF2B5EF4-FFF2-40B4-BE49-F238E27FC236}">
                  <a16:creationId xmlns:a16="http://schemas.microsoft.com/office/drawing/2014/main" id="{7EF91061-67AC-3DCE-1D0B-777295B4E4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576"/>
              <a:ext cx="672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747" name="Line 10">
              <a:extLst>
                <a:ext uri="{FF2B5EF4-FFF2-40B4-BE49-F238E27FC236}">
                  <a16:creationId xmlns:a16="http://schemas.microsoft.com/office/drawing/2014/main" id="{8C28D8B4-186A-0A8A-412F-E40D20E716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576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748" name="Line 11">
              <a:extLst>
                <a:ext uri="{FF2B5EF4-FFF2-40B4-BE49-F238E27FC236}">
                  <a16:creationId xmlns:a16="http://schemas.microsoft.com/office/drawing/2014/main" id="{51BB96AB-612E-F1EB-6A60-F241F4DF02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6" y="576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749" name="Line 12">
              <a:extLst>
                <a:ext uri="{FF2B5EF4-FFF2-40B4-BE49-F238E27FC236}">
                  <a16:creationId xmlns:a16="http://schemas.microsoft.com/office/drawing/2014/main" id="{983EF46D-B285-43A3-AF23-668A8450BC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0" y="576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750" name="Line 13">
              <a:extLst>
                <a:ext uri="{FF2B5EF4-FFF2-40B4-BE49-F238E27FC236}">
                  <a16:creationId xmlns:a16="http://schemas.microsoft.com/office/drawing/2014/main" id="{A920589F-6E1D-A630-CBCE-E9C9A338B9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36" y="576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7751" name="Group 14">
              <a:extLst>
                <a:ext uri="{FF2B5EF4-FFF2-40B4-BE49-F238E27FC236}">
                  <a16:creationId xmlns:a16="http://schemas.microsoft.com/office/drawing/2014/main" id="{F598FDEC-DAA2-66AD-B876-95FC8C84BA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2" y="912"/>
              <a:ext cx="912" cy="96"/>
              <a:chOff x="2400" y="2304"/>
              <a:chExt cx="816" cy="96"/>
            </a:xfrm>
          </p:grpSpPr>
          <p:grpSp>
            <p:nvGrpSpPr>
              <p:cNvPr id="27762" name="Group 15">
                <a:extLst>
                  <a:ext uri="{FF2B5EF4-FFF2-40B4-BE49-F238E27FC236}">
                    <a16:creationId xmlns:a16="http://schemas.microsoft.com/office/drawing/2014/main" id="{FA14A26D-A202-26B9-A27B-763685DF8F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2304"/>
                <a:ext cx="816" cy="96"/>
                <a:chOff x="1008" y="2976"/>
                <a:chExt cx="1344" cy="96"/>
              </a:xfrm>
            </p:grpSpPr>
            <p:sp>
              <p:nvSpPr>
                <p:cNvPr id="27765" name="Line 16">
                  <a:extLst>
                    <a:ext uri="{FF2B5EF4-FFF2-40B4-BE49-F238E27FC236}">
                      <a16:creationId xmlns:a16="http://schemas.microsoft.com/office/drawing/2014/main" id="{857344D2-3A8F-30A5-2953-9A02E1B8CB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994" y="3008"/>
                  <a:ext cx="39" cy="64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766" name="Line 17">
                  <a:extLst>
                    <a:ext uri="{FF2B5EF4-FFF2-40B4-BE49-F238E27FC236}">
                      <a16:creationId xmlns:a16="http://schemas.microsoft.com/office/drawing/2014/main" id="{3CC4C1A3-E5DA-7796-E3D4-3A7504AAE1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27" y="3008"/>
                  <a:ext cx="39" cy="64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767" name="Line 18">
                  <a:extLst>
                    <a:ext uri="{FF2B5EF4-FFF2-40B4-BE49-F238E27FC236}">
                      <a16:creationId xmlns:a16="http://schemas.microsoft.com/office/drawing/2014/main" id="{33E41497-167D-6CE6-C1C9-B42F23179A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55" y="2976"/>
                  <a:ext cx="39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27768" name="Group 19">
                  <a:extLst>
                    <a:ext uri="{FF2B5EF4-FFF2-40B4-BE49-F238E27FC236}">
                      <a16:creationId xmlns:a16="http://schemas.microsoft.com/office/drawing/2014/main" id="{B71AAB40-BA01-5B9B-37A2-6C3935D81A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08" y="2976"/>
                  <a:ext cx="1344" cy="96"/>
                  <a:chOff x="1008" y="2976"/>
                  <a:chExt cx="1344" cy="96"/>
                </a:xfrm>
              </p:grpSpPr>
              <p:sp>
                <p:nvSpPr>
                  <p:cNvPr id="27769" name="Line 20">
                    <a:extLst>
                      <a:ext uri="{FF2B5EF4-FFF2-40B4-BE49-F238E27FC236}">
                        <a16:creationId xmlns:a16="http://schemas.microsoft.com/office/drawing/2014/main" id="{7BFDAFEA-A94A-0137-4C16-3611E719DF1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66" y="2976"/>
                    <a:ext cx="39" cy="96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27770" name="Group 21">
                    <a:extLst>
                      <a:ext uri="{FF2B5EF4-FFF2-40B4-BE49-F238E27FC236}">
                        <a16:creationId xmlns:a16="http://schemas.microsoft.com/office/drawing/2014/main" id="{7981C3F9-85F1-1438-7417-F643EE2360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05" y="2976"/>
                    <a:ext cx="79" cy="96"/>
                    <a:chOff x="1872" y="1008"/>
                    <a:chExt cx="96" cy="144"/>
                  </a:xfrm>
                </p:grpSpPr>
                <p:sp>
                  <p:nvSpPr>
                    <p:cNvPr id="27791" name="Line 22">
                      <a:extLst>
                        <a:ext uri="{FF2B5EF4-FFF2-40B4-BE49-F238E27FC236}">
                          <a16:creationId xmlns:a16="http://schemas.microsoft.com/office/drawing/2014/main" id="{A59B89D0-BA6B-A702-AB87-D523ADA7746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1008"/>
                      <a:ext cx="48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IN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7792" name="Line 23">
                      <a:extLst>
                        <a:ext uri="{FF2B5EF4-FFF2-40B4-BE49-F238E27FC236}">
                          <a16:creationId xmlns:a16="http://schemas.microsoft.com/office/drawing/2014/main" id="{B54C95B5-87E7-A620-661D-F95AC621B06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920" y="1008"/>
                      <a:ext cx="48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IN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27771" name="Group 24">
                    <a:extLst>
                      <a:ext uri="{FF2B5EF4-FFF2-40B4-BE49-F238E27FC236}">
                        <a16:creationId xmlns:a16="http://schemas.microsoft.com/office/drawing/2014/main" id="{54308FC7-7FF7-A788-25E4-69C32E094D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84" y="2976"/>
                    <a:ext cx="78" cy="96"/>
                    <a:chOff x="1872" y="1008"/>
                    <a:chExt cx="96" cy="144"/>
                  </a:xfrm>
                </p:grpSpPr>
                <p:sp>
                  <p:nvSpPr>
                    <p:cNvPr id="27789" name="Line 25">
                      <a:extLst>
                        <a:ext uri="{FF2B5EF4-FFF2-40B4-BE49-F238E27FC236}">
                          <a16:creationId xmlns:a16="http://schemas.microsoft.com/office/drawing/2014/main" id="{80E4D791-BEA8-5837-8B27-3FB4FF32F43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1008"/>
                      <a:ext cx="48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IN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7790" name="Line 26">
                      <a:extLst>
                        <a:ext uri="{FF2B5EF4-FFF2-40B4-BE49-F238E27FC236}">
                          <a16:creationId xmlns:a16="http://schemas.microsoft.com/office/drawing/2014/main" id="{9322A847-69FF-D80B-8092-A4C78C32C39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920" y="1008"/>
                      <a:ext cx="48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IN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27772" name="Group 27">
                    <a:extLst>
                      <a:ext uri="{FF2B5EF4-FFF2-40B4-BE49-F238E27FC236}">
                        <a16:creationId xmlns:a16="http://schemas.microsoft.com/office/drawing/2014/main" id="{2FBDCE22-05AE-25E6-AACE-E6E80517D9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62" y="2976"/>
                    <a:ext cx="79" cy="96"/>
                    <a:chOff x="1872" y="1008"/>
                    <a:chExt cx="96" cy="144"/>
                  </a:xfrm>
                </p:grpSpPr>
                <p:sp>
                  <p:nvSpPr>
                    <p:cNvPr id="27787" name="Line 28">
                      <a:extLst>
                        <a:ext uri="{FF2B5EF4-FFF2-40B4-BE49-F238E27FC236}">
                          <a16:creationId xmlns:a16="http://schemas.microsoft.com/office/drawing/2014/main" id="{DFB37308-22D6-097C-B5D8-FA48098BCFB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1008"/>
                      <a:ext cx="48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IN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7788" name="Line 29">
                      <a:extLst>
                        <a:ext uri="{FF2B5EF4-FFF2-40B4-BE49-F238E27FC236}">
                          <a16:creationId xmlns:a16="http://schemas.microsoft.com/office/drawing/2014/main" id="{FC9B29CA-D83D-6DDE-62AA-A7EBAF36432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920" y="1008"/>
                      <a:ext cx="48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IN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27773" name="Group 30">
                    <a:extLst>
                      <a:ext uri="{FF2B5EF4-FFF2-40B4-BE49-F238E27FC236}">
                        <a16:creationId xmlns:a16="http://schemas.microsoft.com/office/drawing/2014/main" id="{E14890C0-0680-A1C9-2E4F-1552D7ED42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641" y="2976"/>
                    <a:ext cx="78" cy="96"/>
                    <a:chOff x="1872" y="1008"/>
                    <a:chExt cx="96" cy="144"/>
                  </a:xfrm>
                </p:grpSpPr>
                <p:sp>
                  <p:nvSpPr>
                    <p:cNvPr id="27785" name="Line 31">
                      <a:extLst>
                        <a:ext uri="{FF2B5EF4-FFF2-40B4-BE49-F238E27FC236}">
                          <a16:creationId xmlns:a16="http://schemas.microsoft.com/office/drawing/2014/main" id="{7E0480E3-01ED-FEAD-525D-EBC52492BD9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1008"/>
                      <a:ext cx="48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IN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7786" name="Line 32">
                      <a:extLst>
                        <a:ext uri="{FF2B5EF4-FFF2-40B4-BE49-F238E27FC236}">
                          <a16:creationId xmlns:a16="http://schemas.microsoft.com/office/drawing/2014/main" id="{576489FE-BDE7-3BD7-9E48-DF473DD5DE6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920" y="1008"/>
                      <a:ext cx="48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IN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27774" name="Group 33">
                    <a:extLst>
                      <a:ext uri="{FF2B5EF4-FFF2-40B4-BE49-F238E27FC236}">
                        <a16:creationId xmlns:a16="http://schemas.microsoft.com/office/drawing/2014/main" id="{99959FC5-FA94-2B3F-F778-29FA15E7E4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719" y="2976"/>
                    <a:ext cx="79" cy="96"/>
                    <a:chOff x="1872" y="1008"/>
                    <a:chExt cx="96" cy="144"/>
                  </a:xfrm>
                </p:grpSpPr>
                <p:sp>
                  <p:nvSpPr>
                    <p:cNvPr id="27783" name="Line 34">
                      <a:extLst>
                        <a:ext uri="{FF2B5EF4-FFF2-40B4-BE49-F238E27FC236}">
                          <a16:creationId xmlns:a16="http://schemas.microsoft.com/office/drawing/2014/main" id="{A16FAFE1-1610-8C11-E91B-84CBB18FC0F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1008"/>
                      <a:ext cx="48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IN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7784" name="Line 35">
                      <a:extLst>
                        <a:ext uri="{FF2B5EF4-FFF2-40B4-BE49-F238E27FC236}">
                          <a16:creationId xmlns:a16="http://schemas.microsoft.com/office/drawing/2014/main" id="{BCEC25A0-52EC-2B9B-4A68-FD5A55C95A6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920" y="1008"/>
                      <a:ext cx="48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IN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27775" name="Group 36">
                    <a:extLst>
                      <a:ext uri="{FF2B5EF4-FFF2-40B4-BE49-F238E27FC236}">
                        <a16:creationId xmlns:a16="http://schemas.microsoft.com/office/drawing/2014/main" id="{90F1620A-0A69-25D4-45CD-5A65A41A10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798" y="2976"/>
                    <a:ext cx="78" cy="96"/>
                    <a:chOff x="1872" y="1008"/>
                    <a:chExt cx="96" cy="144"/>
                  </a:xfrm>
                </p:grpSpPr>
                <p:sp>
                  <p:nvSpPr>
                    <p:cNvPr id="27781" name="Line 37">
                      <a:extLst>
                        <a:ext uri="{FF2B5EF4-FFF2-40B4-BE49-F238E27FC236}">
                          <a16:creationId xmlns:a16="http://schemas.microsoft.com/office/drawing/2014/main" id="{99948838-2630-5B46-231A-58784183789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1008"/>
                      <a:ext cx="48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IN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7782" name="Line 38">
                      <a:extLst>
                        <a:ext uri="{FF2B5EF4-FFF2-40B4-BE49-F238E27FC236}">
                          <a16:creationId xmlns:a16="http://schemas.microsoft.com/office/drawing/2014/main" id="{610A01DC-2283-5251-E4CE-DBC52BC799D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920" y="1008"/>
                      <a:ext cx="48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IN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27776" name="Group 39">
                    <a:extLst>
                      <a:ext uri="{FF2B5EF4-FFF2-40B4-BE49-F238E27FC236}">
                        <a16:creationId xmlns:a16="http://schemas.microsoft.com/office/drawing/2014/main" id="{F0E65F65-85E1-F97E-99BE-6228EEF78E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876" y="2976"/>
                    <a:ext cx="79" cy="96"/>
                    <a:chOff x="1872" y="1008"/>
                    <a:chExt cx="96" cy="144"/>
                  </a:xfrm>
                </p:grpSpPr>
                <p:sp>
                  <p:nvSpPr>
                    <p:cNvPr id="27779" name="Line 40">
                      <a:extLst>
                        <a:ext uri="{FF2B5EF4-FFF2-40B4-BE49-F238E27FC236}">
                          <a16:creationId xmlns:a16="http://schemas.microsoft.com/office/drawing/2014/main" id="{AACE3B1C-36B6-7283-2549-8F2FA15CEA4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1008"/>
                      <a:ext cx="48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IN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7780" name="Line 41">
                      <a:extLst>
                        <a:ext uri="{FF2B5EF4-FFF2-40B4-BE49-F238E27FC236}">
                          <a16:creationId xmlns:a16="http://schemas.microsoft.com/office/drawing/2014/main" id="{0908BA3F-9557-C271-13E8-25E3479A482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920" y="1008"/>
                      <a:ext cx="48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IN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27777" name="Line 42">
                    <a:extLst>
                      <a:ext uri="{FF2B5EF4-FFF2-40B4-BE49-F238E27FC236}">
                        <a16:creationId xmlns:a16="http://schemas.microsoft.com/office/drawing/2014/main" id="{ED1835BF-4973-1C3F-6E65-C4EC9E9CD1F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16" y="3024"/>
                    <a:ext cx="336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8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778" name="Line 43">
                    <a:extLst>
                      <a:ext uri="{FF2B5EF4-FFF2-40B4-BE49-F238E27FC236}">
                        <a16:creationId xmlns:a16="http://schemas.microsoft.com/office/drawing/2014/main" id="{62BD1F03-431E-A95A-A82F-198FDC13B70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008" y="3024"/>
                    <a:ext cx="336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8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7763" name="Oval 44">
                <a:extLst>
                  <a:ext uri="{FF2B5EF4-FFF2-40B4-BE49-F238E27FC236}">
                    <a16:creationId xmlns:a16="http://schemas.microsoft.com/office/drawing/2014/main" id="{181CB1E9-4852-0BF4-729B-1A23658E65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2304"/>
                <a:ext cx="48" cy="48"/>
              </a:xfrm>
              <a:prstGeom prst="ellipse">
                <a:avLst/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764" name="Oval 45">
                <a:extLst>
                  <a:ext uri="{FF2B5EF4-FFF2-40B4-BE49-F238E27FC236}">
                    <a16:creationId xmlns:a16="http://schemas.microsoft.com/office/drawing/2014/main" id="{814FD923-800D-DB1E-30BE-26383C05A6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0" y="2304"/>
                <a:ext cx="48" cy="48"/>
              </a:xfrm>
              <a:prstGeom prst="ellipse">
                <a:avLst/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7752" name="Line 46">
              <a:extLst>
                <a:ext uri="{FF2B5EF4-FFF2-40B4-BE49-F238E27FC236}">
                  <a16:creationId xmlns:a16="http://schemas.microsoft.com/office/drawing/2014/main" id="{03E5BF07-B473-63E5-5974-249A251367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2" y="576"/>
              <a:ext cx="0" cy="384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753" name="Line 47">
              <a:extLst>
                <a:ext uri="{FF2B5EF4-FFF2-40B4-BE49-F238E27FC236}">
                  <a16:creationId xmlns:a16="http://schemas.microsoft.com/office/drawing/2014/main" id="{C070DA8F-1BA1-8BB4-6470-6EC03DD3CE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4" y="576"/>
              <a:ext cx="0" cy="384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754" name="Rectangle 48">
              <a:extLst>
                <a:ext uri="{FF2B5EF4-FFF2-40B4-BE49-F238E27FC236}">
                  <a16:creationId xmlns:a16="http://schemas.microsoft.com/office/drawing/2014/main" id="{3CB196BE-C5C0-57E7-3780-9A5159314E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0" y="288"/>
              <a:ext cx="2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</a:p>
          </p:txBody>
        </p:sp>
        <p:sp>
          <p:nvSpPr>
            <p:cNvPr id="27755" name="Line 49">
              <a:extLst>
                <a:ext uri="{FF2B5EF4-FFF2-40B4-BE49-F238E27FC236}">
                  <a16:creationId xmlns:a16="http://schemas.microsoft.com/office/drawing/2014/main" id="{2DE681A1-0DA6-D4F2-2D99-BC771B91D1D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920" y="744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756" name="Line 50">
              <a:extLst>
                <a:ext uri="{FF2B5EF4-FFF2-40B4-BE49-F238E27FC236}">
                  <a16:creationId xmlns:a16="http://schemas.microsoft.com/office/drawing/2014/main" id="{F63B37BA-A60D-C511-D5ED-B70168CF1DF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H="1">
              <a:off x="4008" y="792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757" name="Text Box 51">
              <a:extLst>
                <a:ext uri="{FF2B5EF4-FFF2-40B4-BE49-F238E27FC236}">
                  <a16:creationId xmlns:a16="http://schemas.microsoft.com/office/drawing/2014/main" id="{B4E476F4-5A4D-AE78-810D-74B1AE9E3D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345"/>
              <a:ext cx="1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27758" name="Text Box 52">
              <a:extLst>
                <a:ext uri="{FF2B5EF4-FFF2-40B4-BE49-F238E27FC236}">
                  <a16:creationId xmlns:a16="http://schemas.microsoft.com/office/drawing/2014/main" id="{7F5F7E6A-9303-88A1-8A52-6F222175A0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8" y="297"/>
              <a:ext cx="2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altLang="en-US" baseline="-2500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</a:p>
          </p:txBody>
        </p:sp>
        <p:sp>
          <p:nvSpPr>
            <p:cNvPr id="27759" name="Text Box 53">
              <a:extLst>
                <a:ext uri="{FF2B5EF4-FFF2-40B4-BE49-F238E27FC236}">
                  <a16:creationId xmlns:a16="http://schemas.microsoft.com/office/drawing/2014/main" id="{5E0DF7B8-95EA-0827-A766-266FFE2BF7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1008"/>
              <a:ext cx="6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altLang="en-US" baseline="-2500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 </a:t>
              </a: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I - I</a:t>
              </a:r>
              <a:r>
                <a:rPr lang="en-US" altLang="en-US" baseline="-2500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</a:p>
          </p:txBody>
        </p:sp>
        <p:sp>
          <p:nvSpPr>
            <p:cNvPr id="27760" name="Text Box 54">
              <a:extLst>
                <a:ext uri="{FF2B5EF4-FFF2-40B4-BE49-F238E27FC236}">
                  <a16:creationId xmlns:a16="http://schemas.microsoft.com/office/drawing/2014/main" id="{E6E84413-6398-640A-803F-2EDDDEAC6C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8" y="720"/>
              <a:ext cx="1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27761" name="Rectangle 120">
              <a:extLst>
                <a:ext uri="{FF2B5EF4-FFF2-40B4-BE49-F238E27FC236}">
                  <a16:creationId xmlns:a16="http://schemas.microsoft.com/office/drawing/2014/main" id="{A9651440-97B0-A945-ABB9-75B554B8C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88"/>
              <a:ext cx="1104" cy="768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914" name="Group 170">
            <a:extLst>
              <a:ext uri="{FF2B5EF4-FFF2-40B4-BE49-F238E27FC236}">
                <a16:creationId xmlns:a16="http://schemas.microsoft.com/office/drawing/2014/main" id="{43E71814-9361-B314-1EC4-AB3C70B9EAE4}"/>
              </a:ext>
            </a:extLst>
          </p:cNvPr>
          <p:cNvGrpSpPr>
            <a:grpSpLocks/>
          </p:cNvGrpSpPr>
          <p:nvPr/>
        </p:nvGrpSpPr>
        <p:grpSpPr bwMode="auto">
          <a:xfrm>
            <a:off x="4038600" y="5362576"/>
            <a:ext cx="2057400" cy="809625"/>
            <a:chOff x="1584" y="3378"/>
            <a:chExt cx="1296" cy="510"/>
          </a:xfrm>
        </p:grpSpPr>
        <p:sp>
          <p:nvSpPr>
            <p:cNvPr id="27738" name="Rectangle 76">
              <a:extLst>
                <a:ext uri="{FF2B5EF4-FFF2-40B4-BE49-F238E27FC236}">
                  <a16:creationId xmlns:a16="http://schemas.microsoft.com/office/drawing/2014/main" id="{F2566BDD-41E0-C1CD-352B-EA04EBD948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522"/>
              <a:ext cx="59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or   R  =</a:t>
              </a:r>
            </a:p>
          </p:txBody>
        </p:sp>
        <p:grpSp>
          <p:nvGrpSpPr>
            <p:cNvPr id="27739" name="Group 169">
              <a:extLst>
                <a:ext uri="{FF2B5EF4-FFF2-40B4-BE49-F238E27FC236}">
                  <a16:creationId xmlns:a16="http://schemas.microsoft.com/office/drawing/2014/main" id="{C886B0ED-F532-D518-AE85-457C111997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8" y="3378"/>
              <a:ext cx="672" cy="510"/>
              <a:chOff x="2208" y="3378"/>
              <a:chExt cx="672" cy="510"/>
            </a:xfrm>
          </p:grpSpPr>
          <p:sp>
            <p:nvSpPr>
              <p:cNvPr id="27740" name="Rectangle 77">
                <a:extLst>
                  <a:ext uri="{FF2B5EF4-FFF2-40B4-BE49-F238E27FC236}">
                    <a16:creationId xmlns:a16="http://schemas.microsoft.com/office/drawing/2014/main" id="{67D9AC9E-7433-B490-D839-5E6BFCD60A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3378"/>
                <a:ext cx="243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altLang="en-US" baseline="-2500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741" name="Line 78">
                <a:extLst>
                  <a:ext uri="{FF2B5EF4-FFF2-40B4-BE49-F238E27FC236}">
                    <a16:creationId xmlns:a16="http://schemas.microsoft.com/office/drawing/2014/main" id="{857D2F06-F614-4A8F-02E3-3861028F92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08" y="3609"/>
                <a:ext cx="240" cy="9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742" name="Text Box 79">
                <a:extLst>
                  <a:ext uri="{FF2B5EF4-FFF2-40B4-BE49-F238E27FC236}">
                    <a16:creationId xmlns:a16="http://schemas.microsoft.com/office/drawing/2014/main" id="{43FA1367-CC27-EFB2-4D5A-67291A0783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8" y="3657"/>
                <a:ext cx="28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</a:t>
                </a:r>
                <a:r>
                  <a:rPr lang="en-US" altLang="en-US" baseline="-2500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endPara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743" name="Text Box 167">
                <a:extLst>
                  <a:ext uri="{FF2B5EF4-FFF2-40B4-BE49-F238E27FC236}">
                    <a16:creationId xmlns:a16="http://schemas.microsoft.com/office/drawing/2014/main" id="{5893A1C7-3C6E-EF25-E960-BEC88BBD71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48" y="3465"/>
                <a:ext cx="43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G</a:t>
                </a:r>
              </a:p>
            </p:txBody>
          </p:sp>
        </p:grpSp>
      </p:grpSp>
      <p:grpSp>
        <p:nvGrpSpPr>
          <p:cNvPr id="31919" name="Group 175">
            <a:extLst>
              <a:ext uri="{FF2B5EF4-FFF2-40B4-BE49-F238E27FC236}">
                <a16:creationId xmlns:a16="http://schemas.microsoft.com/office/drawing/2014/main" id="{9160CEFF-7534-0BAD-8775-7FAE9BE56C42}"/>
              </a:ext>
            </a:extLst>
          </p:cNvPr>
          <p:cNvGrpSpPr>
            <a:grpSpLocks/>
          </p:cNvGrpSpPr>
          <p:nvPr/>
        </p:nvGrpSpPr>
        <p:grpSpPr bwMode="auto">
          <a:xfrm>
            <a:off x="7543800" y="3657600"/>
            <a:ext cx="2590800" cy="1603375"/>
            <a:chOff x="3888" y="2160"/>
            <a:chExt cx="1632" cy="1010"/>
          </a:xfrm>
        </p:grpSpPr>
        <p:grpSp>
          <p:nvGrpSpPr>
            <p:cNvPr id="27661" name="Group 87">
              <a:extLst>
                <a:ext uri="{FF2B5EF4-FFF2-40B4-BE49-F238E27FC236}">
                  <a16:creationId xmlns:a16="http://schemas.microsoft.com/office/drawing/2014/main" id="{E4584580-D9FA-DEE0-EB84-4A2984E82A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12" y="2400"/>
              <a:ext cx="912" cy="96"/>
              <a:chOff x="1008" y="2976"/>
              <a:chExt cx="1344" cy="96"/>
            </a:xfrm>
          </p:grpSpPr>
          <p:sp>
            <p:nvSpPr>
              <p:cNvPr id="27710" name="Line 88">
                <a:extLst>
                  <a:ext uri="{FF2B5EF4-FFF2-40B4-BE49-F238E27FC236}">
                    <a16:creationId xmlns:a16="http://schemas.microsoft.com/office/drawing/2014/main" id="{BC93B1EA-96DB-8907-3B8E-467C840274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94" y="3008"/>
                <a:ext cx="39" cy="64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711" name="Line 89">
                <a:extLst>
                  <a:ext uri="{FF2B5EF4-FFF2-40B4-BE49-F238E27FC236}">
                    <a16:creationId xmlns:a16="http://schemas.microsoft.com/office/drawing/2014/main" id="{D1FC58FC-4BD2-A6EC-EFE8-C4399E12B6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7" y="3008"/>
                <a:ext cx="39" cy="64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712" name="Line 90">
                <a:extLst>
                  <a:ext uri="{FF2B5EF4-FFF2-40B4-BE49-F238E27FC236}">
                    <a16:creationId xmlns:a16="http://schemas.microsoft.com/office/drawing/2014/main" id="{A56ED1B5-5B97-A54B-0DC3-46714F62B8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55" y="2976"/>
                <a:ext cx="39" cy="96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7713" name="Group 91">
                <a:extLst>
                  <a:ext uri="{FF2B5EF4-FFF2-40B4-BE49-F238E27FC236}">
                    <a16:creationId xmlns:a16="http://schemas.microsoft.com/office/drawing/2014/main" id="{2E69E640-3E46-31BD-8F23-F9A836F81A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08" y="2976"/>
                <a:ext cx="1344" cy="96"/>
                <a:chOff x="1008" y="2976"/>
                <a:chExt cx="1344" cy="96"/>
              </a:xfrm>
            </p:grpSpPr>
            <p:sp>
              <p:nvSpPr>
                <p:cNvPr id="27714" name="Line 92">
                  <a:extLst>
                    <a:ext uri="{FF2B5EF4-FFF2-40B4-BE49-F238E27FC236}">
                      <a16:creationId xmlns:a16="http://schemas.microsoft.com/office/drawing/2014/main" id="{8A025485-3B74-D68D-DE02-E2596CDAD4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66" y="2976"/>
                  <a:ext cx="39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27715" name="Group 93">
                  <a:extLst>
                    <a:ext uri="{FF2B5EF4-FFF2-40B4-BE49-F238E27FC236}">
                      <a16:creationId xmlns:a16="http://schemas.microsoft.com/office/drawing/2014/main" id="{5601125E-B8F5-CB8B-7C01-D8A957343B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05" y="2976"/>
                  <a:ext cx="79" cy="96"/>
                  <a:chOff x="1872" y="1008"/>
                  <a:chExt cx="96" cy="144"/>
                </a:xfrm>
              </p:grpSpPr>
              <p:sp>
                <p:nvSpPr>
                  <p:cNvPr id="27736" name="Line 94">
                    <a:extLst>
                      <a:ext uri="{FF2B5EF4-FFF2-40B4-BE49-F238E27FC236}">
                        <a16:creationId xmlns:a16="http://schemas.microsoft.com/office/drawing/2014/main" id="{737BD29E-520E-7064-1893-59A50A622A6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72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737" name="Line 95">
                    <a:extLst>
                      <a:ext uri="{FF2B5EF4-FFF2-40B4-BE49-F238E27FC236}">
                        <a16:creationId xmlns:a16="http://schemas.microsoft.com/office/drawing/2014/main" id="{6DAF9028-36F2-6110-A7A1-021D0A9F516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0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716" name="Group 96">
                  <a:extLst>
                    <a:ext uri="{FF2B5EF4-FFF2-40B4-BE49-F238E27FC236}">
                      <a16:creationId xmlns:a16="http://schemas.microsoft.com/office/drawing/2014/main" id="{1F464046-7E79-AD35-198D-C573CCE39C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84" y="2976"/>
                  <a:ext cx="78" cy="96"/>
                  <a:chOff x="1872" y="1008"/>
                  <a:chExt cx="96" cy="144"/>
                </a:xfrm>
              </p:grpSpPr>
              <p:sp>
                <p:nvSpPr>
                  <p:cNvPr id="27734" name="Line 97">
                    <a:extLst>
                      <a:ext uri="{FF2B5EF4-FFF2-40B4-BE49-F238E27FC236}">
                        <a16:creationId xmlns:a16="http://schemas.microsoft.com/office/drawing/2014/main" id="{6AADD052-31CC-9871-B738-A383C07B4A8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72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735" name="Line 98">
                    <a:extLst>
                      <a:ext uri="{FF2B5EF4-FFF2-40B4-BE49-F238E27FC236}">
                        <a16:creationId xmlns:a16="http://schemas.microsoft.com/office/drawing/2014/main" id="{FC0131FF-D5A8-079A-6E06-889D75788FB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0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717" name="Group 99">
                  <a:extLst>
                    <a:ext uri="{FF2B5EF4-FFF2-40B4-BE49-F238E27FC236}">
                      <a16:creationId xmlns:a16="http://schemas.microsoft.com/office/drawing/2014/main" id="{57F0A265-EA49-DEC1-3BE5-A0FFD10426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62" y="2976"/>
                  <a:ext cx="79" cy="96"/>
                  <a:chOff x="1872" y="1008"/>
                  <a:chExt cx="96" cy="144"/>
                </a:xfrm>
              </p:grpSpPr>
              <p:sp>
                <p:nvSpPr>
                  <p:cNvPr id="27732" name="Line 100">
                    <a:extLst>
                      <a:ext uri="{FF2B5EF4-FFF2-40B4-BE49-F238E27FC236}">
                        <a16:creationId xmlns:a16="http://schemas.microsoft.com/office/drawing/2014/main" id="{715E218A-4334-ECBD-807B-BE823141E3C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72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733" name="Line 101">
                    <a:extLst>
                      <a:ext uri="{FF2B5EF4-FFF2-40B4-BE49-F238E27FC236}">
                        <a16:creationId xmlns:a16="http://schemas.microsoft.com/office/drawing/2014/main" id="{9128BF76-F75B-5D3B-F3A7-0B5921FFEDC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0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718" name="Group 102">
                  <a:extLst>
                    <a:ext uri="{FF2B5EF4-FFF2-40B4-BE49-F238E27FC236}">
                      <a16:creationId xmlns:a16="http://schemas.microsoft.com/office/drawing/2014/main" id="{699FAACE-1D8B-D2E6-84BE-F0D4EEA7E7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641" y="2976"/>
                  <a:ext cx="78" cy="96"/>
                  <a:chOff x="1872" y="1008"/>
                  <a:chExt cx="96" cy="144"/>
                </a:xfrm>
              </p:grpSpPr>
              <p:sp>
                <p:nvSpPr>
                  <p:cNvPr id="27730" name="Line 103">
                    <a:extLst>
                      <a:ext uri="{FF2B5EF4-FFF2-40B4-BE49-F238E27FC236}">
                        <a16:creationId xmlns:a16="http://schemas.microsoft.com/office/drawing/2014/main" id="{B57E33A1-0780-8B34-DEA1-3202E384762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72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731" name="Line 104">
                    <a:extLst>
                      <a:ext uri="{FF2B5EF4-FFF2-40B4-BE49-F238E27FC236}">
                        <a16:creationId xmlns:a16="http://schemas.microsoft.com/office/drawing/2014/main" id="{1221F974-C92F-A25B-DA6B-41450E5A5BF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0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719" name="Group 105">
                  <a:extLst>
                    <a:ext uri="{FF2B5EF4-FFF2-40B4-BE49-F238E27FC236}">
                      <a16:creationId xmlns:a16="http://schemas.microsoft.com/office/drawing/2014/main" id="{A81C296C-70C2-049C-C66A-DCB9810896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719" y="2976"/>
                  <a:ext cx="79" cy="96"/>
                  <a:chOff x="1872" y="1008"/>
                  <a:chExt cx="96" cy="144"/>
                </a:xfrm>
              </p:grpSpPr>
              <p:sp>
                <p:nvSpPr>
                  <p:cNvPr id="27728" name="Line 106">
                    <a:extLst>
                      <a:ext uri="{FF2B5EF4-FFF2-40B4-BE49-F238E27FC236}">
                        <a16:creationId xmlns:a16="http://schemas.microsoft.com/office/drawing/2014/main" id="{6A5FC68B-47DB-E64D-B2C7-9CDE250B7F8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72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729" name="Line 107">
                    <a:extLst>
                      <a:ext uri="{FF2B5EF4-FFF2-40B4-BE49-F238E27FC236}">
                        <a16:creationId xmlns:a16="http://schemas.microsoft.com/office/drawing/2014/main" id="{725FF978-E6C2-29FF-E249-79397D14D52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0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720" name="Group 108">
                  <a:extLst>
                    <a:ext uri="{FF2B5EF4-FFF2-40B4-BE49-F238E27FC236}">
                      <a16:creationId xmlns:a16="http://schemas.microsoft.com/office/drawing/2014/main" id="{5E7B0298-B3BB-29D6-24C0-5ED0C3483D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798" y="2976"/>
                  <a:ext cx="78" cy="96"/>
                  <a:chOff x="1872" y="1008"/>
                  <a:chExt cx="96" cy="144"/>
                </a:xfrm>
              </p:grpSpPr>
              <p:sp>
                <p:nvSpPr>
                  <p:cNvPr id="27726" name="Line 109">
                    <a:extLst>
                      <a:ext uri="{FF2B5EF4-FFF2-40B4-BE49-F238E27FC236}">
                        <a16:creationId xmlns:a16="http://schemas.microsoft.com/office/drawing/2014/main" id="{A5748465-C7E7-F5EA-9EBF-CCC51FDF37E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72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727" name="Line 110">
                    <a:extLst>
                      <a:ext uri="{FF2B5EF4-FFF2-40B4-BE49-F238E27FC236}">
                        <a16:creationId xmlns:a16="http://schemas.microsoft.com/office/drawing/2014/main" id="{7D4B6539-893F-9415-324F-DCD2CF25B16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0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721" name="Group 111">
                  <a:extLst>
                    <a:ext uri="{FF2B5EF4-FFF2-40B4-BE49-F238E27FC236}">
                      <a16:creationId xmlns:a16="http://schemas.microsoft.com/office/drawing/2014/main" id="{CB687F34-C32E-8090-F858-DB3AFCD9AB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76" y="2976"/>
                  <a:ext cx="79" cy="96"/>
                  <a:chOff x="1872" y="1008"/>
                  <a:chExt cx="96" cy="144"/>
                </a:xfrm>
              </p:grpSpPr>
              <p:sp>
                <p:nvSpPr>
                  <p:cNvPr id="27724" name="Line 112">
                    <a:extLst>
                      <a:ext uri="{FF2B5EF4-FFF2-40B4-BE49-F238E27FC236}">
                        <a16:creationId xmlns:a16="http://schemas.microsoft.com/office/drawing/2014/main" id="{52BF5228-95F9-94A3-67D9-2B054FCEDAB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72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725" name="Line 113">
                    <a:extLst>
                      <a:ext uri="{FF2B5EF4-FFF2-40B4-BE49-F238E27FC236}">
                        <a16:creationId xmlns:a16="http://schemas.microsoft.com/office/drawing/2014/main" id="{6C509949-557F-FC63-7206-1F64F3EA83E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0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7722" name="Line 114">
                  <a:extLst>
                    <a:ext uri="{FF2B5EF4-FFF2-40B4-BE49-F238E27FC236}">
                      <a16:creationId xmlns:a16="http://schemas.microsoft.com/office/drawing/2014/main" id="{CD498C8C-EB2E-E146-6483-B7905FDE84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16" y="3024"/>
                  <a:ext cx="336" cy="0"/>
                </a:xfrm>
                <a:prstGeom prst="line">
                  <a:avLst/>
                </a:prstGeom>
                <a:noFill/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723" name="Line 115">
                  <a:extLst>
                    <a:ext uri="{FF2B5EF4-FFF2-40B4-BE49-F238E27FC236}">
                      <a16:creationId xmlns:a16="http://schemas.microsoft.com/office/drawing/2014/main" id="{B791D828-B027-D768-06C0-F02556C2CA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3024"/>
                  <a:ext cx="336" cy="0"/>
                </a:xfrm>
                <a:prstGeom prst="line">
                  <a:avLst/>
                </a:prstGeom>
                <a:noFill/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27662" name="Group 80">
              <a:extLst>
                <a:ext uri="{FF2B5EF4-FFF2-40B4-BE49-F238E27FC236}">
                  <a16:creationId xmlns:a16="http://schemas.microsoft.com/office/drawing/2014/main" id="{C6AF1DE7-8064-628F-0603-DDCE17D9A4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04" y="2352"/>
              <a:ext cx="192" cy="192"/>
              <a:chOff x="4128" y="1008"/>
              <a:chExt cx="192" cy="192"/>
            </a:xfrm>
          </p:grpSpPr>
          <p:sp>
            <p:nvSpPr>
              <p:cNvPr id="27708" name="Oval 81">
                <a:extLst>
                  <a:ext uri="{FF2B5EF4-FFF2-40B4-BE49-F238E27FC236}">
                    <a16:creationId xmlns:a16="http://schemas.microsoft.com/office/drawing/2014/main" id="{A1D55FAC-C311-222F-199C-5E42DC9553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8" y="1008"/>
                <a:ext cx="192" cy="192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9900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709" name="Line 82">
                <a:extLst>
                  <a:ext uri="{FF2B5EF4-FFF2-40B4-BE49-F238E27FC236}">
                    <a16:creationId xmlns:a16="http://schemas.microsoft.com/office/drawing/2014/main" id="{CA8A8A18-7877-128F-42AE-BCCC2CEA67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76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7663" name="Rectangle 83">
              <a:extLst>
                <a:ext uri="{FF2B5EF4-FFF2-40B4-BE49-F238E27FC236}">
                  <a16:creationId xmlns:a16="http://schemas.microsoft.com/office/drawing/2014/main" id="{EBD522BA-84B1-C057-A702-4F5B8812C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2160"/>
              <a:ext cx="2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</a:p>
          </p:txBody>
        </p:sp>
        <p:sp>
          <p:nvSpPr>
            <p:cNvPr id="27664" name="Line 84">
              <a:extLst>
                <a:ext uri="{FF2B5EF4-FFF2-40B4-BE49-F238E27FC236}">
                  <a16:creationId xmlns:a16="http://schemas.microsoft.com/office/drawing/2014/main" id="{7045F901-39FE-8097-0AB2-5632A0D792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4" y="2448"/>
              <a:ext cx="432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65" name="Line 85">
              <a:extLst>
                <a:ext uri="{FF2B5EF4-FFF2-40B4-BE49-F238E27FC236}">
                  <a16:creationId xmlns:a16="http://schemas.microsoft.com/office/drawing/2014/main" id="{95E3559D-D327-BE40-DF89-EF86029003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6" y="2448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66" name="Text Box 118">
              <a:extLst>
                <a:ext uri="{FF2B5EF4-FFF2-40B4-BE49-F238E27FC236}">
                  <a16:creationId xmlns:a16="http://schemas.microsoft.com/office/drawing/2014/main" id="{125CD0CA-B359-73BD-DD52-C667F2E563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2160"/>
              <a:ext cx="2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altLang="en-US" baseline="-2500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</a:p>
          </p:txBody>
        </p:sp>
        <p:sp>
          <p:nvSpPr>
            <p:cNvPr id="27667" name="Text Box 119">
              <a:extLst>
                <a:ext uri="{FF2B5EF4-FFF2-40B4-BE49-F238E27FC236}">
                  <a16:creationId xmlns:a16="http://schemas.microsoft.com/office/drawing/2014/main" id="{4CBBCB49-B75E-A056-B1A9-B23BF4E9E7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8" y="2160"/>
              <a:ext cx="1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</a:p>
          </p:txBody>
        </p:sp>
        <p:grpSp>
          <p:nvGrpSpPr>
            <p:cNvPr id="27668" name="Group 126">
              <a:extLst>
                <a:ext uri="{FF2B5EF4-FFF2-40B4-BE49-F238E27FC236}">
                  <a16:creationId xmlns:a16="http://schemas.microsoft.com/office/drawing/2014/main" id="{241AEB2E-75C9-B0B2-4B85-FEF663E96B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4" y="2448"/>
              <a:ext cx="0" cy="384"/>
              <a:chOff x="3984" y="2448"/>
              <a:chExt cx="0" cy="384"/>
            </a:xfrm>
          </p:grpSpPr>
          <p:sp>
            <p:nvSpPr>
              <p:cNvPr id="27706" name="Line 122">
                <a:extLst>
                  <a:ext uri="{FF2B5EF4-FFF2-40B4-BE49-F238E27FC236}">
                    <a16:creationId xmlns:a16="http://schemas.microsoft.com/office/drawing/2014/main" id="{C0222D75-365F-6D81-AA50-830A93714B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4" y="2448"/>
                <a:ext cx="0" cy="384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707" name="Line 123">
                <a:extLst>
                  <a:ext uri="{FF2B5EF4-FFF2-40B4-BE49-F238E27FC236}">
                    <a16:creationId xmlns:a16="http://schemas.microsoft.com/office/drawing/2014/main" id="{0F022F28-F73B-347C-8089-D9C793760D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 flipH="1" flipV="1">
                <a:off x="3960" y="2616"/>
                <a:ext cx="48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7669" name="Group 125">
              <a:extLst>
                <a:ext uri="{FF2B5EF4-FFF2-40B4-BE49-F238E27FC236}">
                  <a16:creationId xmlns:a16="http://schemas.microsoft.com/office/drawing/2014/main" id="{8455F7FE-F08F-8FA8-3B17-897B09DCED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24" y="2448"/>
              <a:ext cx="0" cy="384"/>
              <a:chOff x="5424" y="2448"/>
              <a:chExt cx="0" cy="384"/>
            </a:xfrm>
          </p:grpSpPr>
          <p:sp>
            <p:nvSpPr>
              <p:cNvPr id="27704" name="Line 121">
                <a:extLst>
                  <a:ext uri="{FF2B5EF4-FFF2-40B4-BE49-F238E27FC236}">
                    <a16:creationId xmlns:a16="http://schemas.microsoft.com/office/drawing/2014/main" id="{5C0E5FE5-8D0E-33BA-E969-F7FB13C0E0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24" y="2448"/>
                <a:ext cx="0" cy="384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705" name="Line 124">
                <a:extLst>
                  <a:ext uri="{FF2B5EF4-FFF2-40B4-BE49-F238E27FC236}">
                    <a16:creationId xmlns:a16="http://schemas.microsoft.com/office/drawing/2014/main" id="{F6425852-341F-9937-7254-5EA6AE0CD8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0000" flipH="1">
                <a:off x="5400" y="2712"/>
                <a:ext cx="48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7670" name="Group 130">
              <a:extLst>
                <a:ext uri="{FF2B5EF4-FFF2-40B4-BE49-F238E27FC236}">
                  <a16:creationId xmlns:a16="http://schemas.microsoft.com/office/drawing/2014/main" id="{1A2875DF-BE12-C01F-3C7F-3D73D77BFC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8" y="2736"/>
              <a:ext cx="1152" cy="192"/>
              <a:chOff x="1008" y="2976"/>
              <a:chExt cx="1344" cy="96"/>
            </a:xfrm>
          </p:grpSpPr>
          <p:sp>
            <p:nvSpPr>
              <p:cNvPr id="27676" name="Line 131">
                <a:extLst>
                  <a:ext uri="{FF2B5EF4-FFF2-40B4-BE49-F238E27FC236}">
                    <a16:creationId xmlns:a16="http://schemas.microsoft.com/office/drawing/2014/main" id="{E97CC35B-4403-CE8A-10CD-D96C9FFA37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94" y="3008"/>
                <a:ext cx="39" cy="64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677" name="Line 132">
                <a:extLst>
                  <a:ext uri="{FF2B5EF4-FFF2-40B4-BE49-F238E27FC236}">
                    <a16:creationId xmlns:a16="http://schemas.microsoft.com/office/drawing/2014/main" id="{2F86EB93-77DA-92F1-A224-2C7A55FA0B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7" y="3008"/>
                <a:ext cx="39" cy="64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678" name="Line 133">
                <a:extLst>
                  <a:ext uri="{FF2B5EF4-FFF2-40B4-BE49-F238E27FC236}">
                    <a16:creationId xmlns:a16="http://schemas.microsoft.com/office/drawing/2014/main" id="{157051F4-8A37-1232-046E-93C5DF18A9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55" y="2976"/>
                <a:ext cx="39" cy="96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7679" name="Group 134">
                <a:extLst>
                  <a:ext uri="{FF2B5EF4-FFF2-40B4-BE49-F238E27FC236}">
                    <a16:creationId xmlns:a16="http://schemas.microsoft.com/office/drawing/2014/main" id="{A811907F-54BA-F781-983A-2DE62FE6D1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08" y="2976"/>
                <a:ext cx="1344" cy="96"/>
                <a:chOff x="1008" y="2976"/>
                <a:chExt cx="1344" cy="96"/>
              </a:xfrm>
            </p:grpSpPr>
            <p:sp>
              <p:nvSpPr>
                <p:cNvPr id="27680" name="Line 135">
                  <a:extLst>
                    <a:ext uri="{FF2B5EF4-FFF2-40B4-BE49-F238E27FC236}">
                      <a16:creationId xmlns:a16="http://schemas.microsoft.com/office/drawing/2014/main" id="{00BF5444-4CB8-6965-1BAB-E2550629DC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66" y="2976"/>
                  <a:ext cx="39" cy="96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27681" name="Group 136">
                  <a:extLst>
                    <a:ext uri="{FF2B5EF4-FFF2-40B4-BE49-F238E27FC236}">
                      <a16:creationId xmlns:a16="http://schemas.microsoft.com/office/drawing/2014/main" id="{009C0710-275A-D8DB-1260-25136DA92B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05" y="2976"/>
                  <a:ext cx="79" cy="96"/>
                  <a:chOff x="1872" y="1008"/>
                  <a:chExt cx="96" cy="144"/>
                </a:xfrm>
              </p:grpSpPr>
              <p:sp>
                <p:nvSpPr>
                  <p:cNvPr id="27702" name="Line 137">
                    <a:extLst>
                      <a:ext uri="{FF2B5EF4-FFF2-40B4-BE49-F238E27FC236}">
                        <a16:creationId xmlns:a16="http://schemas.microsoft.com/office/drawing/2014/main" id="{5B48CBC3-F4C4-E236-CA1B-0858413E99D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72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703" name="Line 138">
                    <a:extLst>
                      <a:ext uri="{FF2B5EF4-FFF2-40B4-BE49-F238E27FC236}">
                        <a16:creationId xmlns:a16="http://schemas.microsoft.com/office/drawing/2014/main" id="{EF142D6D-6E7D-F8EA-6F15-FC98854BB93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0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682" name="Group 139">
                  <a:extLst>
                    <a:ext uri="{FF2B5EF4-FFF2-40B4-BE49-F238E27FC236}">
                      <a16:creationId xmlns:a16="http://schemas.microsoft.com/office/drawing/2014/main" id="{C0381159-E0E2-55AA-E9C3-A13A4EE6ED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84" y="2976"/>
                  <a:ext cx="78" cy="96"/>
                  <a:chOff x="1872" y="1008"/>
                  <a:chExt cx="96" cy="144"/>
                </a:xfrm>
              </p:grpSpPr>
              <p:sp>
                <p:nvSpPr>
                  <p:cNvPr id="27700" name="Line 140">
                    <a:extLst>
                      <a:ext uri="{FF2B5EF4-FFF2-40B4-BE49-F238E27FC236}">
                        <a16:creationId xmlns:a16="http://schemas.microsoft.com/office/drawing/2014/main" id="{E81CD529-C980-DC5F-495E-2D9FBB127AF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72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701" name="Line 141">
                    <a:extLst>
                      <a:ext uri="{FF2B5EF4-FFF2-40B4-BE49-F238E27FC236}">
                        <a16:creationId xmlns:a16="http://schemas.microsoft.com/office/drawing/2014/main" id="{BB4333BE-3ED1-9CCF-D281-FBA009FB8C6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0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683" name="Group 142">
                  <a:extLst>
                    <a:ext uri="{FF2B5EF4-FFF2-40B4-BE49-F238E27FC236}">
                      <a16:creationId xmlns:a16="http://schemas.microsoft.com/office/drawing/2014/main" id="{E45B8B2F-236E-7F38-AB86-10690FE008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62" y="2976"/>
                  <a:ext cx="79" cy="96"/>
                  <a:chOff x="1872" y="1008"/>
                  <a:chExt cx="96" cy="144"/>
                </a:xfrm>
              </p:grpSpPr>
              <p:sp>
                <p:nvSpPr>
                  <p:cNvPr id="27698" name="Line 143">
                    <a:extLst>
                      <a:ext uri="{FF2B5EF4-FFF2-40B4-BE49-F238E27FC236}">
                        <a16:creationId xmlns:a16="http://schemas.microsoft.com/office/drawing/2014/main" id="{4B27AFEB-55D7-658D-DE97-749311A9274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72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699" name="Line 144">
                    <a:extLst>
                      <a:ext uri="{FF2B5EF4-FFF2-40B4-BE49-F238E27FC236}">
                        <a16:creationId xmlns:a16="http://schemas.microsoft.com/office/drawing/2014/main" id="{C628745A-A342-5D07-427D-7AF4F5F7106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0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684" name="Group 145">
                  <a:extLst>
                    <a:ext uri="{FF2B5EF4-FFF2-40B4-BE49-F238E27FC236}">
                      <a16:creationId xmlns:a16="http://schemas.microsoft.com/office/drawing/2014/main" id="{DC62BE86-8227-EF54-8F3D-4E71F7821E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641" y="2976"/>
                  <a:ext cx="78" cy="96"/>
                  <a:chOff x="1872" y="1008"/>
                  <a:chExt cx="96" cy="144"/>
                </a:xfrm>
              </p:grpSpPr>
              <p:sp>
                <p:nvSpPr>
                  <p:cNvPr id="27696" name="Line 146">
                    <a:extLst>
                      <a:ext uri="{FF2B5EF4-FFF2-40B4-BE49-F238E27FC236}">
                        <a16:creationId xmlns:a16="http://schemas.microsoft.com/office/drawing/2014/main" id="{1950416F-9567-BCFB-E1A3-37425897262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72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697" name="Line 147">
                    <a:extLst>
                      <a:ext uri="{FF2B5EF4-FFF2-40B4-BE49-F238E27FC236}">
                        <a16:creationId xmlns:a16="http://schemas.microsoft.com/office/drawing/2014/main" id="{826C06EA-AC9E-026E-B04D-181B230C8E6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0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685" name="Group 148">
                  <a:extLst>
                    <a:ext uri="{FF2B5EF4-FFF2-40B4-BE49-F238E27FC236}">
                      <a16:creationId xmlns:a16="http://schemas.microsoft.com/office/drawing/2014/main" id="{9B78E6AC-A109-357C-04B5-3F610C89B4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719" y="2976"/>
                  <a:ext cx="79" cy="96"/>
                  <a:chOff x="1872" y="1008"/>
                  <a:chExt cx="96" cy="144"/>
                </a:xfrm>
              </p:grpSpPr>
              <p:sp>
                <p:nvSpPr>
                  <p:cNvPr id="27694" name="Line 149">
                    <a:extLst>
                      <a:ext uri="{FF2B5EF4-FFF2-40B4-BE49-F238E27FC236}">
                        <a16:creationId xmlns:a16="http://schemas.microsoft.com/office/drawing/2014/main" id="{A141D56C-9B2E-1279-7C83-3767468F9FF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72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695" name="Line 150">
                    <a:extLst>
                      <a:ext uri="{FF2B5EF4-FFF2-40B4-BE49-F238E27FC236}">
                        <a16:creationId xmlns:a16="http://schemas.microsoft.com/office/drawing/2014/main" id="{60B188C9-E3EB-1B30-8966-2B7138E7876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0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686" name="Group 151">
                  <a:extLst>
                    <a:ext uri="{FF2B5EF4-FFF2-40B4-BE49-F238E27FC236}">
                      <a16:creationId xmlns:a16="http://schemas.microsoft.com/office/drawing/2014/main" id="{8B4A983F-52CC-A3DE-80ED-2D389F2478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798" y="2976"/>
                  <a:ext cx="78" cy="96"/>
                  <a:chOff x="1872" y="1008"/>
                  <a:chExt cx="96" cy="144"/>
                </a:xfrm>
              </p:grpSpPr>
              <p:sp>
                <p:nvSpPr>
                  <p:cNvPr id="27692" name="Line 152">
                    <a:extLst>
                      <a:ext uri="{FF2B5EF4-FFF2-40B4-BE49-F238E27FC236}">
                        <a16:creationId xmlns:a16="http://schemas.microsoft.com/office/drawing/2014/main" id="{D1A8E4E0-2042-CF38-A096-AE5D22F521F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72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693" name="Line 153">
                    <a:extLst>
                      <a:ext uri="{FF2B5EF4-FFF2-40B4-BE49-F238E27FC236}">
                        <a16:creationId xmlns:a16="http://schemas.microsoft.com/office/drawing/2014/main" id="{801ACE91-02D6-57B0-A62A-D3451FD9615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0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7687" name="Group 154">
                  <a:extLst>
                    <a:ext uri="{FF2B5EF4-FFF2-40B4-BE49-F238E27FC236}">
                      <a16:creationId xmlns:a16="http://schemas.microsoft.com/office/drawing/2014/main" id="{3E8A22C3-8E1E-A49B-B4ED-185DDAFEE8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76" y="2976"/>
                  <a:ext cx="79" cy="96"/>
                  <a:chOff x="1872" y="1008"/>
                  <a:chExt cx="96" cy="144"/>
                </a:xfrm>
              </p:grpSpPr>
              <p:sp>
                <p:nvSpPr>
                  <p:cNvPr id="27690" name="Line 155">
                    <a:extLst>
                      <a:ext uri="{FF2B5EF4-FFF2-40B4-BE49-F238E27FC236}">
                        <a16:creationId xmlns:a16="http://schemas.microsoft.com/office/drawing/2014/main" id="{EC72F6C8-DBA3-740D-3641-F0645061DBC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72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691" name="Line 156">
                    <a:extLst>
                      <a:ext uri="{FF2B5EF4-FFF2-40B4-BE49-F238E27FC236}">
                        <a16:creationId xmlns:a16="http://schemas.microsoft.com/office/drawing/2014/main" id="{3A6D78A2-D23A-6376-32DF-464A4A1E625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0" y="1008"/>
                    <a:ext cx="48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IN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7688" name="Line 157">
                  <a:extLst>
                    <a:ext uri="{FF2B5EF4-FFF2-40B4-BE49-F238E27FC236}">
                      <a16:creationId xmlns:a16="http://schemas.microsoft.com/office/drawing/2014/main" id="{A81DFEFD-9FEF-CB21-A469-ACE298D8FF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16" y="3024"/>
                  <a:ext cx="336" cy="0"/>
                </a:xfrm>
                <a:prstGeom prst="line">
                  <a:avLst/>
                </a:prstGeom>
                <a:noFill/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689" name="Line 158">
                  <a:extLst>
                    <a:ext uri="{FF2B5EF4-FFF2-40B4-BE49-F238E27FC236}">
                      <a16:creationId xmlns:a16="http://schemas.microsoft.com/office/drawing/2014/main" id="{61B27D17-5799-A0D1-0FAA-6E8F5F5951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08" y="3024"/>
                  <a:ext cx="336" cy="0"/>
                </a:xfrm>
                <a:prstGeom prst="line">
                  <a:avLst/>
                </a:prstGeom>
                <a:noFill/>
                <a:ln w="19050">
                  <a:solidFill>
                    <a:srgbClr val="008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IN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27671" name="Line 163">
              <a:extLst>
                <a:ext uri="{FF2B5EF4-FFF2-40B4-BE49-F238E27FC236}">
                  <a16:creationId xmlns:a16="http://schemas.microsoft.com/office/drawing/2014/main" id="{0B5CCF57-EDEE-0342-4DB5-CC6EA4355A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2832"/>
              <a:ext cx="52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72" name="Line 164">
              <a:extLst>
                <a:ext uri="{FF2B5EF4-FFF2-40B4-BE49-F238E27FC236}">
                  <a16:creationId xmlns:a16="http://schemas.microsoft.com/office/drawing/2014/main" id="{B39ED3A3-FE0C-5E3F-419D-A22635466C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92" y="2832"/>
              <a:ext cx="528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73" name="Rectangle 165">
              <a:extLst>
                <a:ext uri="{FF2B5EF4-FFF2-40B4-BE49-F238E27FC236}">
                  <a16:creationId xmlns:a16="http://schemas.microsoft.com/office/drawing/2014/main" id="{C457333F-D83C-73D3-AA13-F9922950BC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2937"/>
              <a:ext cx="22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</a:p>
          </p:txBody>
        </p:sp>
        <p:sp>
          <p:nvSpPr>
            <p:cNvPr id="27674" name="Line 166">
              <a:extLst>
                <a:ext uri="{FF2B5EF4-FFF2-40B4-BE49-F238E27FC236}">
                  <a16:creationId xmlns:a16="http://schemas.microsoft.com/office/drawing/2014/main" id="{9B9D2C85-71D1-282A-BB55-40C69534A8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4" y="2976"/>
              <a:ext cx="1440" cy="0"/>
            </a:xfrm>
            <a:prstGeom prst="line">
              <a:avLst/>
            </a:prstGeom>
            <a:noFill/>
            <a:ln w="19050">
              <a:solidFill>
                <a:srgbClr val="6600CC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675" name="Rectangle 171">
              <a:extLst>
                <a:ext uri="{FF2B5EF4-FFF2-40B4-BE49-F238E27FC236}">
                  <a16:creationId xmlns:a16="http://schemas.microsoft.com/office/drawing/2014/main" id="{680C9881-2174-3A6D-4B32-A0155176A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160"/>
              <a:ext cx="960" cy="432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1921" name="Rectangle 177">
            <a:extLst>
              <a:ext uri="{FF2B5EF4-FFF2-40B4-BE49-F238E27FC236}">
                <a16:creationId xmlns:a16="http://schemas.microsoft.com/office/drawing/2014/main" id="{583590ED-515C-DD54-6BAE-0C7B269C7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150" y="2209801"/>
            <a:ext cx="43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1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1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1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8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8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8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animBg="1"/>
      <p:bldP spid="31812" grpId="0" animBg="1"/>
      <p:bldP spid="319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22908E5E-1EAE-4531-AD65-0FE58171930C}"/>
  <p:tag name="ISPRING_RESOURCE_FOLDER" val="C:\Users\sumit\Documents\CurrentElectricity\1. Introduction-OL\"/>
  <p:tag name="ISPRING_PRESENTATION_PATH" val="C:\Users\sumit\Documents\CurrentElectricity\1. Introduction-OL.pptx"/>
  <p:tag name="ISPRING_PROJECT_VERSION" val="9.32"/>
  <p:tag name="ISPRING_PROJECT_FOLDER_UPDATED" val="1"/>
  <p:tag name="ISPRING_PRESENTATION_TITLE" val="1. Introduction-OL"/>
  <p:tag name="ISPRING_FIRST_PUBLISH" val="1"/>
</p:tagLst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400" b="1" dirty="0" smtClean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4"/>
        </a:fontRef>
      </a:style>
    </a:spDef>
    <a:lnDef>
      <a:spPr>
        <a:ln w="38100">
          <a:solidFill>
            <a:schemeClr val="tx2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rgbClr val="FFC00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5740</TotalTime>
  <Words>761</Words>
  <Application>Microsoft Office PowerPoint</Application>
  <PresentationFormat>Widescreen</PresentationFormat>
  <Paragraphs>184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Introduction-OL</dc:title>
  <dc:creator>SUMITH P</dc:creator>
  <cp:lastModifiedBy>SUMITH P</cp:lastModifiedBy>
  <cp:revision>112</cp:revision>
  <dcterms:created xsi:type="dcterms:W3CDTF">2020-07-03T02:55:28Z</dcterms:created>
  <dcterms:modified xsi:type="dcterms:W3CDTF">2026-07-28T05:06:46Z</dcterms:modified>
</cp:coreProperties>
</file>