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73" r:id="rId2"/>
    <p:sldId id="276" r:id="rId3"/>
    <p:sldId id="274" r:id="rId4"/>
    <p:sldId id="275" r:id="rId5"/>
    <p:sldId id="277" r:id="rId6"/>
    <p:sldId id="278" r:id="rId7"/>
    <p:sldId id="280" r:id="rId8"/>
  </p:sldIdLst>
  <p:sldSz cx="12192000" cy="6858000"/>
  <p:notesSz cx="6858000" cy="9144000"/>
  <p:custDataLst>
    <p:tags r:id="rId1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8WZM6wAIUIN42oWw8en1HA==" hashData="qoN5ZaUZNKPTsq+DIC4vMxe+JNtWo6jhd8DKhJ28EETiOY0drdW6FtIWZVffYGmjQQoHK7JrTtTwjNBVxOv5Mg=="/>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MITH P" initials="SP" lastIdx="2" clrIdx="0">
    <p:extLst>
      <p:ext uri="{19B8F6BF-5375-455C-9EA6-DF929625EA0E}">
        <p15:presenceInfo xmlns:p15="http://schemas.microsoft.com/office/powerpoint/2012/main" userId="79f682cf9aa2df3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62CEA"/>
    <a:srgbClr val="7A0000"/>
    <a:srgbClr val="C09200"/>
    <a:srgbClr val="480000"/>
    <a:srgbClr val="4B2121"/>
    <a:srgbClr val="FF9900"/>
    <a:srgbClr val="FF66FF"/>
    <a:srgbClr val="111E35"/>
    <a:srgbClr val="5C1051"/>
    <a:srgbClr val="3080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1548F1-DA2E-4CF7-9833-D85BF72C0DC8}" v="16" dt="2026-07-09T07:03:02.2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780" y="7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tags" Target="tags/tag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MITH P" userId="79f682cf9aa2df33" providerId="LiveId" clId="{49E79142-1A95-4C36-BD2B-A8E8D773F949}"/>
    <pc:docChg chg="modSld modMainMaster">
      <pc:chgData name="SUMITH P" userId="79f682cf9aa2df33" providerId="LiveId" clId="{49E79142-1A95-4C36-BD2B-A8E8D773F949}" dt="2026-07-15T16:33:20.149" v="9" actId="1076"/>
      <pc:docMkLst>
        <pc:docMk/>
      </pc:docMkLst>
      <pc:sldChg chg="modSp mod">
        <pc:chgData name="SUMITH P" userId="79f682cf9aa2df33" providerId="LiveId" clId="{49E79142-1A95-4C36-BD2B-A8E8D773F949}" dt="2026-07-15T16:23:36.409" v="8" actId="13926"/>
        <pc:sldMkLst>
          <pc:docMk/>
          <pc:sldMk cId="3213422737" sldId="275"/>
        </pc:sldMkLst>
        <pc:spChg chg="mod">
          <ac:chgData name="SUMITH P" userId="79f682cf9aa2df33" providerId="LiveId" clId="{49E79142-1A95-4C36-BD2B-A8E8D773F949}" dt="2026-07-15T16:22:57.744" v="2" actId="2711"/>
          <ac:spMkLst>
            <pc:docMk/>
            <pc:sldMk cId="3213422737" sldId="275"/>
            <ac:spMk id="8" creationId="{2D5281A5-A726-4DE5-9F06-AB69FBA68C36}"/>
          </ac:spMkLst>
        </pc:spChg>
        <pc:spChg chg="mod">
          <ac:chgData name="SUMITH P" userId="79f682cf9aa2df33" providerId="LiveId" clId="{49E79142-1A95-4C36-BD2B-A8E8D773F949}" dt="2026-07-15T16:23:33.318" v="7" actId="13926"/>
          <ac:spMkLst>
            <pc:docMk/>
            <pc:sldMk cId="3213422737" sldId="275"/>
            <ac:spMk id="10" creationId="{C3252051-145B-4A78-BC44-9CBCC0534EF3}"/>
          </ac:spMkLst>
        </pc:spChg>
        <pc:spChg chg="mod">
          <ac:chgData name="SUMITH P" userId="79f682cf9aa2df33" providerId="LiveId" clId="{49E79142-1A95-4C36-BD2B-A8E8D773F949}" dt="2026-07-15T16:23:36.409" v="8" actId="13926"/>
          <ac:spMkLst>
            <pc:docMk/>
            <pc:sldMk cId="3213422737" sldId="275"/>
            <ac:spMk id="11" creationId="{B21D31B5-2625-4E98-AD67-C0520D3FB183}"/>
          </ac:spMkLst>
        </pc:spChg>
        <pc:spChg chg="mod">
          <ac:chgData name="SUMITH P" userId="79f682cf9aa2df33" providerId="LiveId" clId="{49E79142-1A95-4C36-BD2B-A8E8D773F949}" dt="2026-07-15T16:22:57.744" v="2" actId="2711"/>
          <ac:spMkLst>
            <pc:docMk/>
            <pc:sldMk cId="3213422737" sldId="275"/>
            <ac:spMk id="13" creationId="{62FD348E-FE4A-4A38-B763-7BA29B484C4D}"/>
          </ac:spMkLst>
        </pc:spChg>
        <pc:grpChg chg="mod">
          <ac:chgData name="SUMITH P" userId="79f682cf9aa2df33" providerId="LiveId" clId="{49E79142-1A95-4C36-BD2B-A8E8D773F949}" dt="2026-07-15T16:22:57.744" v="2" actId="2711"/>
          <ac:grpSpMkLst>
            <pc:docMk/>
            <pc:sldMk cId="3213422737" sldId="275"/>
            <ac:grpSpMk id="4" creationId="{F045F4EF-7B6B-43E0-B163-FE831EDB9CAD}"/>
          </ac:grpSpMkLst>
        </pc:grpChg>
        <pc:grpChg chg="mod">
          <ac:chgData name="SUMITH P" userId="79f682cf9aa2df33" providerId="LiveId" clId="{49E79142-1A95-4C36-BD2B-A8E8D773F949}" dt="2026-07-15T16:22:57.744" v="2" actId="2711"/>
          <ac:grpSpMkLst>
            <pc:docMk/>
            <pc:sldMk cId="3213422737" sldId="275"/>
            <ac:grpSpMk id="14" creationId="{77AE17A9-7F75-4A70-A6A7-8D11328EC207}"/>
          </ac:grpSpMkLst>
        </pc:grpChg>
      </pc:sldChg>
      <pc:sldMasterChg chg="modSp mod">
        <pc:chgData name="SUMITH P" userId="79f682cf9aa2df33" providerId="LiveId" clId="{49E79142-1A95-4C36-BD2B-A8E8D773F949}" dt="2026-07-15T16:33:20.149" v="9" actId="1076"/>
        <pc:sldMasterMkLst>
          <pc:docMk/>
          <pc:sldMasterMk cId="1741263017" sldId="2147483648"/>
        </pc:sldMasterMkLst>
        <pc:spChg chg="mod">
          <ac:chgData name="SUMITH P" userId="79f682cf9aa2df33" providerId="LiveId" clId="{49E79142-1A95-4C36-BD2B-A8E8D773F949}" dt="2026-07-15T16:33:20.149" v="9" actId="1076"/>
          <ac:spMkLst>
            <pc:docMk/>
            <pc:sldMasterMk cId="1741263017" sldId="2147483648"/>
            <ac:spMk id="8" creationId="{7BAD02BA-A5E7-4F2E-B26B-8796E931B084}"/>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626670-77FE-44C7-B52F-3DB556DCA872}" type="datetimeFigureOut">
              <a:rPr lang="en-IN" smtClean="0"/>
              <a:t>15-07-2026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818141-2439-4039-A9AF-58231367601C}" type="slidenum">
              <a:rPr lang="en-IN" smtClean="0"/>
              <a:t>‹#›</a:t>
            </a:fld>
            <a:endParaRPr lang="en-IN"/>
          </a:p>
        </p:txBody>
      </p:sp>
    </p:spTree>
    <p:extLst>
      <p:ext uri="{BB962C8B-B14F-4D97-AF65-F5344CB8AC3E}">
        <p14:creationId xmlns:p14="http://schemas.microsoft.com/office/powerpoint/2010/main" val="3282619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2">
            <a:lumMod val="9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77200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25000"/>
            <a:alpha val="81961"/>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BAD02BA-A5E7-4F2E-B26B-8796E931B084}"/>
              </a:ext>
            </a:extLst>
          </p:cNvPr>
          <p:cNvSpPr/>
          <p:nvPr userDrawn="1"/>
        </p:nvSpPr>
        <p:spPr>
          <a:xfrm>
            <a:off x="159657" y="131182"/>
            <a:ext cx="11872686" cy="6595636"/>
          </a:xfrm>
          <a:prstGeom prst="rect">
            <a:avLst/>
          </a:prstGeom>
          <a:solidFill>
            <a:schemeClr val="bg1"/>
          </a:solidFill>
          <a:ln w="57150">
            <a:solidFill>
              <a:srgbClr val="FFFF00"/>
            </a:solidFill>
          </a:ln>
          <a:effectLst>
            <a:glow rad="1397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Graphic 3">
            <a:extLst>
              <a:ext uri="{FF2B5EF4-FFF2-40B4-BE49-F238E27FC236}">
                <a16:creationId xmlns:a16="http://schemas.microsoft.com/office/drawing/2014/main" id="{4B998E5F-C412-CA7A-69CB-8E70071E5AD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481329" y="5250873"/>
            <a:ext cx="1232687" cy="1219200"/>
          </a:xfrm>
          <a:prstGeom prst="rect">
            <a:avLst/>
          </a:prstGeom>
        </p:spPr>
      </p:pic>
      <p:sp>
        <p:nvSpPr>
          <p:cNvPr id="5" name="TextBox 4">
            <a:extLst>
              <a:ext uri="{FF2B5EF4-FFF2-40B4-BE49-F238E27FC236}">
                <a16:creationId xmlns:a16="http://schemas.microsoft.com/office/drawing/2014/main" id="{12A4A0B9-94AE-B554-3799-A020F9755CD4}"/>
              </a:ext>
            </a:extLst>
          </p:cNvPr>
          <p:cNvSpPr txBox="1"/>
          <p:nvPr userDrawn="1"/>
        </p:nvSpPr>
        <p:spPr>
          <a:xfrm>
            <a:off x="8444361" y="6100741"/>
            <a:ext cx="2036968" cy="369332"/>
          </a:xfrm>
          <a:prstGeom prst="rect">
            <a:avLst/>
          </a:prstGeom>
          <a:noFill/>
        </p:spPr>
        <p:txBody>
          <a:bodyPr wrap="none" rtlCol="0">
            <a:spAutoFit/>
          </a:bodyPr>
          <a:lstStyle/>
          <a:p>
            <a:pPr algn="l"/>
            <a:r>
              <a:rPr lang="en-IN" dirty="0">
                <a:solidFill>
                  <a:schemeClr val="bg1">
                    <a:lumMod val="50000"/>
                  </a:schemeClr>
                </a:solidFill>
              </a:rPr>
              <a:t>Prepared by </a:t>
            </a:r>
            <a:r>
              <a:rPr lang="en-IN" dirty="0" err="1">
                <a:solidFill>
                  <a:schemeClr val="bg1">
                    <a:lumMod val="50000"/>
                  </a:schemeClr>
                </a:solidFill>
              </a:rPr>
              <a:t>Sumith</a:t>
            </a:r>
            <a:endParaRPr lang="en-IN" dirty="0">
              <a:solidFill>
                <a:schemeClr val="bg1">
                  <a:lumMod val="50000"/>
                </a:schemeClr>
              </a:solidFill>
            </a:endParaRPr>
          </a:p>
        </p:txBody>
      </p:sp>
    </p:spTree>
    <p:extLst>
      <p:ext uri="{BB962C8B-B14F-4D97-AF65-F5344CB8AC3E}">
        <p14:creationId xmlns:p14="http://schemas.microsoft.com/office/powerpoint/2010/main" val="1741263017"/>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image" Target="../media/image3.png"/><Relationship Id="rId16"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pn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55" Type="http://schemas.openxmlformats.org/officeDocument/2006/relationships/image" Target="../media/image22.png"/><Relationship Id="rId63" Type="http://schemas.openxmlformats.org/officeDocument/2006/relationships/image" Target="../media/image29.png"/><Relationship Id="rId68" Type="http://schemas.openxmlformats.org/officeDocument/2006/relationships/image" Target="../media/image34.png"/><Relationship Id="rId21" Type="http://schemas.openxmlformats.org/officeDocument/2006/relationships/image" Target="../media/image47.png"/><Relationship Id="rId76" Type="http://schemas.openxmlformats.org/officeDocument/2006/relationships/image" Target="../media/image90.png"/><Relationship Id="rId84" Type="http://schemas.openxmlformats.org/officeDocument/2006/relationships/image" Target="../media/image46.png"/><Relationship Id="rId59" Type="http://schemas.openxmlformats.org/officeDocument/2006/relationships/image" Target="../media/image25.png"/><Relationship Id="rId67" Type="http://schemas.openxmlformats.org/officeDocument/2006/relationships/image" Target="../media/image33.png"/><Relationship Id="rId71" Type="http://schemas.openxmlformats.org/officeDocument/2006/relationships/image" Target="../media/image37.png"/><Relationship Id="rId54" Type="http://schemas.openxmlformats.org/officeDocument/2006/relationships/image" Target="../media/image21.png"/><Relationship Id="rId62" Type="http://schemas.openxmlformats.org/officeDocument/2006/relationships/image" Target="../media/image28.png"/><Relationship Id="rId70" Type="http://schemas.openxmlformats.org/officeDocument/2006/relationships/image" Target="../media/image36.png"/><Relationship Id="rId75" Type="http://schemas.openxmlformats.org/officeDocument/2006/relationships/image" Target="../media/image89.png"/><Relationship Id="rId83" Type="http://schemas.openxmlformats.org/officeDocument/2006/relationships/image" Target="../media/image45.png"/><Relationship Id="rId1" Type="http://schemas.openxmlformats.org/officeDocument/2006/relationships/slideLayout" Target="../slideLayouts/slideLayout1.xml"/><Relationship Id="rId53" Type="http://schemas.openxmlformats.org/officeDocument/2006/relationships/image" Target="../media/image79.png"/><Relationship Id="rId58" Type="http://schemas.openxmlformats.org/officeDocument/2006/relationships/image" Target="../media/image24.png"/><Relationship Id="rId66" Type="http://schemas.openxmlformats.org/officeDocument/2006/relationships/image" Target="../media/image32.png"/><Relationship Id="rId74" Type="http://schemas.openxmlformats.org/officeDocument/2006/relationships/image" Target="../media/image88.png"/><Relationship Id="rId79" Type="http://schemas.openxmlformats.org/officeDocument/2006/relationships/image" Target="../media/image41.png"/><Relationship Id="rId57" Type="http://schemas.openxmlformats.org/officeDocument/2006/relationships/image" Target="../media/image80.png"/><Relationship Id="rId61" Type="http://schemas.openxmlformats.org/officeDocument/2006/relationships/image" Target="../media/image27.png"/><Relationship Id="rId82" Type="http://schemas.openxmlformats.org/officeDocument/2006/relationships/image" Target="../media/image44.png"/><Relationship Id="rId52" Type="http://schemas.openxmlformats.org/officeDocument/2006/relationships/image" Target="../media/image78.png"/><Relationship Id="rId60" Type="http://schemas.openxmlformats.org/officeDocument/2006/relationships/image" Target="../media/image26.png"/><Relationship Id="rId65" Type="http://schemas.openxmlformats.org/officeDocument/2006/relationships/image" Target="../media/image31.png"/><Relationship Id="rId73" Type="http://schemas.openxmlformats.org/officeDocument/2006/relationships/image" Target="../media/image87.png"/><Relationship Id="rId78" Type="http://schemas.openxmlformats.org/officeDocument/2006/relationships/image" Target="../media/image40.png"/><Relationship Id="rId81" Type="http://schemas.openxmlformats.org/officeDocument/2006/relationships/image" Target="../media/image43.png"/><Relationship Id="rId56" Type="http://schemas.openxmlformats.org/officeDocument/2006/relationships/image" Target="../media/image23.png"/><Relationship Id="rId64" Type="http://schemas.openxmlformats.org/officeDocument/2006/relationships/image" Target="../media/image30.png"/><Relationship Id="rId69" Type="http://schemas.openxmlformats.org/officeDocument/2006/relationships/image" Target="../media/image35.png"/><Relationship Id="rId22" Type="http://schemas.openxmlformats.org/officeDocument/2006/relationships/image" Target="../media/image48.png"/><Relationship Id="rId77" Type="http://schemas.openxmlformats.org/officeDocument/2006/relationships/image" Target="../media/image39.png"/><Relationship Id="rId72" Type="http://schemas.openxmlformats.org/officeDocument/2006/relationships/image" Target="../media/image38.png"/><Relationship Id="rId80" Type="http://schemas.openxmlformats.org/officeDocument/2006/relationships/image" Target="../media/image42.png"/></Relationships>
</file>

<file path=ppt/slides/_rels/slide6.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3" Type="http://schemas.openxmlformats.org/officeDocument/2006/relationships/image" Target="../media/image22.png"/><Relationship Id="rId7" Type="http://schemas.openxmlformats.org/officeDocument/2006/relationships/image" Target="../media/image47.png"/><Relationship Id="rId12" Type="http://schemas.openxmlformats.org/officeDocument/2006/relationships/image" Target="../media/image52.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51.png"/><Relationship Id="rId5" Type="http://schemas.openxmlformats.org/officeDocument/2006/relationships/image" Target="../media/image30.png"/><Relationship Id="rId10" Type="http://schemas.openxmlformats.org/officeDocument/2006/relationships/image" Target="../media/image50.png"/><Relationship Id="rId4" Type="http://schemas.openxmlformats.org/officeDocument/2006/relationships/image" Target="../media/image23.png"/><Relationship Id="rId9" Type="http://schemas.openxmlformats.org/officeDocument/2006/relationships/image" Target="../media/image49.png"/><Relationship Id="rId14" Type="http://schemas.openxmlformats.org/officeDocument/2006/relationships/image" Target="../media/image54.png"/></Relationships>
</file>

<file path=ppt/slides/_rels/slide7.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6.png"/><Relationship Id="rId18" Type="http://schemas.openxmlformats.org/officeDocument/2006/relationships/image" Target="../media/image54.png"/><Relationship Id="rId3" Type="http://schemas.openxmlformats.org/officeDocument/2006/relationships/image" Target="../media/image22.png"/><Relationship Id="rId7" Type="http://schemas.openxmlformats.org/officeDocument/2006/relationships/image" Target="../media/image47.png"/><Relationship Id="rId12" Type="http://schemas.openxmlformats.org/officeDocument/2006/relationships/image" Target="../media/image55.png"/><Relationship Id="rId17" Type="http://schemas.openxmlformats.org/officeDocument/2006/relationships/image" Target="../media/image53.png"/><Relationship Id="rId2" Type="http://schemas.openxmlformats.org/officeDocument/2006/relationships/image" Target="../media/image21.png"/><Relationship Id="rId16"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93.png"/><Relationship Id="rId5" Type="http://schemas.openxmlformats.org/officeDocument/2006/relationships/image" Target="../media/image30.png"/><Relationship Id="rId15" Type="http://schemas.openxmlformats.org/officeDocument/2006/relationships/image" Target="../media/image51.png"/><Relationship Id="rId4" Type="http://schemas.openxmlformats.org/officeDocument/2006/relationships/image" Target="../media/image23.png"/><Relationship Id="rId9" Type="http://schemas.openxmlformats.org/officeDocument/2006/relationships/image" Target="../media/image49.png"/><Relationship Id="rId1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BEFBDD6-EACE-410B-A7DD-43D125962F24}"/>
              </a:ext>
            </a:extLst>
          </p:cNvPr>
          <p:cNvSpPr txBox="1"/>
          <p:nvPr/>
        </p:nvSpPr>
        <p:spPr>
          <a:xfrm>
            <a:off x="212049" y="148100"/>
            <a:ext cx="2808514" cy="584775"/>
          </a:xfrm>
          <a:prstGeom prst="rect">
            <a:avLst/>
          </a:prstGeom>
          <a:noFill/>
        </p:spPr>
        <p:txBody>
          <a:bodyPr wrap="square" rtlCol="0">
            <a:spAutoFit/>
          </a:bodyPr>
          <a:lstStyle/>
          <a:p>
            <a:pPr algn="l"/>
            <a:r>
              <a:rPr lang="en-US" sz="3200" dirty="0">
                <a:solidFill>
                  <a:schemeClr val="bg1"/>
                </a:solidFill>
                <a:highlight>
                  <a:srgbClr val="000080"/>
                </a:highlight>
              </a:rPr>
              <a:t>Magnetic Field</a:t>
            </a:r>
            <a:endParaRPr lang="en-IN" sz="3200" dirty="0">
              <a:solidFill>
                <a:schemeClr val="bg1"/>
              </a:solidFill>
              <a:highlight>
                <a:srgbClr val="000080"/>
              </a:highlight>
            </a:endParaRPr>
          </a:p>
        </p:txBody>
      </p:sp>
      <p:sp>
        <p:nvSpPr>
          <p:cNvPr id="4" name="TextBox 3">
            <a:extLst>
              <a:ext uri="{FF2B5EF4-FFF2-40B4-BE49-F238E27FC236}">
                <a16:creationId xmlns:a16="http://schemas.microsoft.com/office/drawing/2014/main" id="{C036A1D4-2448-4F68-AA00-269C2C2733A7}"/>
              </a:ext>
            </a:extLst>
          </p:cNvPr>
          <p:cNvSpPr txBox="1"/>
          <p:nvPr/>
        </p:nvSpPr>
        <p:spPr>
          <a:xfrm>
            <a:off x="1811849" y="646936"/>
            <a:ext cx="2808514" cy="461665"/>
          </a:xfrm>
          <a:prstGeom prst="rect">
            <a:avLst/>
          </a:prstGeom>
          <a:noFill/>
        </p:spPr>
        <p:txBody>
          <a:bodyPr wrap="square" rtlCol="0">
            <a:spAutoFit/>
          </a:bodyPr>
          <a:lstStyle/>
          <a:p>
            <a:pPr algn="l"/>
            <a:r>
              <a:rPr lang="en-US" sz="2400" b="1" i="1" dirty="0">
                <a:solidFill>
                  <a:srgbClr val="002060"/>
                </a:solidFill>
              </a:rPr>
              <a:t>Oersted Experiment</a:t>
            </a:r>
            <a:endParaRPr lang="en-IN" sz="2400" b="1" i="1" dirty="0">
              <a:solidFill>
                <a:srgbClr val="002060"/>
              </a:solidFill>
            </a:endParaRPr>
          </a:p>
        </p:txBody>
      </p:sp>
      <p:grpSp>
        <p:nvGrpSpPr>
          <p:cNvPr id="8" name="Group 7">
            <a:extLst>
              <a:ext uri="{FF2B5EF4-FFF2-40B4-BE49-F238E27FC236}">
                <a16:creationId xmlns:a16="http://schemas.microsoft.com/office/drawing/2014/main" id="{4A99A2FE-0B50-435D-A731-1C60AE7545BC}"/>
              </a:ext>
            </a:extLst>
          </p:cNvPr>
          <p:cNvGrpSpPr/>
          <p:nvPr/>
        </p:nvGrpSpPr>
        <p:grpSpPr>
          <a:xfrm rot="405856">
            <a:off x="7752015" y="382435"/>
            <a:ext cx="508204" cy="489857"/>
            <a:chOff x="6948714" y="2191657"/>
            <a:chExt cx="1005115" cy="968829"/>
          </a:xfrm>
        </p:grpSpPr>
        <p:sp>
          <p:nvSpPr>
            <p:cNvPr id="5" name="Oval 4">
              <a:extLst>
                <a:ext uri="{FF2B5EF4-FFF2-40B4-BE49-F238E27FC236}">
                  <a16:creationId xmlns:a16="http://schemas.microsoft.com/office/drawing/2014/main" id="{D00969A0-EAF6-4BF1-A1C8-3F4996CEF27A}"/>
                </a:ext>
              </a:extLst>
            </p:cNvPr>
            <p:cNvSpPr/>
            <p:nvPr/>
          </p:nvSpPr>
          <p:spPr>
            <a:xfrm>
              <a:off x="6948714" y="2191657"/>
              <a:ext cx="1005115" cy="968829"/>
            </a:xfrm>
            <a:prstGeom prst="ellipse">
              <a:avLst/>
            </a:prstGeom>
            <a:solidFill>
              <a:schemeClr val="accent5">
                <a:lumMod val="20000"/>
                <a:lumOff val="80000"/>
              </a:schemeClr>
            </a:solidFill>
            <a:ln w="76200">
              <a:solidFill>
                <a:srgbClr val="00B0F0"/>
              </a:solidFill>
              <a:prstDash val="solid"/>
            </a:ln>
            <a:scene3d>
              <a:camera prst="orthographicFront"/>
              <a:lightRig rig="threePt" dir="t"/>
            </a:scene3d>
            <a:sp3d>
              <a:bevelT prst="slope"/>
            </a:sp3d>
          </p:spPr>
          <p:style>
            <a:lnRef idx="0">
              <a:scrgbClr r="0" g="0" b="0"/>
            </a:lnRef>
            <a:fillRef idx="0">
              <a:scrgbClr r="0" g="0" b="0"/>
            </a:fillRef>
            <a:effectRef idx="0">
              <a:scrgbClr r="0" g="0" b="0"/>
            </a:effectRef>
            <a:fontRef idx="minor">
              <a:schemeClr val="accent4"/>
            </a:fontRef>
          </p:style>
          <p:txBody>
            <a:bodyPr rtlCol="0" anchor="ctr"/>
            <a:lstStyle/>
            <a:p>
              <a:pPr algn="ctr"/>
              <a:endParaRPr lang="en-IN" sz="2400" b="1" dirty="0">
                <a:solidFill>
                  <a:srgbClr val="002060"/>
                </a:solidFill>
              </a:endParaRPr>
            </a:p>
          </p:txBody>
        </p:sp>
        <p:pic>
          <p:nvPicPr>
            <p:cNvPr id="1032" name="Picture 8" descr="Image Download Png For Free Download On Mbtskoudsalg - Needle For Compass -  420x420 PNG Download - PNGkit">
              <a:extLst>
                <a:ext uri="{FF2B5EF4-FFF2-40B4-BE49-F238E27FC236}">
                  <a16:creationId xmlns:a16="http://schemas.microsoft.com/office/drawing/2014/main" id="{077D2C71-59CF-42B4-AEB8-76163929B542}"/>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41265" t="9960" r="42196" b="8692"/>
            <a:stretch/>
          </p:blipFill>
          <p:spPr bwMode="auto">
            <a:xfrm rot="21127594">
              <a:off x="7327900" y="2312814"/>
              <a:ext cx="246742" cy="726513"/>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12" name="Straight Connector 11">
            <a:extLst>
              <a:ext uri="{FF2B5EF4-FFF2-40B4-BE49-F238E27FC236}">
                <a16:creationId xmlns:a16="http://schemas.microsoft.com/office/drawing/2014/main" id="{1AE3F8BE-B055-4839-9037-402F1CA24266}"/>
              </a:ext>
            </a:extLst>
          </p:cNvPr>
          <p:cNvCxnSpPr/>
          <p:nvPr/>
        </p:nvCxnSpPr>
        <p:spPr>
          <a:xfrm>
            <a:off x="5596052" y="1108601"/>
            <a:ext cx="5254171" cy="0"/>
          </a:xfrm>
          <a:prstGeom prst="line">
            <a:avLst/>
          </a:prstGeom>
          <a:ln w="38100">
            <a:tailEnd type="none"/>
          </a:ln>
        </p:spPr>
        <p:style>
          <a:lnRef idx="3">
            <a:schemeClr val="accent6"/>
          </a:lnRef>
          <a:fillRef idx="0">
            <a:schemeClr val="accent6"/>
          </a:fillRef>
          <a:effectRef idx="2">
            <a:schemeClr val="accent6"/>
          </a:effectRef>
          <a:fontRef idx="minor">
            <a:schemeClr val="tx1"/>
          </a:fontRef>
        </p:style>
      </p:cxnSp>
      <p:cxnSp>
        <p:nvCxnSpPr>
          <p:cNvPr id="23" name="Straight Connector 22">
            <a:extLst>
              <a:ext uri="{FF2B5EF4-FFF2-40B4-BE49-F238E27FC236}">
                <a16:creationId xmlns:a16="http://schemas.microsoft.com/office/drawing/2014/main" id="{FEAF2AF2-4C97-4517-BE21-A2DA0F0DA939}"/>
              </a:ext>
            </a:extLst>
          </p:cNvPr>
          <p:cNvCxnSpPr>
            <a:cxnSpLocks/>
          </p:cNvCxnSpPr>
          <p:nvPr/>
        </p:nvCxnSpPr>
        <p:spPr>
          <a:xfrm>
            <a:off x="5618618" y="1108601"/>
            <a:ext cx="0" cy="1019629"/>
          </a:xfrm>
          <a:prstGeom prst="line">
            <a:avLst/>
          </a:prstGeom>
          <a:ln w="38100">
            <a:tailEnd type="none"/>
          </a:ln>
        </p:spPr>
        <p:style>
          <a:lnRef idx="3">
            <a:schemeClr val="accent6"/>
          </a:lnRef>
          <a:fillRef idx="0">
            <a:schemeClr val="accent6"/>
          </a:fillRef>
          <a:effectRef idx="2">
            <a:schemeClr val="accent6"/>
          </a:effectRef>
          <a:fontRef idx="minor">
            <a:schemeClr val="tx1"/>
          </a:fontRef>
        </p:style>
      </p:cxnSp>
      <p:cxnSp>
        <p:nvCxnSpPr>
          <p:cNvPr id="26" name="Straight Connector 25">
            <a:extLst>
              <a:ext uri="{FF2B5EF4-FFF2-40B4-BE49-F238E27FC236}">
                <a16:creationId xmlns:a16="http://schemas.microsoft.com/office/drawing/2014/main" id="{F2B8280E-BB6B-4F74-99DC-D089BE8D0D41}"/>
              </a:ext>
            </a:extLst>
          </p:cNvPr>
          <p:cNvCxnSpPr>
            <a:cxnSpLocks/>
          </p:cNvCxnSpPr>
          <p:nvPr/>
        </p:nvCxnSpPr>
        <p:spPr>
          <a:xfrm>
            <a:off x="10835709" y="1094087"/>
            <a:ext cx="0" cy="1019629"/>
          </a:xfrm>
          <a:prstGeom prst="line">
            <a:avLst/>
          </a:prstGeom>
          <a:ln w="38100">
            <a:tailEnd type="none"/>
          </a:ln>
        </p:spPr>
        <p:style>
          <a:lnRef idx="3">
            <a:schemeClr val="accent6"/>
          </a:lnRef>
          <a:fillRef idx="0">
            <a:schemeClr val="accent6"/>
          </a:fillRef>
          <a:effectRef idx="2">
            <a:schemeClr val="accent6"/>
          </a:effectRef>
          <a:fontRef idx="minor">
            <a:schemeClr val="tx1"/>
          </a:fontRef>
        </p:style>
      </p:cxnSp>
      <p:cxnSp>
        <p:nvCxnSpPr>
          <p:cNvPr id="27" name="Straight Connector 26">
            <a:extLst>
              <a:ext uri="{FF2B5EF4-FFF2-40B4-BE49-F238E27FC236}">
                <a16:creationId xmlns:a16="http://schemas.microsoft.com/office/drawing/2014/main" id="{DB175F8B-ED76-454D-A909-DB42458F4D8C}"/>
              </a:ext>
            </a:extLst>
          </p:cNvPr>
          <p:cNvCxnSpPr>
            <a:cxnSpLocks/>
          </p:cNvCxnSpPr>
          <p:nvPr/>
        </p:nvCxnSpPr>
        <p:spPr>
          <a:xfrm>
            <a:off x="7482909" y="1866066"/>
            <a:ext cx="0" cy="524328"/>
          </a:xfrm>
          <a:prstGeom prst="line">
            <a:avLst/>
          </a:prstGeom>
          <a:ln w="38100">
            <a:tailEnd type="none"/>
          </a:ln>
        </p:spPr>
        <p:style>
          <a:lnRef idx="3">
            <a:schemeClr val="accent6"/>
          </a:lnRef>
          <a:fillRef idx="0">
            <a:schemeClr val="accent6"/>
          </a:fillRef>
          <a:effectRef idx="2">
            <a:schemeClr val="accent6"/>
          </a:effectRef>
          <a:fontRef idx="minor">
            <a:schemeClr val="tx1"/>
          </a:fontRef>
        </p:style>
      </p:cxnSp>
      <p:cxnSp>
        <p:nvCxnSpPr>
          <p:cNvPr id="29" name="Straight Connector 28">
            <a:extLst>
              <a:ext uri="{FF2B5EF4-FFF2-40B4-BE49-F238E27FC236}">
                <a16:creationId xmlns:a16="http://schemas.microsoft.com/office/drawing/2014/main" id="{3EEFDDD7-2389-480E-8A33-E227BC716A72}"/>
              </a:ext>
            </a:extLst>
          </p:cNvPr>
          <p:cNvCxnSpPr>
            <a:cxnSpLocks/>
          </p:cNvCxnSpPr>
          <p:nvPr/>
        </p:nvCxnSpPr>
        <p:spPr>
          <a:xfrm flipH="1">
            <a:off x="7671594" y="2008032"/>
            <a:ext cx="1" cy="178253"/>
          </a:xfrm>
          <a:prstGeom prst="line">
            <a:avLst/>
          </a:prstGeom>
          <a:ln w="38100">
            <a:tailEnd type="none"/>
          </a:ln>
        </p:spPr>
        <p:style>
          <a:lnRef idx="3">
            <a:schemeClr val="accent6"/>
          </a:lnRef>
          <a:fillRef idx="0">
            <a:schemeClr val="accent6"/>
          </a:fillRef>
          <a:effectRef idx="2">
            <a:schemeClr val="accent6"/>
          </a:effectRef>
          <a:fontRef idx="minor">
            <a:schemeClr val="tx1"/>
          </a:fontRef>
        </p:style>
      </p:cxnSp>
      <p:cxnSp>
        <p:nvCxnSpPr>
          <p:cNvPr id="31" name="Straight Connector 30">
            <a:extLst>
              <a:ext uri="{FF2B5EF4-FFF2-40B4-BE49-F238E27FC236}">
                <a16:creationId xmlns:a16="http://schemas.microsoft.com/office/drawing/2014/main" id="{80CA9F1D-53D6-46E8-BF1B-4D675B43018B}"/>
              </a:ext>
            </a:extLst>
          </p:cNvPr>
          <p:cNvCxnSpPr>
            <a:cxnSpLocks/>
          </p:cNvCxnSpPr>
          <p:nvPr/>
        </p:nvCxnSpPr>
        <p:spPr>
          <a:xfrm>
            <a:off x="5618618" y="2113716"/>
            <a:ext cx="1864291" cy="14513"/>
          </a:xfrm>
          <a:prstGeom prst="line">
            <a:avLst/>
          </a:prstGeom>
          <a:ln w="38100">
            <a:tailEnd type="none"/>
          </a:ln>
        </p:spPr>
        <p:style>
          <a:lnRef idx="3">
            <a:schemeClr val="accent6"/>
          </a:lnRef>
          <a:fillRef idx="0">
            <a:schemeClr val="accent6"/>
          </a:fillRef>
          <a:effectRef idx="2">
            <a:schemeClr val="accent6"/>
          </a:effectRef>
          <a:fontRef idx="minor">
            <a:schemeClr val="tx1"/>
          </a:fontRef>
        </p:style>
      </p:cxnSp>
      <p:cxnSp>
        <p:nvCxnSpPr>
          <p:cNvPr id="34" name="Straight Connector 33">
            <a:extLst>
              <a:ext uri="{FF2B5EF4-FFF2-40B4-BE49-F238E27FC236}">
                <a16:creationId xmlns:a16="http://schemas.microsoft.com/office/drawing/2014/main" id="{702EE5F7-FF8F-4391-B10B-9CCC7C071712}"/>
              </a:ext>
            </a:extLst>
          </p:cNvPr>
          <p:cNvCxnSpPr>
            <a:cxnSpLocks/>
          </p:cNvCxnSpPr>
          <p:nvPr/>
        </p:nvCxnSpPr>
        <p:spPr>
          <a:xfrm>
            <a:off x="7671594" y="2106459"/>
            <a:ext cx="1111138" cy="0"/>
          </a:xfrm>
          <a:prstGeom prst="line">
            <a:avLst/>
          </a:prstGeom>
          <a:ln w="38100">
            <a:tailEnd type="none"/>
          </a:ln>
        </p:spPr>
        <p:style>
          <a:lnRef idx="3">
            <a:schemeClr val="accent6"/>
          </a:lnRef>
          <a:fillRef idx="0">
            <a:schemeClr val="accent6"/>
          </a:fillRef>
          <a:effectRef idx="2">
            <a:schemeClr val="accent6"/>
          </a:effectRef>
          <a:fontRef idx="minor">
            <a:schemeClr val="tx1"/>
          </a:fontRef>
        </p:style>
      </p:cxnSp>
      <p:cxnSp>
        <p:nvCxnSpPr>
          <p:cNvPr id="37" name="Straight Connector 36">
            <a:extLst>
              <a:ext uri="{FF2B5EF4-FFF2-40B4-BE49-F238E27FC236}">
                <a16:creationId xmlns:a16="http://schemas.microsoft.com/office/drawing/2014/main" id="{9674E22A-89AD-4567-B85E-2A7885CF3CCE}"/>
              </a:ext>
            </a:extLst>
          </p:cNvPr>
          <p:cNvCxnSpPr>
            <a:cxnSpLocks/>
          </p:cNvCxnSpPr>
          <p:nvPr/>
        </p:nvCxnSpPr>
        <p:spPr>
          <a:xfrm flipH="1">
            <a:off x="8768218" y="2008032"/>
            <a:ext cx="444021" cy="103640"/>
          </a:xfrm>
          <a:prstGeom prst="line">
            <a:avLst/>
          </a:prstGeom>
          <a:ln w="38100">
            <a:tailEnd type="none"/>
          </a:ln>
        </p:spPr>
        <p:style>
          <a:lnRef idx="3">
            <a:schemeClr val="accent6"/>
          </a:lnRef>
          <a:fillRef idx="0">
            <a:schemeClr val="accent6"/>
          </a:fillRef>
          <a:effectRef idx="2">
            <a:schemeClr val="accent6"/>
          </a:effectRef>
          <a:fontRef idx="minor">
            <a:schemeClr val="tx1"/>
          </a:fontRef>
        </p:style>
      </p:cxnSp>
      <p:cxnSp>
        <p:nvCxnSpPr>
          <p:cNvPr id="38" name="Straight Connector 37">
            <a:extLst>
              <a:ext uri="{FF2B5EF4-FFF2-40B4-BE49-F238E27FC236}">
                <a16:creationId xmlns:a16="http://schemas.microsoft.com/office/drawing/2014/main" id="{C67C220B-788A-4FEF-9E65-DE305D5DA46C}"/>
              </a:ext>
            </a:extLst>
          </p:cNvPr>
          <p:cNvCxnSpPr>
            <a:cxnSpLocks/>
          </p:cNvCxnSpPr>
          <p:nvPr/>
        </p:nvCxnSpPr>
        <p:spPr>
          <a:xfrm>
            <a:off x="9212239" y="2105438"/>
            <a:ext cx="1691223" cy="21969"/>
          </a:xfrm>
          <a:prstGeom prst="line">
            <a:avLst/>
          </a:prstGeom>
          <a:ln w="38100">
            <a:tailEnd type="non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4789006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par>
                                <p:cTn id="16" presetID="10" presetClass="entr" presetSubtype="0" fill="hold"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10" presetClass="entr" presetSubtype="0" fill="hold"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par>
                                <p:cTn id="25" presetID="10" presetClass="entr" presetSubtype="0"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par>
                                <p:cTn id="28" presetID="10" presetClass="entr" presetSubtype="0"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par>
                                <p:cTn id="31" presetID="10" presetClass="entr" presetSubtype="0" fill="hold" nodeType="with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500"/>
                                        <p:tgtEl>
                                          <p:spTgt spid="37"/>
                                        </p:tgtEl>
                                      </p:cBhvr>
                                    </p:animEffect>
                                  </p:childTnLst>
                                </p:cTn>
                              </p:par>
                              <p:par>
                                <p:cTn id="34" presetID="10" presetClass="entr" presetSubtype="0" fill="hold" nodeType="with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fade">
                                      <p:cBhvr>
                                        <p:cTn id="36" dur="500"/>
                                        <p:tgtEl>
                                          <p:spTgt spid="3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BEFBDD6-EACE-410B-A7DD-43D125962F24}"/>
              </a:ext>
            </a:extLst>
          </p:cNvPr>
          <p:cNvSpPr txBox="1"/>
          <p:nvPr/>
        </p:nvSpPr>
        <p:spPr>
          <a:xfrm>
            <a:off x="212049" y="148100"/>
            <a:ext cx="2808514" cy="584775"/>
          </a:xfrm>
          <a:prstGeom prst="rect">
            <a:avLst/>
          </a:prstGeom>
        </p:spPr>
        <p:txBody>
          <a:bodyPr wrap="square" rtlCol="0">
            <a:spAutoFit/>
          </a:bodyPr>
          <a:lstStyle/>
          <a:p>
            <a:pPr algn="l"/>
            <a:r>
              <a:rPr lang="en-US" sz="3200" dirty="0">
                <a:solidFill>
                  <a:schemeClr val="bg1"/>
                </a:solidFill>
                <a:highlight>
                  <a:srgbClr val="000080"/>
                </a:highlight>
              </a:rPr>
              <a:t>Magnetic Field</a:t>
            </a:r>
            <a:endParaRPr lang="en-IN" sz="3200" dirty="0">
              <a:solidFill>
                <a:schemeClr val="bg1"/>
              </a:solidFill>
              <a:highlight>
                <a:srgbClr val="000080"/>
              </a:highlight>
            </a:endParaRPr>
          </a:p>
        </p:txBody>
      </p:sp>
      <p:sp>
        <p:nvSpPr>
          <p:cNvPr id="4" name="TextBox 3">
            <a:extLst>
              <a:ext uri="{FF2B5EF4-FFF2-40B4-BE49-F238E27FC236}">
                <a16:creationId xmlns:a16="http://schemas.microsoft.com/office/drawing/2014/main" id="{C036A1D4-2448-4F68-AA00-269C2C2733A7}"/>
              </a:ext>
            </a:extLst>
          </p:cNvPr>
          <p:cNvSpPr txBox="1"/>
          <p:nvPr/>
        </p:nvSpPr>
        <p:spPr>
          <a:xfrm>
            <a:off x="1811849" y="646936"/>
            <a:ext cx="2808514" cy="461665"/>
          </a:xfrm>
          <a:prstGeom prst="rect">
            <a:avLst/>
          </a:prstGeom>
          <a:noFill/>
        </p:spPr>
        <p:txBody>
          <a:bodyPr wrap="square" rtlCol="0">
            <a:spAutoFit/>
          </a:bodyPr>
          <a:lstStyle/>
          <a:p>
            <a:pPr algn="l"/>
            <a:r>
              <a:rPr lang="en-US" sz="2400" b="1" i="1" dirty="0">
                <a:solidFill>
                  <a:srgbClr val="002060"/>
                </a:solidFill>
              </a:rPr>
              <a:t>Oersted Experiment</a:t>
            </a:r>
            <a:endParaRPr lang="en-IN" sz="2400" b="1" i="1" dirty="0">
              <a:solidFill>
                <a:srgbClr val="002060"/>
              </a:solidFill>
            </a:endParaRPr>
          </a:p>
        </p:txBody>
      </p:sp>
      <p:grpSp>
        <p:nvGrpSpPr>
          <p:cNvPr id="8" name="Group 7">
            <a:extLst>
              <a:ext uri="{FF2B5EF4-FFF2-40B4-BE49-F238E27FC236}">
                <a16:creationId xmlns:a16="http://schemas.microsoft.com/office/drawing/2014/main" id="{4A99A2FE-0B50-435D-A731-1C60AE7545BC}"/>
              </a:ext>
            </a:extLst>
          </p:cNvPr>
          <p:cNvGrpSpPr/>
          <p:nvPr/>
        </p:nvGrpSpPr>
        <p:grpSpPr>
          <a:xfrm>
            <a:off x="7752015" y="382435"/>
            <a:ext cx="508204" cy="489857"/>
            <a:chOff x="6948714" y="2191657"/>
            <a:chExt cx="1005115" cy="968829"/>
          </a:xfrm>
        </p:grpSpPr>
        <p:sp>
          <p:nvSpPr>
            <p:cNvPr id="5" name="Oval 4">
              <a:extLst>
                <a:ext uri="{FF2B5EF4-FFF2-40B4-BE49-F238E27FC236}">
                  <a16:creationId xmlns:a16="http://schemas.microsoft.com/office/drawing/2014/main" id="{D00969A0-EAF6-4BF1-A1C8-3F4996CEF27A}"/>
                </a:ext>
              </a:extLst>
            </p:cNvPr>
            <p:cNvSpPr/>
            <p:nvPr/>
          </p:nvSpPr>
          <p:spPr>
            <a:xfrm>
              <a:off x="6948714" y="2191657"/>
              <a:ext cx="1005115" cy="968829"/>
            </a:xfrm>
            <a:prstGeom prst="ellipse">
              <a:avLst/>
            </a:prstGeom>
            <a:solidFill>
              <a:schemeClr val="accent5">
                <a:lumMod val="20000"/>
                <a:lumOff val="80000"/>
              </a:schemeClr>
            </a:solidFill>
            <a:ln w="76200">
              <a:solidFill>
                <a:srgbClr val="00B0F0"/>
              </a:solidFill>
              <a:prstDash val="solid"/>
            </a:ln>
            <a:scene3d>
              <a:camera prst="orthographicFront"/>
              <a:lightRig rig="threePt" dir="t"/>
            </a:scene3d>
            <a:sp3d>
              <a:bevelT prst="slope"/>
            </a:sp3d>
          </p:spPr>
          <p:style>
            <a:lnRef idx="0">
              <a:scrgbClr r="0" g="0" b="0"/>
            </a:lnRef>
            <a:fillRef idx="0">
              <a:scrgbClr r="0" g="0" b="0"/>
            </a:fillRef>
            <a:effectRef idx="0">
              <a:scrgbClr r="0" g="0" b="0"/>
            </a:effectRef>
            <a:fontRef idx="minor">
              <a:schemeClr val="accent4"/>
            </a:fontRef>
          </p:style>
          <p:txBody>
            <a:bodyPr rtlCol="0" anchor="ctr"/>
            <a:lstStyle/>
            <a:p>
              <a:pPr algn="ctr"/>
              <a:endParaRPr lang="en-IN" sz="2400" b="1" dirty="0">
                <a:solidFill>
                  <a:srgbClr val="002060"/>
                </a:solidFill>
              </a:endParaRPr>
            </a:p>
          </p:txBody>
        </p:sp>
        <p:pic>
          <p:nvPicPr>
            <p:cNvPr id="1032" name="Picture 8" descr="Image Download Png For Free Download On Mbtskoudsalg - Needle For Compass -  420x420 PNG Download - PNGkit">
              <a:extLst>
                <a:ext uri="{FF2B5EF4-FFF2-40B4-BE49-F238E27FC236}">
                  <a16:creationId xmlns:a16="http://schemas.microsoft.com/office/drawing/2014/main" id="{077D2C71-59CF-42B4-AEB8-76163929B542}"/>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41265" t="9960" r="42196" b="8692"/>
            <a:stretch/>
          </p:blipFill>
          <p:spPr bwMode="auto">
            <a:xfrm rot="2041586">
              <a:off x="7327900" y="2312814"/>
              <a:ext cx="246742" cy="726513"/>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12" name="Straight Connector 11">
            <a:extLst>
              <a:ext uri="{FF2B5EF4-FFF2-40B4-BE49-F238E27FC236}">
                <a16:creationId xmlns:a16="http://schemas.microsoft.com/office/drawing/2014/main" id="{1AE3F8BE-B055-4839-9037-402F1CA24266}"/>
              </a:ext>
            </a:extLst>
          </p:cNvPr>
          <p:cNvCxnSpPr/>
          <p:nvPr/>
        </p:nvCxnSpPr>
        <p:spPr>
          <a:xfrm>
            <a:off x="5596052" y="1108601"/>
            <a:ext cx="5254171" cy="0"/>
          </a:xfrm>
          <a:prstGeom prst="line">
            <a:avLst/>
          </a:prstGeom>
          <a:ln w="57150">
            <a:solidFill>
              <a:srgbClr val="062CEA"/>
            </a:solidFill>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EAF2AF2-4C97-4517-BE21-A2DA0F0DA939}"/>
              </a:ext>
            </a:extLst>
          </p:cNvPr>
          <p:cNvCxnSpPr>
            <a:cxnSpLocks/>
          </p:cNvCxnSpPr>
          <p:nvPr/>
        </p:nvCxnSpPr>
        <p:spPr>
          <a:xfrm>
            <a:off x="5618618" y="1108601"/>
            <a:ext cx="0" cy="1019629"/>
          </a:xfrm>
          <a:prstGeom prst="line">
            <a:avLst/>
          </a:prstGeom>
          <a:ln w="57150">
            <a:solidFill>
              <a:srgbClr val="062CEA"/>
            </a:solidFill>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2B8280E-BB6B-4F74-99DC-D089BE8D0D41}"/>
              </a:ext>
            </a:extLst>
          </p:cNvPr>
          <p:cNvCxnSpPr>
            <a:cxnSpLocks/>
          </p:cNvCxnSpPr>
          <p:nvPr/>
        </p:nvCxnSpPr>
        <p:spPr>
          <a:xfrm>
            <a:off x="10835709" y="1094087"/>
            <a:ext cx="0" cy="1019629"/>
          </a:xfrm>
          <a:prstGeom prst="line">
            <a:avLst/>
          </a:prstGeom>
          <a:ln w="57150">
            <a:solidFill>
              <a:srgbClr val="062CEA"/>
            </a:solidFill>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B175F8B-ED76-454D-A909-DB42458F4D8C}"/>
              </a:ext>
            </a:extLst>
          </p:cNvPr>
          <p:cNvCxnSpPr>
            <a:cxnSpLocks/>
          </p:cNvCxnSpPr>
          <p:nvPr/>
        </p:nvCxnSpPr>
        <p:spPr>
          <a:xfrm>
            <a:off x="7482909" y="1866066"/>
            <a:ext cx="0" cy="524328"/>
          </a:xfrm>
          <a:prstGeom prst="line">
            <a:avLst/>
          </a:prstGeom>
          <a:ln w="57150">
            <a:solidFill>
              <a:srgbClr val="062CEA"/>
            </a:solidFill>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EEFDDD7-2389-480E-8A33-E227BC716A72}"/>
              </a:ext>
            </a:extLst>
          </p:cNvPr>
          <p:cNvCxnSpPr>
            <a:cxnSpLocks/>
          </p:cNvCxnSpPr>
          <p:nvPr/>
        </p:nvCxnSpPr>
        <p:spPr>
          <a:xfrm flipH="1">
            <a:off x="7671594" y="2008032"/>
            <a:ext cx="1" cy="178253"/>
          </a:xfrm>
          <a:prstGeom prst="line">
            <a:avLst/>
          </a:prstGeom>
          <a:ln w="57150">
            <a:solidFill>
              <a:srgbClr val="062CEA"/>
            </a:solidFill>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0CA9F1D-53D6-46E8-BF1B-4D675B43018B}"/>
              </a:ext>
            </a:extLst>
          </p:cNvPr>
          <p:cNvCxnSpPr>
            <a:cxnSpLocks/>
          </p:cNvCxnSpPr>
          <p:nvPr/>
        </p:nvCxnSpPr>
        <p:spPr>
          <a:xfrm>
            <a:off x="5618618" y="2113716"/>
            <a:ext cx="1864291" cy="14513"/>
          </a:xfrm>
          <a:prstGeom prst="line">
            <a:avLst/>
          </a:prstGeom>
          <a:ln w="57150">
            <a:solidFill>
              <a:srgbClr val="062CEA"/>
            </a:solidFill>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02EE5F7-FF8F-4391-B10B-9CCC7C071712}"/>
              </a:ext>
            </a:extLst>
          </p:cNvPr>
          <p:cNvCxnSpPr>
            <a:cxnSpLocks/>
          </p:cNvCxnSpPr>
          <p:nvPr/>
        </p:nvCxnSpPr>
        <p:spPr>
          <a:xfrm>
            <a:off x="7671594" y="2106459"/>
            <a:ext cx="1111138" cy="0"/>
          </a:xfrm>
          <a:prstGeom prst="line">
            <a:avLst/>
          </a:prstGeom>
          <a:ln w="57150">
            <a:solidFill>
              <a:srgbClr val="062CEA"/>
            </a:solidFill>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674E22A-89AD-4567-B85E-2A7885CF3CCE}"/>
              </a:ext>
            </a:extLst>
          </p:cNvPr>
          <p:cNvCxnSpPr>
            <a:cxnSpLocks/>
          </p:cNvCxnSpPr>
          <p:nvPr/>
        </p:nvCxnSpPr>
        <p:spPr>
          <a:xfrm flipH="1">
            <a:off x="8768218" y="2111672"/>
            <a:ext cx="564470" cy="0"/>
          </a:xfrm>
          <a:prstGeom prst="line">
            <a:avLst/>
          </a:prstGeom>
          <a:ln w="57150">
            <a:solidFill>
              <a:srgbClr val="062CEA"/>
            </a:solidFill>
            <a:tailEnd type="none"/>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67C220B-788A-4FEF-9E65-DE305D5DA46C}"/>
              </a:ext>
            </a:extLst>
          </p:cNvPr>
          <p:cNvCxnSpPr>
            <a:cxnSpLocks/>
          </p:cNvCxnSpPr>
          <p:nvPr/>
        </p:nvCxnSpPr>
        <p:spPr>
          <a:xfrm>
            <a:off x="9211697" y="2106459"/>
            <a:ext cx="1638526" cy="7257"/>
          </a:xfrm>
          <a:prstGeom prst="line">
            <a:avLst/>
          </a:prstGeom>
          <a:ln w="57150">
            <a:solidFill>
              <a:srgbClr val="062CEA"/>
            </a:solidFill>
            <a:tailEnd type="non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54B605F0-B5F7-4636-8324-BF53D8F36A40}"/>
              </a:ext>
            </a:extLst>
          </p:cNvPr>
          <p:cNvSpPr txBox="1"/>
          <p:nvPr/>
        </p:nvSpPr>
        <p:spPr>
          <a:xfrm>
            <a:off x="2958081" y="2331178"/>
            <a:ext cx="9427025" cy="461665"/>
          </a:xfrm>
          <a:prstGeom prst="rect">
            <a:avLst/>
          </a:prstGeom>
          <a:noFill/>
        </p:spPr>
        <p:txBody>
          <a:bodyPr wrap="square" rtlCol="0">
            <a:spAutoFit/>
          </a:bodyPr>
          <a:lstStyle/>
          <a:p>
            <a:pPr algn="l"/>
            <a:r>
              <a:rPr lang="en-US" sz="2400" b="1" i="1" dirty="0">
                <a:solidFill>
                  <a:srgbClr val="002060"/>
                </a:solidFill>
              </a:rPr>
              <a:t>A magnetic field in generated around a wire when it carries a current</a:t>
            </a:r>
            <a:endParaRPr lang="en-IN" sz="2400" b="1" i="1" dirty="0">
              <a:solidFill>
                <a:srgbClr val="002060"/>
              </a:solidFill>
            </a:endParaRPr>
          </a:p>
        </p:txBody>
      </p:sp>
      <p:sp>
        <p:nvSpPr>
          <p:cNvPr id="20" name="TextBox 19">
            <a:extLst>
              <a:ext uri="{FF2B5EF4-FFF2-40B4-BE49-F238E27FC236}">
                <a16:creationId xmlns:a16="http://schemas.microsoft.com/office/drawing/2014/main" id="{AF49BD5B-8510-4DD0-9FFE-7CCECCCABF74}"/>
              </a:ext>
            </a:extLst>
          </p:cNvPr>
          <p:cNvSpPr txBox="1"/>
          <p:nvPr/>
        </p:nvSpPr>
        <p:spPr>
          <a:xfrm>
            <a:off x="212049" y="3106656"/>
            <a:ext cx="4941911" cy="584775"/>
          </a:xfrm>
          <a:prstGeom prst="rect">
            <a:avLst/>
          </a:prstGeom>
          <a:noFill/>
        </p:spPr>
        <p:txBody>
          <a:bodyPr wrap="square" rtlCol="0">
            <a:spAutoFit/>
          </a:bodyPr>
          <a:lstStyle/>
          <a:p>
            <a:pPr algn="l"/>
            <a:r>
              <a:rPr lang="en-US" sz="3200" dirty="0">
                <a:solidFill>
                  <a:srgbClr val="002060"/>
                </a:solidFill>
              </a:rPr>
              <a:t>Magnetic Field Intensity (B)</a:t>
            </a:r>
            <a:endParaRPr lang="en-IN" sz="3200" dirty="0">
              <a:solidFill>
                <a:srgbClr val="002060"/>
              </a:solidFill>
            </a:endParaRPr>
          </a:p>
        </p:txBody>
      </p:sp>
      <p:sp>
        <p:nvSpPr>
          <p:cNvPr id="21" name="TextBox 20">
            <a:extLst>
              <a:ext uri="{FF2B5EF4-FFF2-40B4-BE49-F238E27FC236}">
                <a16:creationId xmlns:a16="http://schemas.microsoft.com/office/drawing/2014/main" id="{9C96B984-7065-41B6-B16A-AF676771AA47}"/>
              </a:ext>
            </a:extLst>
          </p:cNvPr>
          <p:cNvSpPr txBox="1"/>
          <p:nvPr/>
        </p:nvSpPr>
        <p:spPr>
          <a:xfrm>
            <a:off x="2958081" y="4015419"/>
            <a:ext cx="6565923" cy="1200329"/>
          </a:xfrm>
          <a:prstGeom prst="rect">
            <a:avLst/>
          </a:prstGeom>
          <a:noFill/>
        </p:spPr>
        <p:txBody>
          <a:bodyPr wrap="square" rtlCol="0">
            <a:spAutoFit/>
          </a:bodyPr>
          <a:lstStyle/>
          <a:p>
            <a:pPr algn="l"/>
            <a:r>
              <a:rPr lang="en-US" sz="2400" dirty="0">
                <a:solidFill>
                  <a:srgbClr val="002060"/>
                </a:solidFill>
              </a:rPr>
              <a:t>A Vector quantity</a:t>
            </a:r>
          </a:p>
          <a:p>
            <a:pPr algn="l"/>
            <a:r>
              <a:rPr lang="en-US" sz="2400" dirty="0">
                <a:solidFill>
                  <a:srgbClr val="002060"/>
                </a:solidFill>
              </a:rPr>
              <a:t>Measured in Tesla</a:t>
            </a:r>
          </a:p>
          <a:p>
            <a:pPr algn="l"/>
            <a:r>
              <a:rPr lang="en-US" sz="2400" dirty="0">
                <a:solidFill>
                  <a:srgbClr val="002060"/>
                </a:solidFill>
              </a:rPr>
              <a:t>We will revisit the properties of filed later.</a:t>
            </a:r>
            <a:endParaRPr lang="en-IN" sz="2400" dirty="0">
              <a:solidFill>
                <a:srgbClr val="002060"/>
              </a:solidFill>
            </a:endParaRPr>
          </a:p>
        </p:txBody>
      </p:sp>
    </p:spTree>
    <p:extLst>
      <p:ext uri="{BB962C8B-B14F-4D97-AF65-F5344CB8AC3E}">
        <p14:creationId xmlns:p14="http://schemas.microsoft.com/office/powerpoint/2010/main" val="5761428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
                                            <p:txEl>
                                              <p:pRg st="0" end="0"/>
                                            </p:txEl>
                                          </p:spTgt>
                                        </p:tgtEl>
                                        <p:attrNameLst>
                                          <p:attrName>style.visibility</p:attrName>
                                        </p:attrNameLst>
                                      </p:cBhvr>
                                      <p:to>
                                        <p:strVal val="visible"/>
                                      </p:to>
                                    </p:set>
                                    <p:animEffect transition="in" filter="fade">
                                      <p:cBhvr>
                                        <p:cTn id="17" dur="500"/>
                                        <p:tgtEl>
                                          <p:spTgt spid="2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
                                            <p:txEl>
                                              <p:pRg st="1" end="1"/>
                                            </p:txEl>
                                          </p:spTgt>
                                        </p:tgtEl>
                                        <p:attrNameLst>
                                          <p:attrName>style.visibility</p:attrName>
                                        </p:attrNameLst>
                                      </p:cBhvr>
                                      <p:to>
                                        <p:strVal val="visible"/>
                                      </p:to>
                                    </p:set>
                                    <p:animEffect transition="in" filter="fade">
                                      <p:cBhvr>
                                        <p:cTn id="22" dur="500"/>
                                        <p:tgtEl>
                                          <p:spTgt spid="2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1">
                                            <p:txEl>
                                              <p:pRg st="2" end="2"/>
                                            </p:txEl>
                                          </p:spTgt>
                                        </p:tgtEl>
                                        <p:attrNameLst>
                                          <p:attrName>style.visibility</p:attrName>
                                        </p:attrNameLst>
                                      </p:cBhvr>
                                      <p:to>
                                        <p:strVal val="visible"/>
                                      </p:to>
                                    </p:set>
                                    <p:animEffect transition="in" filter="fade">
                                      <p:cBhvr>
                                        <p:cTn id="27" dur="500"/>
                                        <p:tgtEl>
                                          <p:spTgt spid="2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2225439-1F5B-4C3E-9B1A-5CE89F4B75D8}"/>
              </a:ext>
            </a:extLst>
          </p:cNvPr>
          <p:cNvSpPr txBox="1"/>
          <p:nvPr/>
        </p:nvSpPr>
        <p:spPr>
          <a:xfrm>
            <a:off x="413655" y="255672"/>
            <a:ext cx="3958771" cy="584775"/>
          </a:xfrm>
          <a:prstGeom prst="rect">
            <a:avLst/>
          </a:prstGeom>
          <a:noFill/>
        </p:spPr>
        <p:txBody>
          <a:bodyPr wrap="square" rtlCol="0">
            <a:spAutoFit/>
          </a:bodyPr>
          <a:lstStyle/>
          <a:p>
            <a:pPr algn="l"/>
            <a:r>
              <a:rPr lang="en-US" sz="3200" dirty="0" err="1">
                <a:solidFill>
                  <a:schemeClr val="bg1"/>
                </a:solidFill>
                <a:highlight>
                  <a:srgbClr val="000080"/>
                </a:highlight>
              </a:rPr>
              <a:t>Biot</a:t>
            </a:r>
            <a:r>
              <a:rPr lang="en-US" sz="3200" dirty="0">
                <a:solidFill>
                  <a:schemeClr val="bg1"/>
                </a:solidFill>
                <a:highlight>
                  <a:srgbClr val="000080"/>
                </a:highlight>
              </a:rPr>
              <a:t>-Savart Law</a:t>
            </a:r>
            <a:endParaRPr lang="en-IN" sz="3200" dirty="0">
              <a:solidFill>
                <a:schemeClr val="bg1"/>
              </a:solidFill>
              <a:highlight>
                <a:srgbClr val="000080"/>
              </a:highlight>
            </a:endParaRPr>
          </a:p>
        </p:txBody>
      </p:sp>
      <p:sp>
        <p:nvSpPr>
          <p:cNvPr id="5" name="Freeform: Shape 4">
            <a:extLst>
              <a:ext uri="{FF2B5EF4-FFF2-40B4-BE49-F238E27FC236}">
                <a16:creationId xmlns:a16="http://schemas.microsoft.com/office/drawing/2014/main" id="{C0B46C19-7FCA-49BB-BB99-7C49D73CDA8C}"/>
              </a:ext>
            </a:extLst>
          </p:cNvPr>
          <p:cNvSpPr/>
          <p:nvPr/>
        </p:nvSpPr>
        <p:spPr>
          <a:xfrm>
            <a:off x="6208485" y="535645"/>
            <a:ext cx="3106057" cy="4920343"/>
          </a:xfrm>
          <a:custGeom>
            <a:avLst/>
            <a:gdLst>
              <a:gd name="connsiteX0" fmla="*/ 3106057 w 3106057"/>
              <a:gd name="connsiteY0" fmla="*/ 0 h 4920343"/>
              <a:gd name="connsiteX1" fmla="*/ 1756229 w 3106057"/>
              <a:gd name="connsiteY1" fmla="*/ 711200 h 4920343"/>
              <a:gd name="connsiteX2" fmla="*/ 1393371 w 3106057"/>
              <a:gd name="connsiteY2" fmla="*/ 4122057 h 4920343"/>
              <a:gd name="connsiteX3" fmla="*/ 0 w 3106057"/>
              <a:gd name="connsiteY3" fmla="*/ 4920343 h 4920343"/>
            </a:gdLst>
            <a:ahLst/>
            <a:cxnLst>
              <a:cxn ang="0">
                <a:pos x="connsiteX0" y="connsiteY0"/>
              </a:cxn>
              <a:cxn ang="0">
                <a:pos x="connsiteX1" y="connsiteY1"/>
              </a:cxn>
              <a:cxn ang="0">
                <a:pos x="connsiteX2" y="connsiteY2"/>
              </a:cxn>
              <a:cxn ang="0">
                <a:pos x="connsiteX3" y="connsiteY3"/>
              </a:cxn>
            </a:cxnLst>
            <a:rect l="l" t="t" r="r" b="b"/>
            <a:pathLst>
              <a:path w="3106057" h="4920343">
                <a:moveTo>
                  <a:pt x="3106057" y="0"/>
                </a:moveTo>
                <a:cubicBezTo>
                  <a:pt x="2573867" y="12095"/>
                  <a:pt x="2041677" y="24191"/>
                  <a:pt x="1756229" y="711200"/>
                </a:cubicBezTo>
                <a:cubicBezTo>
                  <a:pt x="1470781" y="1398210"/>
                  <a:pt x="1686076" y="3420533"/>
                  <a:pt x="1393371" y="4122057"/>
                </a:cubicBezTo>
                <a:cubicBezTo>
                  <a:pt x="1100666" y="4823581"/>
                  <a:pt x="550333" y="4871962"/>
                  <a:pt x="0" y="4920343"/>
                </a:cubicBezTo>
              </a:path>
            </a:pathLst>
          </a:custGeom>
          <a:noFill/>
          <a:ln w="57150">
            <a:solidFill>
              <a:srgbClr val="C09200"/>
            </a:solidFill>
          </a:ln>
        </p:spPr>
        <p:style>
          <a:lnRef idx="0">
            <a:scrgbClr r="0" g="0" b="0"/>
          </a:lnRef>
          <a:fillRef idx="0">
            <a:scrgbClr r="0" g="0" b="0"/>
          </a:fillRef>
          <a:effectRef idx="0">
            <a:scrgbClr r="0" g="0" b="0"/>
          </a:effectRef>
          <a:fontRef idx="minor">
            <a:schemeClr val="accent4"/>
          </a:fontRef>
        </p:style>
        <p:txBody>
          <a:bodyPr rtlCol="0" anchor="ctr"/>
          <a:lstStyle/>
          <a:p>
            <a:pPr algn="ctr"/>
            <a:endParaRPr lang="en-IN">
              <a:solidFill>
                <a:srgbClr val="002060"/>
              </a:solidFill>
            </a:endParaRPr>
          </a:p>
        </p:txBody>
      </p:sp>
      <p:cxnSp>
        <p:nvCxnSpPr>
          <p:cNvPr id="7" name="Straight Connector 6">
            <a:extLst>
              <a:ext uri="{FF2B5EF4-FFF2-40B4-BE49-F238E27FC236}">
                <a16:creationId xmlns:a16="http://schemas.microsoft.com/office/drawing/2014/main" id="{4F591F14-F858-44F2-845A-E59B4B3A1BC6}"/>
              </a:ext>
            </a:extLst>
          </p:cNvPr>
          <p:cNvCxnSpPr/>
          <p:nvPr/>
        </p:nvCxnSpPr>
        <p:spPr>
          <a:xfrm>
            <a:off x="7794170" y="2703430"/>
            <a:ext cx="0" cy="609600"/>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EA74C1D-6D75-4B9F-934F-9DE063CE2BA5}"/>
                  </a:ext>
                </a:extLst>
              </p:cNvPr>
              <p:cNvSpPr txBox="1"/>
              <p:nvPr/>
            </p:nvSpPr>
            <p:spPr>
              <a:xfrm>
                <a:off x="7046685" y="2703430"/>
                <a:ext cx="413659" cy="584775"/>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sz="3200" b="0" i="1" smtClean="0">
                          <a:solidFill>
                            <a:srgbClr val="002060"/>
                          </a:solidFill>
                          <a:latin typeface="Cambria Math" panose="02040503050406030204" pitchFamily="18" charset="0"/>
                        </a:rPr>
                        <m:t>𝑑𝑙</m:t>
                      </m:r>
                    </m:oMath>
                  </m:oMathPara>
                </a14:m>
                <a:endParaRPr lang="en-IN" sz="3200" dirty="0">
                  <a:solidFill>
                    <a:srgbClr val="002060"/>
                  </a:solidFill>
                </a:endParaRPr>
              </a:p>
            </p:txBody>
          </p:sp>
        </mc:Choice>
        <mc:Fallback xmlns="">
          <p:sp>
            <p:nvSpPr>
              <p:cNvPr id="8" name="TextBox 7">
                <a:extLst>
                  <a:ext uri="{FF2B5EF4-FFF2-40B4-BE49-F238E27FC236}">
                    <a16:creationId xmlns:a16="http://schemas.microsoft.com/office/drawing/2014/main" id="{6EA74C1D-6D75-4B9F-934F-9DE063CE2BA5}"/>
                  </a:ext>
                </a:extLst>
              </p:cNvPr>
              <p:cNvSpPr txBox="1">
                <a:spLocks noRot="1" noChangeAspect="1" noMove="1" noResize="1" noEditPoints="1" noAdjustHandles="1" noChangeArrowheads="1" noChangeShapeType="1" noTextEdit="1"/>
              </p:cNvSpPr>
              <p:nvPr/>
            </p:nvSpPr>
            <p:spPr>
              <a:xfrm>
                <a:off x="7046685" y="2703430"/>
                <a:ext cx="413659" cy="584775"/>
              </a:xfrm>
              <a:prstGeom prst="rect">
                <a:avLst/>
              </a:prstGeom>
              <a:blipFill>
                <a:blip r:embed="rId2"/>
                <a:stretch>
                  <a:fillRect r="-7353"/>
                </a:stretch>
              </a:blipFill>
            </p:spPr>
            <p:txBody>
              <a:bodyPr/>
              <a:lstStyle/>
              <a:p>
                <a:r>
                  <a:rPr lang="en-IN">
                    <a:noFill/>
                  </a:rPr>
                  <a:t> </a:t>
                </a:r>
              </a:p>
            </p:txBody>
          </p:sp>
        </mc:Fallback>
      </mc:AlternateContent>
      <p:cxnSp>
        <p:nvCxnSpPr>
          <p:cNvPr id="10" name="Straight Connector 9">
            <a:extLst>
              <a:ext uri="{FF2B5EF4-FFF2-40B4-BE49-F238E27FC236}">
                <a16:creationId xmlns:a16="http://schemas.microsoft.com/office/drawing/2014/main" id="{0DD55EFE-E449-4A18-91BE-F5B1AAD74B3D}"/>
              </a:ext>
            </a:extLst>
          </p:cNvPr>
          <p:cNvCxnSpPr/>
          <p:nvPr/>
        </p:nvCxnSpPr>
        <p:spPr>
          <a:xfrm flipV="1">
            <a:off x="7794170" y="1389598"/>
            <a:ext cx="2235201" cy="1618632"/>
          </a:xfrm>
          <a:prstGeom prst="line">
            <a:avLst/>
          </a:prstGeom>
          <a:ln w="38100">
            <a:solidFill>
              <a:srgbClr val="062CEA"/>
            </a:solidFill>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BB6B0F50-D8DF-431D-BCBA-607069C7B9CF}"/>
                  </a:ext>
                </a:extLst>
              </p:cNvPr>
              <p:cNvSpPr txBox="1"/>
              <p:nvPr/>
            </p:nvSpPr>
            <p:spPr>
              <a:xfrm>
                <a:off x="10363197" y="1389598"/>
                <a:ext cx="413659" cy="584775"/>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sz="3200" b="0" i="1" smtClean="0">
                          <a:solidFill>
                            <a:srgbClr val="002060"/>
                          </a:solidFill>
                          <a:latin typeface="Cambria Math" panose="02040503050406030204" pitchFamily="18" charset="0"/>
                        </a:rPr>
                        <m:t>𝑃</m:t>
                      </m:r>
                    </m:oMath>
                  </m:oMathPara>
                </a14:m>
                <a:endParaRPr lang="en-IN" sz="3200" dirty="0">
                  <a:solidFill>
                    <a:srgbClr val="002060"/>
                  </a:solidFill>
                </a:endParaRPr>
              </a:p>
            </p:txBody>
          </p:sp>
        </mc:Choice>
        <mc:Fallback xmlns="">
          <p:sp>
            <p:nvSpPr>
              <p:cNvPr id="11" name="TextBox 10">
                <a:extLst>
                  <a:ext uri="{FF2B5EF4-FFF2-40B4-BE49-F238E27FC236}">
                    <a16:creationId xmlns:a16="http://schemas.microsoft.com/office/drawing/2014/main" id="{BB6B0F50-D8DF-431D-BCBA-607069C7B9CF}"/>
                  </a:ext>
                </a:extLst>
              </p:cNvPr>
              <p:cNvSpPr txBox="1">
                <a:spLocks noRot="1" noChangeAspect="1" noMove="1" noResize="1" noEditPoints="1" noAdjustHandles="1" noChangeArrowheads="1" noChangeShapeType="1" noTextEdit="1"/>
              </p:cNvSpPr>
              <p:nvPr/>
            </p:nvSpPr>
            <p:spPr>
              <a:xfrm>
                <a:off x="10363197" y="1389598"/>
                <a:ext cx="413659" cy="584775"/>
              </a:xfrm>
              <a:prstGeom prst="rect">
                <a:avLst/>
              </a:prstGeom>
              <a:blipFill>
                <a:blip r:embed="rId3"/>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0E2DBBD-28D1-438F-9623-52C0FAF3DEA8}"/>
                  </a:ext>
                </a:extLst>
              </p:cNvPr>
              <p:cNvSpPr txBox="1"/>
              <p:nvPr/>
            </p:nvSpPr>
            <p:spPr>
              <a:xfrm>
                <a:off x="7895767" y="2198914"/>
                <a:ext cx="413659" cy="584775"/>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sz="3200" b="0" i="1" smtClean="0">
                          <a:solidFill>
                            <a:srgbClr val="002060"/>
                          </a:solidFill>
                          <a:latin typeface="Cambria Math" panose="02040503050406030204" pitchFamily="18" charset="0"/>
                        </a:rPr>
                        <m:t>𝜃</m:t>
                      </m:r>
                    </m:oMath>
                  </m:oMathPara>
                </a14:m>
                <a:endParaRPr lang="en-IN" sz="3200" dirty="0">
                  <a:solidFill>
                    <a:srgbClr val="002060"/>
                  </a:solidFill>
                </a:endParaRPr>
              </a:p>
            </p:txBody>
          </p:sp>
        </mc:Choice>
        <mc:Fallback xmlns="">
          <p:sp>
            <p:nvSpPr>
              <p:cNvPr id="12" name="TextBox 11">
                <a:extLst>
                  <a:ext uri="{FF2B5EF4-FFF2-40B4-BE49-F238E27FC236}">
                    <a16:creationId xmlns:a16="http://schemas.microsoft.com/office/drawing/2014/main" id="{70E2DBBD-28D1-438F-9623-52C0FAF3DEA8}"/>
                  </a:ext>
                </a:extLst>
              </p:cNvPr>
              <p:cNvSpPr txBox="1">
                <a:spLocks noRot="1" noChangeAspect="1" noMove="1" noResize="1" noEditPoints="1" noAdjustHandles="1" noChangeArrowheads="1" noChangeShapeType="1" noTextEdit="1"/>
              </p:cNvSpPr>
              <p:nvPr/>
            </p:nvSpPr>
            <p:spPr>
              <a:xfrm>
                <a:off x="7895767" y="2198914"/>
                <a:ext cx="413659" cy="584775"/>
              </a:xfrm>
              <a:prstGeom prst="rect">
                <a:avLst/>
              </a:prstGeom>
              <a:blipFill>
                <a:blip r:embed="rId4"/>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5125345-ACBA-4E19-9324-98990C3EBDDA}"/>
                  </a:ext>
                </a:extLst>
              </p:cNvPr>
              <p:cNvSpPr txBox="1"/>
              <p:nvPr/>
            </p:nvSpPr>
            <p:spPr>
              <a:xfrm>
                <a:off x="8969824" y="2118655"/>
                <a:ext cx="413659" cy="584775"/>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sz="3200" b="0" i="1" smtClean="0">
                          <a:solidFill>
                            <a:srgbClr val="002060"/>
                          </a:solidFill>
                          <a:latin typeface="Cambria Math" panose="02040503050406030204" pitchFamily="18" charset="0"/>
                        </a:rPr>
                        <m:t>𝑟</m:t>
                      </m:r>
                    </m:oMath>
                  </m:oMathPara>
                </a14:m>
                <a:endParaRPr lang="en-IN" sz="3200" dirty="0">
                  <a:solidFill>
                    <a:srgbClr val="002060"/>
                  </a:solidFill>
                </a:endParaRPr>
              </a:p>
            </p:txBody>
          </p:sp>
        </mc:Choice>
        <mc:Fallback xmlns="">
          <p:sp>
            <p:nvSpPr>
              <p:cNvPr id="13" name="TextBox 12">
                <a:extLst>
                  <a:ext uri="{FF2B5EF4-FFF2-40B4-BE49-F238E27FC236}">
                    <a16:creationId xmlns:a16="http://schemas.microsoft.com/office/drawing/2014/main" id="{45125345-ACBA-4E19-9324-98990C3EBDDA}"/>
                  </a:ext>
                </a:extLst>
              </p:cNvPr>
              <p:cNvSpPr txBox="1">
                <a:spLocks noRot="1" noChangeAspect="1" noMove="1" noResize="1" noEditPoints="1" noAdjustHandles="1" noChangeArrowheads="1" noChangeShapeType="1" noTextEdit="1"/>
              </p:cNvSpPr>
              <p:nvPr/>
            </p:nvSpPr>
            <p:spPr>
              <a:xfrm>
                <a:off x="8969824" y="2118655"/>
                <a:ext cx="413659" cy="584775"/>
              </a:xfrm>
              <a:prstGeom prst="rect">
                <a:avLst/>
              </a:prstGeom>
              <a:blipFill>
                <a:blip r:embed="rId5"/>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525A61E0-D53C-4801-80BD-0F339E4199AD}"/>
                  </a:ext>
                </a:extLst>
              </p:cNvPr>
              <p:cNvSpPr txBox="1"/>
              <p:nvPr/>
            </p:nvSpPr>
            <p:spPr>
              <a:xfrm>
                <a:off x="7895767" y="3525158"/>
                <a:ext cx="413659" cy="584775"/>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sz="3200" b="0" i="1" smtClean="0">
                          <a:solidFill>
                            <a:srgbClr val="002060"/>
                          </a:solidFill>
                          <a:latin typeface="Cambria Math" panose="02040503050406030204" pitchFamily="18" charset="0"/>
                        </a:rPr>
                        <m:t>𝐼</m:t>
                      </m:r>
                    </m:oMath>
                  </m:oMathPara>
                </a14:m>
                <a:endParaRPr lang="en-IN" sz="3200" dirty="0">
                  <a:solidFill>
                    <a:srgbClr val="002060"/>
                  </a:solidFill>
                </a:endParaRPr>
              </a:p>
            </p:txBody>
          </p:sp>
        </mc:Choice>
        <mc:Fallback xmlns="">
          <p:sp>
            <p:nvSpPr>
              <p:cNvPr id="14" name="TextBox 13">
                <a:extLst>
                  <a:ext uri="{FF2B5EF4-FFF2-40B4-BE49-F238E27FC236}">
                    <a16:creationId xmlns:a16="http://schemas.microsoft.com/office/drawing/2014/main" id="{525A61E0-D53C-4801-80BD-0F339E4199AD}"/>
                  </a:ext>
                </a:extLst>
              </p:cNvPr>
              <p:cNvSpPr txBox="1">
                <a:spLocks noRot="1" noChangeAspect="1" noMove="1" noResize="1" noEditPoints="1" noAdjustHandles="1" noChangeArrowheads="1" noChangeShapeType="1" noTextEdit="1"/>
              </p:cNvSpPr>
              <p:nvPr/>
            </p:nvSpPr>
            <p:spPr>
              <a:xfrm>
                <a:off x="7895767" y="3525158"/>
                <a:ext cx="413659" cy="584775"/>
              </a:xfrm>
              <a:prstGeom prst="rect">
                <a:avLst/>
              </a:prstGeom>
              <a:blipFill>
                <a:blip r:embed="rId6"/>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3800E10-0A9F-4A06-8DF5-A91ACE9C3055}"/>
                  </a:ext>
                </a:extLst>
              </p:cNvPr>
              <p:cNvSpPr txBox="1"/>
              <p:nvPr/>
            </p:nvSpPr>
            <p:spPr>
              <a:xfrm>
                <a:off x="10156367" y="548059"/>
                <a:ext cx="413659" cy="584775"/>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sz="3200" b="0" i="1" smtClean="0">
                          <a:solidFill>
                            <a:srgbClr val="002060"/>
                          </a:solidFill>
                          <a:latin typeface="Cambria Math" panose="02040503050406030204" pitchFamily="18" charset="0"/>
                        </a:rPr>
                        <m:t>𝑑𝐵</m:t>
                      </m:r>
                    </m:oMath>
                  </m:oMathPara>
                </a14:m>
                <a:endParaRPr lang="en-IN" sz="3200" dirty="0">
                  <a:solidFill>
                    <a:srgbClr val="002060"/>
                  </a:solidFill>
                </a:endParaRPr>
              </a:p>
            </p:txBody>
          </p:sp>
        </mc:Choice>
        <mc:Fallback xmlns="">
          <p:sp>
            <p:nvSpPr>
              <p:cNvPr id="15" name="TextBox 14">
                <a:extLst>
                  <a:ext uri="{FF2B5EF4-FFF2-40B4-BE49-F238E27FC236}">
                    <a16:creationId xmlns:a16="http://schemas.microsoft.com/office/drawing/2014/main" id="{C3800E10-0A9F-4A06-8DF5-A91ACE9C3055}"/>
                  </a:ext>
                </a:extLst>
              </p:cNvPr>
              <p:cNvSpPr txBox="1">
                <a:spLocks noRot="1" noChangeAspect="1" noMove="1" noResize="1" noEditPoints="1" noAdjustHandles="1" noChangeArrowheads="1" noChangeShapeType="1" noTextEdit="1"/>
              </p:cNvSpPr>
              <p:nvPr/>
            </p:nvSpPr>
            <p:spPr>
              <a:xfrm>
                <a:off x="10156367" y="548059"/>
                <a:ext cx="413659" cy="584775"/>
              </a:xfrm>
              <a:prstGeom prst="rect">
                <a:avLst/>
              </a:prstGeom>
              <a:blipFill>
                <a:blip r:embed="rId7"/>
                <a:stretch>
                  <a:fillRect r="-39706"/>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850B6211-FB4B-42DA-B117-1C7ED04C2C37}"/>
                  </a:ext>
                </a:extLst>
              </p:cNvPr>
              <p:cNvSpPr txBox="1"/>
              <p:nvPr/>
            </p:nvSpPr>
            <p:spPr>
              <a:xfrm>
                <a:off x="246466" y="903680"/>
                <a:ext cx="1559854" cy="430887"/>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sz="2200" b="0" i="1" smtClean="0">
                          <a:solidFill>
                            <a:srgbClr val="002060"/>
                          </a:solidFill>
                          <a:latin typeface="Cambria Math" panose="02040503050406030204" pitchFamily="18" charset="0"/>
                        </a:rPr>
                        <m:t>𝑑𝐵</m:t>
                      </m:r>
                      <m:r>
                        <a:rPr lang="en-US" sz="2200" b="0" i="1" smtClean="0">
                          <a:solidFill>
                            <a:srgbClr val="002060"/>
                          </a:solidFill>
                          <a:latin typeface="Cambria Math" panose="02040503050406030204" pitchFamily="18" charset="0"/>
                        </a:rPr>
                        <m:t>∝</m:t>
                      </m:r>
                      <m:r>
                        <a:rPr lang="en-US" sz="2200" b="0" i="1" smtClean="0">
                          <a:solidFill>
                            <a:srgbClr val="002060"/>
                          </a:solidFill>
                          <a:latin typeface="Cambria Math" panose="02040503050406030204" pitchFamily="18" charset="0"/>
                        </a:rPr>
                        <m:t>𝐼</m:t>
                      </m:r>
                      <m:r>
                        <a:rPr lang="en-US" sz="2200" b="0" i="1" smtClean="0">
                          <a:solidFill>
                            <a:srgbClr val="002060"/>
                          </a:solidFill>
                          <a:latin typeface="Cambria Math" panose="02040503050406030204" pitchFamily="18" charset="0"/>
                        </a:rPr>
                        <m:t> </m:t>
                      </m:r>
                    </m:oMath>
                  </m:oMathPara>
                </a14:m>
                <a:endParaRPr lang="en-IN" sz="2200" dirty="0">
                  <a:solidFill>
                    <a:srgbClr val="002060"/>
                  </a:solidFill>
                </a:endParaRPr>
              </a:p>
            </p:txBody>
          </p:sp>
        </mc:Choice>
        <mc:Fallback xmlns="">
          <p:sp>
            <p:nvSpPr>
              <p:cNvPr id="16" name="TextBox 15">
                <a:extLst>
                  <a:ext uri="{FF2B5EF4-FFF2-40B4-BE49-F238E27FC236}">
                    <a16:creationId xmlns:a16="http://schemas.microsoft.com/office/drawing/2014/main" id="{850B6211-FB4B-42DA-B117-1C7ED04C2C37}"/>
                  </a:ext>
                </a:extLst>
              </p:cNvPr>
              <p:cNvSpPr txBox="1">
                <a:spLocks noRot="1" noChangeAspect="1" noMove="1" noResize="1" noEditPoints="1" noAdjustHandles="1" noChangeArrowheads="1" noChangeShapeType="1" noTextEdit="1"/>
              </p:cNvSpPr>
              <p:nvPr/>
            </p:nvSpPr>
            <p:spPr>
              <a:xfrm>
                <a:off x="246466" y="903680"/>
                <a:ext cx="1559854" cy="430887"/>
              </a:xfrm>
              <a:prstGeom prst="rect">
                <a:avLst/>
              </a:prstGeom>
              <a:blipFill>
                <a:blip r:embed="rId8"/>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5DB2B485-1641-4ADC-84F5-B8597748A6ED}"/>
                  </a:ext>
                </a:extLst>
              </p:cNvPr>
              <p:cNvSpPr txBox="1"/>
              <p:nvPr/>
            </p:nvSpPr>
            <p:spPr>
              <a:xfrm>
                <a:off x="1813605" y="958279"/>
                <a:ext cx="1559854" cy="430887"/>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sz="2200" b="0" i="1" smtClean="0">
                          <a:solidFill>
                            <a:srgbClr val="002060"/>
                          </a:solidFill>
                          <a:latin typeface="Cambria Math" panose="02040503050406030204" pitchFamily="18" charset="0"/>
                        </a:rPr>
                        <m:t>𝑑𝐵</m:t>
                      </m:r>
                      <m:r>
                        <a:rPr lang="en-US" sz="2200" b="0" i="1" smtClean="0">
                          <a:solidFill>
                            <a:srgbClr val="002060"/>
                          </a:solidFill>
                          <a:latin typeface="Cambria Math" panose="02040503050406030204" pitchFamily="18" charset="0"/>
                        </a:rPr>
                        <m:t>∝</m:t>
                      </m:r>
                      <m:r>
                        <a:rPr lang="en-US" sz="2200" b="0" i="1" smtClean="0">
                          <a:solidFill>
                            <a:srgbClr val="002060"/>
                          </a:solidFill>
                          <a:latin typeface="Cambria Math" panose="02040503050406030204" pitchFamily="18" charset="0"/>
                        </a:rPr>
                        <m:t>𝑑𝑙</m:t>
                      </m:r>
                    </m:oMath>
                  </m:oMathPara>
                </a14:m>
                <a:endParaRPr lang="en-IN" sz="2200" dirty="0">
                  <a:solidFill>
                    <a:srgbClr val="002060"/>
                  </a:solidFill>
                </a:endParaRPr>
              </a:p>
            </p:txBody>
          </p:sp>
        </mc:Choice>
        <mc:Fallback xmlns="">
          <p:sp>
            <p:nvSpPr>
              <p:cNvPr id="17" name="TextBox 16">
                <a:extLst>
                  <a:ext uri="{FF2B5EF4-FFF2-40B4-BE49-F238E27FC236}">
                    <a16:creationId xmlns:a16="http://schemas.microsoft.com/office/drawing/2014/main" id="{5DB2B485-1641-4ADC-84F5-B8597748A6ED}"/>
                  </a:ext>
                </a:extLst>
              </p:cNvPr>
              <p:cNvSpPr txBox="1">
                <a:spLocks noRot="1" noChangeAspect="1" noMove="1" noResize="1" noEditPoints="1" noAdjustHandles="1" noChangeArrowheads="1" noChangeShapeType="1" noTextEdit="1"/>
              </p:cNvSpPr>
              <p:nvPr/>
            </p:nvSpPr>
            <p:spPr>
              <a:xfrm>
                <a:off x="1813605" y="958279"/>
                <a:ext cx="1559854" cy="430887"/>
              </a:xfrm>
              <a:prstGeom prst="rect">
                <a:avLst/>
              </a:prstGeom>
              <a:blipFill>
                <a:blip r:embed="rId9"/>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BCE7B806-0D26-4F27-A6E0-0E5A5EC0DCF8}"/>
                  </a:ext>
                </a:extLst>
              </p:cNvPr>
              <p:cNvSpPr txBox="1"/>
              <p:nvPr/>
            </p:nvSpPr>
            <p:spPr>
              <a:xfrm>
                <a:off x="3251199" y="958279"/>
                <a:ext cx="1768219" cy="430887"/>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sz="2200" b="0" i="1" smtClean="0">
                          <a:solidFill>
                            <a:srgbClr val="002060"/>
                          </a:solidFill>
                          <a:latin typeface="Cambria Math" panose="02040503050406030204" pitchFamily="18" charset="0"/>
                        </a:rPr>
                        <m:t>𝑑𝐵</m:t>
                      </m:r>
                      <m:r>
                        <a:rPr lang="en-US" sz="2200" b="0" i="1" smtClean="0">
                          <a:solidFill>
                            <a:srgbClr val="002060"/>
                          </a:solidFill>
                          <a:latin typeface="Cambria Math" panose="02040503050406030204" pitchFamily="18" charset="0"/>
                        </a:rPr>
                        <m:t>∝</m:t>
                      </m:r>
                      <m:r>
                        <a:rPr lang="en-US" sz="2200" b="0" i="1" smtClean="0">
                          <a:solidFill>
                            <a:srgbClr val="002060"/>
                          </a:solidFill>
                          <a:latin typeface="Cambria Math" panose="02040503050406030204" pitchFamily="18" charset="0"/>
                        </a:rPr>
                        <m:t>𝑠𝑖𝑛</m:t>
                      </m:r>
                      <m:r>
                        <a:rPr lang="en-US" sz="2200" b="0" i="1" smtClean="0">
                          <a:solidFill>
                            <a:srgbClr val="002060"/>
                          </a:solidFill>
                          <a:latin typeface="Cambria Math" panose="02040503050406030204" pitchFamily="18" charset="0"/>
                        </a:rPr>
                        <m:t>𝜃</m:t>
                      </m:r>
                    </m:oMath>
                  </m:oMathPara>
                </a14:m>
                <a:endParaRPr lang="en-IN" sz="2200" dirty="0">
                  <a:solidFill>
                    <a:srgbClr val="002060"/>
                  </a:solidFill>
                </a:endParaRPr>
              </a:p>
            </p:txBody>
          </p:sp>
        </mc:Choice>
        <mc:Fallback xmlns="">
          <p:sp>
            <p:nvSpPr>
              <p:cNvPr id="18" name="TextBox 17">
                <a:extLst>
                  <a:ext uri="{FF2B5EF4-FFF2-40B4-BE49-F238E27FC236}">
                    <a16:creationId xmlns:a16="http://schemas.microsoft.com/office/drawing/2014/main" id="{BCE7B806-0D26-4F27-A6E0-0E5A5EC0DCF8}"/>
                  </a:ext>
                </a:extLst>
              </p:cNvPr>
              <p:cNvSpPr txBox="1">
                <a:spLocks noRot="1" noChangeAspect="1" noMove="1" noResize="1" noEditPoints="1" noAdjustHandles="1" noChangeArrowheads="1" noChangeShapeType="1" noTextEdit="1"/>
              </p:cNvSpPr>
              <p:nvPr/>
            </p:nvSpPr>
            <p:spPr>
              <a:xfrm>
                <a:off x="3251199" y="958279"/>
                <a:ext cx="1768219" cy="430887"/>
              </a:xfrm>
              <a:prstGeom prst="rect">
                <a:avLst/>
              </a:prstGeom>
              <a:blipFill>
                <a:blip r:embed="rId10"/>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7826E987-9FAD-4542-AC9F-9D9F0AB92467}"/>
                  </a:ext>
                </a:extLst>
              </p:cNvPr>
              <p:cNvSpPr txBox="1"/>
              <p:nvPr/>
            </p:nvSpPr>
            <p:spPr>
              <a:xfrm>
                <a:off x="4706252" y="769753"/>
                <a:ext cx="2039263" cy="726161"/>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sz="2200" b="0" i="1" smtClean="0">
                          <a:solidFill>
                            <a:srgbClr val="002060"/>
                          </a:solidFill>
                          <a:latin typeface="Cambria Math" panose="02040503050406030204" pitchFamily="18" charset="0"/>
                        </a:rPr>
                        <m:t>𝑑𝐵</m:t>
                      </m:r>
                      <m:r>
                        <a:rPr lang="en-US" sz="2200" b="0" i="1" smtClean="0">
                          <a:solidFill>
                            <a:srgbClr val="002060"/>
                          </a:solidFill>
                          <a:latin typeface="Cambria Math" panose="02040503050406030204" pitchFamily="18" charset="0"/>
                        </a:rPr>
                        <m:t>∝</m:t>
                      </m:r>
                      <m:f>
                        <m:fPr>
                          <m:ctrlPr>
                            <a:rPr lang="en-US" sz="2200" b="0" i="1" smtClean="0">
                              <a:solidFill>
                                <a:srgbClr val="002060"/>
                              </a:solidFill>
                              <a:latin typeface="Cambria Math" panose="02040503050406030204" pitchFamily="18" charset="0"/>
                            </a:rPr>
                          </m:ctrlPr>
                        </m:fPr>
                        <m:num>
                          <m:r>
                            <a:rPr lang="en-US" sz="2200" b="0" i="1" smtClean="0">
                              <a:solidFill>
                                <a:srgbClr val="002060"/>
                              </a:solidFill>
                              <a:latin typeface="Cambria Math" panose="02040503050406030204" pitchFamily="18" charset="0"/>
                            </a:rPr>
                            <m:t>1</m:t>
                          </m:r>
                        </m:num>
                        <m:den>
                          <m:sSup>
                            <m:sSupPr>
                              <m:ctrlPr>
                                <a:rPr lang="en-US" sz="2200" b="0" i="1" smtClean="0">
                                  <a:solidFill>
                                    <a:srgbClr val="002060"/>
                                  </a:solidFill>
                                  <a:latin typeface="Cambria Math" panose="02040503050406030204" pitchFamily="18" charset="0"/>
                                </a:rPr>
                              </m:ctrlPr>
                            </m:sSupPr>
                            <m:e>
                              <m:r>
                                <a:rPr lang="en-US" sz="2200" b="0" i="1" smtClean="0">
                                  <a:solidFill>
                                    <a:srgbClr val="002060"/>
                                  </a:solidFill>
                                  <a:latin typeface="Cambria Math" panose="02040503050406030204" pitchFamily="18" charset="0"/>
                                </a:rPr>
                                <m:t>𝑟</m:t>
                              </m:r>
                            </m:e>
                            <m:sup>
                              <m:r>
                                <a:rPr lang="en-US" sz="2200" b="0" i="1" smtClean="0">
                                  <a:solidFill>
                                    <a:srgbClr val="002060"/>
                                  </a:solidFill>
                                  <a:latin typeface="Cambria Math" panose="02040503050406030204" pitchFamily="18" charset="0"/>
                                </a:rPr>
                                <m:t>2</m:t>
                              </m:r>
                            </m:sup>
                          </m:sSup>
                        </m:den>
                      </m:f>
                    </m:oMath>
                  </m:oMathPara>
                </a14:m>
                <a:endParaRPr lang="en-IN" sz="2200" dirty="0">
                  <a:solidFill>
                    <a:srgbClr val="002060"/>
                  </a:solidFill>
                </a:endParaRPr>
              </a:p>
            </p:txBody>
          </p:sp>
        </mc:Choice>
        <mc:Fallback xmlns="">
          <p:sp>
            <p:nvSpPr>
              <p:cNvPr id="19" name="TextBox 18">
                <a:extLst>
                  <a:ext uri="{FF2B5EF4-FFF2-40B4-BE49-F238E27FC236}">
                    <a16:creationId xmlns:a16="http://schemas.microsoft.com/office/drawing/2014/main" id="{7826E987-9FAD-4542-AC9F-9D9F0AB92467}"/>
                  </a:ext>
                </a:extLst>
              </p:cNvPr>
              <p:cNvSpPr txBox="1">
                <a:spLocks noRot="1" noChangeAspect="1" noMove="1" noResize="1" noEditPoints="1" noAdjustHandles="1" noChangeArrowheads="1" noChangeShapeType="1" noTextEdit="1"/>
              </p:cNvSpPr>
              <p:nvPr/>
            </p:nvSpPr>
            <p:spPr>
              <a:xfrm>
                <a:off x="4706252" y="769753"/>
                <a:ext cx="2039263" cy="726161"/>
              </a:xfrm>
              <a:prstGeom prst="rect">
                <a:avLst/>
              </a:prstGeom>
              <a:blipFill>
                <a:blip r:embed="rId11"/>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78A87A12-1FDB-4C09-997F-8DE4C049F58A}"/>
                  </a:ext>
                </a:extLst>
              </p:cNvPr>
              <p:cNvSpPr txBox="1"/>
              <p:nvPr/>
            </p:nvSpPr>
            <p:spPr>
              <a:xfrm>
                <a:off x="235850" y="1800043"/>
                <a:ext cx="2645231" cy="726161"/>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sz="2200" b="0" i="1" smtClean="0">
                          <a:solidFill>
                            <a:srgbClr val="002060"/>
                          </a:solidFill>
                          <a:latin typeface="Cambria Math" panose="02040503050406030204" pitchFamily="18" charset="0"/>
                        </a:rPr>
                        <m:t>𝑑𝐵</m:t>
                      </m:r>
                      <m:r>
                        <a:rPr lang="en-US" sz="2200" b="0" i="1" smtClean="0">
                          <a:solidFill>
                            <a:srgbClr val="002060"/>
                          </a:solidFill>
                          <a:latin typeface="Cambria Math" panose="02040503050406030204" pitchFamily="18" charset="0"/>
                        </a:rPr>
                        <m:t>∝</m:t>
                      </m:r>
                      <m:f>
                        <m:fPr>
                          <m:ctrlPr>
                            <a:rPr lang="en-US" sz="2200" b="0" i="1" smtClean="0">
                              <a:solidFill>
                                <a:srgbClr val="002060"/>
                              </a:solidFill>
                              <a:latin typeface="Cambria Math" panose="02040503050406030204" pitchFamily="18" charset="0"/>
                            </a:rPr>
                          </m:ctrlPr>
                        </m:fPr>
                        <m:num>
                          <m:r>
                            <a:rPr lang="en-US" sz="2200" b="0" i="1" smtClean="0">
                              <a:solidFill>
                                <a:srgbClr val="002060"/>
                              </a:solidFill>
                              <a:latin typeface="Cambria Math" panose="02040503050406030204" pitchFamily="18" charset="0"/>
                            </a:rPr>
                            <m:t>𝐼𝑑𝑙𝑆𝑖𝑛</m:t>
                          </m:r>
                          <m:r>
                            <a:rPr lang="en-US" sz="2200" b="0" i="1" smtClean="0">
                              <a:solidFill>
                                <a:srgbClr val="002060"/>
                              </a:solidFill>
                              <a:latin typeface="Cambria Math" panose="02040503050406030204" pitchFamily="18" charset="0"/>
                            </a:rPr>
                            <m:t>𝜃</m:t>
                          </m:r>
                        </m:num>
                        <m:den>
                          <m:sSup>
                            <m:sSupPr>
                              <m:ctrlPr>
                                <a:rPr lang="en-US" sz="2200" b="0" i="1" smtClean="0">
                                  <a:solidFill>
                                    <a:srgbClr val="002060"/>
                                  </a:solidFill>
                                  <a:latin typeface="Cambria Math" panose="02040503050406030204" pitchFamily="18" charset="0"/>
                                </a:rPr>
                              </m:ctrlPr>
                            </m:sSupPr>
                            <m:e>
                              <m:r>
                                <a:rPr lang="en-US" sz="2200" b="0" i="1" smtClean="0">
                                  <a:solidFill>
                                    <a:srgbClr val="002060"/>
                                  </a:solidFill>
                                  <a:latin typeface="Cambria Math" panose="02040503050406030204" pitchFamily="18" charset="0"/>
                                </a:rPr>
                                <m:t>𝑟</m:t>
                              </m:r>
                            </m:e>
                            <m:sup>
                              <m:r>
                                <a:rPr lang="en-US" sz="2200" b="0" i="1" smtClean="0">
                                  <a:solidFill>
                                    <a:srgbClr val="002060"/>
                                  </a:solidFill>
                                  <a:latin typeface="Cambria Math" panose="02040503050406030204" pitchFamily="18" charset="0"/>
                                </a:rPr>
                                <m:t>2</m:t>
                              </m:r>
                            </m:sup>
                          </m:sSup>
                        </m:den>
                      </m:f>
                    </m:oMath>
                  </m:oMathPara>
                </a14:m>
                <a:endParaRPr lang="en-IN" sz="2200" dirty="0">
                  <a:solidFill>
                    <a:srgbClr val="002060"/>
                  </a:solidFill>
                </a:endParaRPr>
              </a:p>
            </p:txBody>
          </p:sp>
        </mc:Choice>
        <mc:Fallback xmlns="">
          <p:sp>
            <p:nvSpPr>
              <p:cNvPr id="20" name="TextBox 19">
                <a:extLst>
                  <a:ext uri="{FF2B5EF4-FFF2-40B4-BE49-F238E27FC236}">
                    <a16:creationId xmlns:a16="http://schemas.microsoft.com/office/drawing/2014/main" id="{78A87A12-1FDB-4C09-997F-8DE4C049F58A}"/>
                  </a:ext>
                </a:extLst>
              </p:cNvPr>
              <p:cNvSpPr txBox="1">
                <a:spLocks noRot="1" noChangeAspect="1" noMove="1" noResize="1" noEditPoints="1" noAdjustHandles="1" noChangeArrowheads="1" noChangeShapeType="1" noTextEdit="1"/>
              </p:cNvSpPr>
              <p:nvPr/>
            </p:nvSpPr>
            <p:spPr>
              <a:xfrm>
                <a:off x="235850" y="1800043"/>
                <a:ext cx="2645231" cy="726161"/>
              </a:xfrm>
              <a:prstGeom prst="rect">
                <a:avLst/>
              </a:prstGeom>
              <a:blipFill>
                <a:blip r:embed="rId12"/>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AA63F24D-6E43-4843-91CB-EEE69F80FF24}"/>
                  </a:ext>
                </a:extLst>
              </p:cNvPr>
              <p:cNvSpPr txBox="1"/>
              <p:nvPr/>
            </p:nvSpPr>
            <p:spPr>
              <a:xfrm>
                <a:off x="2757715" y="1717608"/>
                <a:ext cx="2645231" cy="726161"/>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sz="2200" b="0" i="1" smtClean="0">
                          <a:solidFill>
                            <a:srgbClr val="002060"/>
                          </a:solidFill>
                          <a:latin typeface="Cambria Math" panose="02040503050406030204" pitchFamily="18" charset="0"/>
                        </a:rPr>
                        <m:t>𝑑𝐵</m:t>
                      </m:r>
                      <m:r>
                        <a:rPr lang="en-US" sz="2200" b="0" i="1" smtClean="0">
                          <a:solidFill>
                            <a:srgbClr val="002060"/>
                          </a:solidFill>
                          <a:latin typeface="Cambria Math" panose="02040503050406030204" pitchFamily="18" charset="0"/>
                        </a:rPr>
                        <m:t>=</m:t>
                      </m:r>
                      <m:r>
                        <a:rPr lang="en-US" sz="2200" b="0" i="1" smtClean="0">
                          <a:solidFill>
                            <a:srgbClr val="002060"/>
                          </a:solidFill>
                          <a:latin typeface="Cambria Math" panose="02040503050406030204" pitchFamily="18" charset="0"/>
                        </a:rPr>
                        <m:t>𝑘</m:t>
                      </m:r>
                      <m:f>
                        <m:fPr>
                          <m:ctrlPr>
                            <a:rPr lang="en-US" sz="2200" b="0" i="1" smtClean="0">
                              <a:solidFill>
                                <a:srgbClr val="002060"/>
                              </a:solidFill>
                              <a:latin typeface="Cambria Math" panose="02040503050406030204" pitchFamily="18" charset="0"/>
                            </a:rPr>
                          </m:ctrlPr>
                        </m:fPr>
                        <m:num>
                          <m:r>
                            <a:rPr lang="en-US" sz="2200" b="0" i="1" smtClean="0">
                              <a:solidFill>
                                <a:srgbClr val="002060"/>
                              </a:solidFill>
                              <a:latin typeface="Cambria Math" panose="02040503050406030204" pitchFamily="18" charset="0"/>
                            </a:rPr>
                            <m:t>𝐼𝑑𝑙𝑆𝑖𝑛</m:t>
                          </m:r>
                          <m:r>
                            <a:rPr lang="en-US" sz="2200" b="0" i="1" smtClean="0">
                              <a:solidFill>
                                <a:srgbClr val="002060"/>
                              </a:solidFill>
                              <a:latin typeface="Cambria Math" panose="02040503050406030204" pitchFamily="18" charset="0"/>
                            </a:rPr>
                            <m:t>𝜃</m:t>
                          </m:r>
                        </m:num>
                        <m:den>
                          <m:sSup>
                            <m:sSupPr>
                              <m:ctrlPr>
                                <a:rPr lang="en-US" sz="2200" b="0" i="1" smtClean="0">
                                  <a:solidFill>
                                    <a:srgbClr val="002060"/>
                                  </a:solidFill>
                                  <a:latin typeface="Cambria Math" panose="02040503050406030204" pitchFamily="18" charset="0"/>
                                </a:rPr>
                              </m:ctrlPr>
                            </m:sSupPr>
                            <m:e>
                              <m:r>
                                <a:rPr lang="en-US" sz="2200" b="0" i="1" smtClean="0">
                                  <a:solidFill>
                                    <a:srgbClr val="002060"/>
                                  </a:solidFill>
                                  <a:latin typeface="Cambria Math" panose="02040503050406030204" pitchFamily="18" charset="0"/>
                                </a:rPr>
                                <m:t>𝑟</m:t>
                              </m:r>
                            </m:e>
                            <m:sup>
                              <m:r>
                                <a:rPr lang="en-US" sz="2200" b="0" i="1" smtClean="0">
                                  <a:solidFill>
                                    <a:srgbClr val="002060"/>
                                  </a:solidFill>
                                  <a:latin typeface="Cambria Math" panose="02040503050406030204" pitchFamily="18" charset="0"/>
                                </a:rPr>
                                <m:t>2</m:t>
                              </m:r>
                            </m:sup>
                          </m:sSup>
                        </m:den>
                      </m:f>
                    </m:oMath>
                  </m:oMathPara>
                </a14:m>
                <a:endParaRPr lang="en-IN" sz="2200" dirty="0">
                  <a:solidFill>
                    <a:srgbClr val="002060"/>
                  </a:solidFill>
                </a:endParaRPr>
              </a:p>
            </p:txBody>
          </p:sp>
        </mc:Choice>
        <mc:Fallback xmlns="">
          <p:sp>
            <p:nvSpPr>
              <p:cNvPr id="21" name="TextBox 20">
                <a:extLst>
                  <a:ext uri="{FF2B5EF4-FFF2-40B4-BE49-F238E27FC236}">
                    <a16:creationId xmlns:a16="http://schemas.microsoft.com/office/drawing/2014/main" id="{AA63F24D-6E43-4843-91CB-EEE69F80FF24}"/>
                  </a:ext>
                </a:extLst>
              </p:cNvPr>
              <p:cNvSpPr txBox="1">
                <a:spLocks noRot="1" noChangeAspect="1" noMove="1" noResize="1" noEditPoints="1" noAdjustHandles="1" noChangeArrowheads="1" noChangeShapeType="1" noTextEdit="1"/>
              </p:cNvSpPr>
              <p:nvPr/>
            </p:nvSpPr>
            <p:spPr>
              <a:xfrm>
                <a:off x="2757715" y="1717608"/>
                <a:ext cx="2645231" cy="726161"/>
              </a:xfrm>
              <a:prstGeom prst="rect">
                <a:avLst/>
              </a:prstGeom>
              <a:blipFill>
                <a:blip r:embed="rId13"/>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6F6C6E8E-24DC-45B8-BA11-DAB5C76797DF}"/>
                  </a:ext>
                </a:extLst>
              </p:cNvPr>
              <p:cNvSpPr txBox="1"/>
              <p:nvPr/>
            </p:nvSpPr>
            <p:spPr>
              <a:xfrm>
                <a:off x="495297" y="2798997"/>
                <a:ext cx="2645231" cy="732893"/>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sz="2200" b="0" i="1" smtClean="0">
                          <a:solidFill>
                            <a:srgbClr val="002060"/>
                          </a:solidFill>
                          <a:latin typeface="Cambria Math" panose="02040503050406030204" pitchFamily="18" charset="0"/>
                        </a:rPr>
                        <m:t>𝑑𝐵</m:t>
                      </m:r>
                      <m:r>
                        <a:rPr lang="en-US" sz="2200" b="0" i="1" smtClean="0">
                          <a:solidFill>
                            <a:srgbClr val="002060"/>
                          </a:solidFill>
                          <a:latin typeface="Cambria Math" panose="02040503050406030204" pitchFamily="18" charset="0"/>
                        </a:rPr>
                        <m:t>=</m:t>
                      </m:r>
                      <m:f>
                        <m:fPr>
                          <m:ctrlPr>
                            <a:rPr lang="en-US" sz="2200" b="0" i="1" smtClean="0">
                              <a:solidFill>
                                <a:srgbClr val="002060"/>
                              </a:solidFill>
                              <a:latin typeface="Cambria Math" panose="02040503050406030204" pitchFamily="18" charset="0"/>
                            </a:rPr>
                          </m:ctrlPr>
                        </m:fPr>
                        <m:num>
                          <m:sSub>
                            <m:sSubPr>
                              <m:ctrlPr>
                                <a:rPr lang="en-US" sz="2200" b="0" i="1" smtClean="0">
                                  <a:solidFill>
                                    <a:srgbClr val="002060"/>
                                  </a:solidFill>
                                  <a:latin typeface="Cambria Math" panose="02040503050406030204" pitchFamily="18" charset="0"/>
                                </a:rPr>
                              </m:ctrlPr>
                            </m:sSubPr>
                            <m:e>
                              <m:r>
                                <a:rPr lang="en-US" sz="2200" b="0" i="1" smtClean="0">
                                  <a:solidFill>
                                    <a:srgbClr val="002060"/>
                                  </a:solidFill>
                                  <a:latin typeface="Cambria Math" panose="02040503050406030204" pitchFamily="18" charset="0"/>
                                </a:rPr>
                                <m:t>𝜇</m:t>
                              </m:r>
                            </m:e>
                            <m:sub>
                              <m:r>
                                <a:rPr lang="en-US" sz="2200" b="0" i="1" smtClean="0">
                                  <a:solidFill>
                                    <a:srgbClr val="002060"/>
                                  </a:solidFill>
                                  <a:latin typeface="Cambria Math" panose="02040503050406030204" pitchFamily="18" charset="0"/>
                                </a:rPr>
                                <m:t>0</m:t>
                              </m:r>
                            </m:sub>
                          </m:sSub>
                        </m:num>
                        <m:den>
                          <m:r>
                            <a:rPr lang="en-US" sz="2200" b="0" i="1" smtClean="0">
                              <a:solidFill>
                                <a:srgbClr val="002060"/>
                              </a:solidFill>
                              <a:latin typeface="Cambria Math" panose="02040503050406030204" pitchFamily="18" charset="0"/>
                            </a:rPr>
                            <m:t>4</m:t>
                          </m:r>
                          <m:r>
                            <a:rPr lang="en-US" sz="2200" b="0" i="1" smtClean="0">
                              <a:solidFill>
                                <a:srgbClr val="002060"/>
                              </a:solidFill>
                              <a:latin typeface="Cambria Math" panose="02040503050406030204" pitchFamily="18" charset="0"/>
                            </a:rPr>
                            <m:t>𝜋</m:t>
                          </m:r>
                        </m:den>
                      </m:f>
                      <m:r>
                        <a:rPr lang="en-US" sz="2200" b="0" i="1" smtClean="0">
                          <a:solidFill>
                            <a:srgbClr val="002060"/>
                          </a:solidFill>
                          <a:latin typeface="Cambria Math" panose="02040503050406030204" pitchFamily="18" charset="0"/>
                        </a:rPr>
                        <m:t> </m:t>
                      </m:r>
                      <m:f>
                        <m:fPr>
                          <m:ctrlPr>
                            <a:rPr lang="en-US" sz="2200" b="0" i="1" smtClean="0">
                              <a:solidFill>
                                <a:srgbClr val="002060"/>
                              </a:solidFill>
                              <a:latin typeface="Cambria Math" panose="02040503050406030204" pitchFamily="18" charset="0"/>
                            </a:rPr>
                          </m:ctrlPr>
                        </m:fPr>
                        <m:num>
                          <m:r>
                            <a:rPr lang="en-US" sz="2200" b="0" i="1" smtClean="0">
                              <a:solidFill>
                                <a:srgbClr val="002060"/>
                              </a:solidFill>
                              <a:latin typeface="Cambria Math" panose="02040503050406030204" pitchFamily="18" charset="0"/>
                            </a:rPr>
                            <m:t>𝐼𝑑𝑙𝑆𝑖𝑛</m:t>
                          </m:r>
                          <m:r>
                            <a:rPr lang="en-US" sz="2200" b="0" i="1" smtClean="0">
                              <a:solidFill>
                                <a:srgbClr val="002060"/>
                              </a:solidFill>
                              <a:latin typeface="Cambria Math" panose="02040503050406030204" pitchFamily="18" charset="0"/>
                            </a:rPr>
                            <m:t>𝜃</m:t>
                          </m:r>
                        </m:num>
                        <m:den>
                          <m:sSup>
                            <m:sSupPr>
                              <m:ctrlPr>
                                <a:rPr lang="en-US" sz="2200" b="0" i="1" smtClean="0">
                                  <a:solidFill>
                                    <a:srgbClr val="002060"/>
                                  </a:solidFill>
                                  <a:latin typeface="Cambria Math" panose="02040503050406030204" pitchFamily="18" charset="0"/>
                                </a:rPr>
                              </m:ctrlPr>
                            </m:sSupPr>
                            <m:e>
                              <m:r>
                                <a:rPr lang="en-US" sz="2200" b="0" i="1" smtClean="0">
                                  <a:solidFill>
                                    <a:srgbClr val="002060"/>
                                  </a:solidFill>
                                  <a:latin typeface="Cambria Math" panose="02040503050406030204" pitchFamily="18" charset="0"/>
                                </a:rPr>
                                <m:t>𝑟</m:t>
                              </m:r>
                            </m:e>
                            <m:sup>
                              <m:r>
                                <a:rPr lang="en-US" sz="2200" b="0" i="1" smtClean="0">
                                  <a:solidFill>
                                    <a:srgbClr val="002060"/>
                                  </a:solidFill>
                                  <a:latin typeface="Cambria Math" panose="02040503050406030204" pitchFamily="18" charset="0"/>
                                </a:rPr>
                                <m:t>2</m:t>
                              </m:r>
                            </m:sup>
                          </m:sSup>
                        </m:den>
                      </m:f>
                    </m:oMath>
                  </m:oMathPara>
                </a14:m>
                <a:endParaRPr lang="en-IN" sz="2200" dirty="0">
                  <a:solidFill>
                    <a:srgbClr val="002060"/>
                  </a:solidFill>
                </a:endParaRPr>
              </a:p>
            </p:txBody>
          </p:sp>
        </mc:Choice>
        <mc:Fallback xmlns="">
          <p:sp>
            <p:nvSpPr>
              <p:cNvPr id="22" name="TextBox 21">
                <a:extLst>
                  <a:ext uri="{FF2B5EF4-FFF2-40B4-BE49-F238E27FC236}">
                    <a16:creationId xmlns:a16="http://schemas.microsoft.com/office/drawing/2014/main" id="{6F6C6E8E-24DC-45B8-BA11-DAB5C76797DF}"/>
                  </a:ext>
                </a:extLst>
              </p:cNvPr>
              <p:cNvSpPr txBox="1">
                <a:spLocks noRot="1" noChangeAspect="1" noMove="1" noResize="1" noEditPoints="1" noAdjustHandles="1" noChangeArrowheads="1" noChangeShapeType="1" noTextEdit="1"/>
              </p:cNvSpPr>
              <p:nvPr/>
            </p:nvSpPr>
            <p:spPr>
              <a:xfrm>
                <a:off x="495297" y="2798997"/>
                <a:ext cx="2645231" cy="732893"/>
              </a:xfrm>
              <a:prstGeom prst="rect">
                <a:avLst/>
              </a:prstGeom>
              <a:blipFill>
                <a:blip r:embed="rId14"/>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C4E0F93D-1428-4B96-94DC-E9548F5568A6}"/>
                  </a:ext>
                </a:extLst>
              </p:cNvPr>
              <p:cNvSpPr txBox="1"/>
              <p:nvPr/>
            </p:nvSpPr>
            <p:spPr>
              <a:xfrm>
                <a:off x="3251199" y="2835827"/>
                <a:ext cx="3004457" cy="430887"/>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sSub>
                        <m:sSubPr>
                          <m:ctrlPr>
                            <a:rPr lang="en-US" sz="2200" b="0" i="1" smtClean="0">
                              <a:solidFill>
                                <a:srgbClr val="002060"/>
                              </a:solidFill>
                              <a:latin typeface="Cambria Math" panose="02040503050406030204" pitchFamily="18" charset="0"/>
                            </a:rPr>
                          </m:ctrlPr>
                        </m:sSubPr>
                        <m:e>
                          <m:r>
                            <a:rPr lang="en-US" sz="2200" b="0" i="1" smtClean="0">
                              <a:solidFill>
                                <a:srgbClr val="002060"/>
                              </a:solidFill>
                              <a:latin typeface="Cambria Math" panose="02040503050406030204" pitchFamily="18" charset="0"/>
                            </a:rPr>
                            <m:t>𝜇</m:t>
                          </m:r>
                        </m:e>
                        <m:sub>
                          <m:r>
                            <a:rPr lang="en-US" sz="2200" b="0" i="1" smtClean="0">
                              <a:solidFill>
                                <a:srgbClr val="002060"/>
                              </a:solidFill>
                              <a:latin typeface="Cambria Math" panose="02040503050406030204" pitchFamily="18" charset="0"/>
                            </a:rPr>
                            <m:t>0</m:t>
                          </m:r>
                        </m:sub>
                      </m:sSub>
                      <m:r>
                        <a:rPr lang="en-US" sz="2200" b="0" i="1" smtClean="0">
                          <a:solidFill>
                            <a:srgbClr val="002060"/>
                          </a:solidFill>
                          <a:latin typeface="Cambria Math" panose="02040503050406030204" pitchFamily="18" charset="0"/>
                        </a:rPr>
                        <m:t>=4</m:t>
                      </m:r>
                      <m:r>
                        <a:rPr lang="en-US" sz="2200" b="0" i="1" smtClean="0">
                          <a:solidFill>
                            <a:srgbClr val="002060"/>
                          </a:solidFill>
                          <a:latin typeface="Cambria Math" panose="02040503050406030204" pitchFamily="18" charset="0"/>
                        </a:rPr>
                        <m:t>𝜋</m:t>
                      </m:r>
                      <m:r>
                        <a:rPr lang="en-US" sz="2200" b="0" i="1" smtClean="0">
                          <a:solidFill>
                            <a:srgbClr val="002060"/>
                          </a:solidFill>
                          <a:latin typeface="Cambria Math" panose="02040503050406030204" pitchFamily="18" charset="0"/>
                        </a:rPr>
                        <m:t>×</m:t>
                      </m:r>
                      <m:sSup>
                        <m:sSupPr>
                          <m:ctrlPr>
                            <a:rPr lang="en-US" sz="2200" b="0" i="1" smtClean="0">
                              <a:solidFill>
                                <a:srgbClr val="002060"/>
                              </a:solidFill>
                              <a:latin typeface="Cambria Math" panose="02040503050406030204" pitchFamily="18" charset="0"/>
                            </a:rPr>
                          </m:ctrlPr>
                        </m:sSupPr>
                        <m:e>
                          <m:r>
                            <a:rPr lang="en-US" sz="2200" b="0" i="1" smtClean="0">
                              <a:solidFill>
                                <a:srgbClr val="002060"/>
                              </a:solidFill>
                              <a:latin typeface="Cambria Math" panose="02040503050406030204" pitchFamily="18" charset="0"/>
                            </a:rPr>
                            <m:t>10</m:t>
                          </m:r>
                        </m:e>
                        <m:sup>
                          <m:r>
                            <a:rPr lang="en-US" sz="2200" b="0" i="1" smtClean="0">
                              <a:solidFill>
                                <a:srgbClr val="002060"/>
                              </a:solidFill>
                              <a:latin typeface="Cambria Math" panose="02040503050406030204" pitchFamily="18" charset="0"/>
                            </a:rPr>
                            <m:t>−7</m:t>
                          </m:r>
                        </m:sup>
                      </m:sSup>
                      <m:r>
                        <a:rPr lang="en-US" sz="2200" b="0" i="1" smtClean="0">
                          <a:solidFill>
                            <a:srgbClr val="002060"/>
                          </a:solidFill>
                          <a:latin typeface="Cambria Math" panose="02040503050406030204" pitchFamily="18" charset="0"/>
                        </a:rPr>
                        <m:t>𝑁</m:t>
                      </m:r>
                      <m:sSup>
                        <m:sSupPr>
                          <m:ctrlPr>
                            <a:rPr lang="en-US" sz="2200" b="0" i="1" smtClean="0">
                              <a:solidFill>
                                <a:srgbClr val="002060"/>
                              </a:solidFill>
                              <a:latin typeface="Cambria Math" panose="02040503050406030204" pitchFamily="18" charset="0"/>
                            </a:rPr>
                          </m:ctrlPr>
                        </m:sSupPr>
                        <m:e>
                          <m:r>
                            <a:rPr lang="en-US" sz="2200" b="0" i="1" smtClean="0">
                              <a:solidFill>
                                <a:srgbClr val="002060"/>
                              </a:solidFill>
                              <a:latin typeface="Cambria Math" panose="02040503050406030204" pitchFamily="18" charset="0"/>
                            </a:rPr>
                            <m:t>𝐴</m:t>
                          </m:r>
                        </m:e>
                        <m:sup>
                          <m:r>
                            <a:rPr lang="en-US" sz="2200" b="0" i="1" smtClean="0">
                              <a:solidFill>
                                <a:srgbClr val="002060"/>
                              </a:solidFill>
                              <a:latin typeface="Cambria Math" panose="02040503050406030204" pitchFamily="18" charset="0"/>
                            </a:rPr>
                            <m:t>−2</m:t>
                          </m:r>
                        </m:sup>
                      </m:sSup>
                    </m:oMath>
                  </m:oMathPara>
                </a14:m>
                <a:endParaRPr lang="en-IN" sz="2200" dirty="0">
                  <a:solidFill>
                    <a:srgbClr val="002060"/>
                  </a:solidFill>
                </a:endParaRPr>
              </a:p>
            </p:txBody>
          </p:sp>
        </mc:Choice>
        <mc:Fallback xmlns="">
          <p:sp>
            <p:nvSpPr>
              <p:cNvPr id="23" name="TextBox 22">
                <a:extLst>
                  <a:ext uri="{FF2B5EF4-FFF2-40B4-BE49-F238E27FC236}">
                    <a16:creationId xmlns:a16="http://schemas.microsoft.com/office/drawing/2014/main" id="{C4E0F93D-1428-4B96-94DC-E9548F5568A6}"/>
                  </a:ext>
                </a:extLst>
              </p:cNvPr>
              <p:cNvSpPr txBox="1">
                <a:spLocks noRot="1" noChangeAspect="1" noMove="1" noResize="1" noEditPoints="1" noAdjustHandles="1" noChangeArrowheads="1" noChangeShapeType="1" noTextEdit="1"/>
              </p:cNvSpPr>
              <p:nvPr/>
            </p:nvSpPr>
            <p:spPr>
              <a:xfrm>
                <a:off x="3251199" y="2835827"/>
                <a:ext cx="3004457" cy="430887"/>
              </a:xfrm>
              <a:prstGeom prst="rect">
                <a:avLst/>
              </a:prstGeom>
              <a:blipFill>
                <a:blip r:embed="rId15"/>
                <a:stretch>
                  <a:fillRect b="-7042"/>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A0F755AA-348F-45EB-ABB2-83D5630BFF23}"/>
                  </a:ext>
                </a:extLst>
              </p:cNvPr>
              <p:cNvSpPr txBox="1"/>
              <p:nvPr/>
            </p:nvSpPr>
            <p:spPr>
              <a:xfrm>
                <a:off x="1558465" y="3804683"/>
                <a:ext cx="2645231" cy="81124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200" b="0" i="1" smtClean="0">
                          <a:solidFill>
                            <a:srgbClr val="002060"/>
                          </a:solidFill>
                          <a:latin typeface="Cambria Math" panose="02040503050406030204" pitchFamily="18" charset="0"/>
                        </a:rPr>
                        <m:t>𝐵</m:t>
                      </m:r>
                      <m:r>
                        <a:rPr lang="en-US" sz="2200" b="0" i="1" smtClean="0">
                          <a:solidFill>
                            <a:srgbClr val="002060"/>
                          </a:solidFill>
                          <a:latin typeface="Cambria Math" panose="02040503050406030204" pitchFamily="18" charset="0"/>
                        </a:rPr>
                        <m:t>=</m:t>
                      </m:r>
                      <m:nary>
                        <m:naryPr>
                          <m:subHide m:val="on"/>
                          <m:supHide m:val="on"/>
                          <m:ctrlPr>
                            <a:rPr lang="en-US" sz="2200" b="0" i="1" smtClean="0">
                              <a:solidFill>
                                <a:srgbClr val="002060"/>
                              </a:solidFill>
                              <a:latin typeface="Cambria Math" panose="02040503050406030204" pitchFamily="18" charset="0"/>
                            </a:rPr>
                          </m:ctrlPr>
                        </m:naryPr>
                        <m:sub/>
                        <m:sup/>
                        <m:e>
                          <m:f>
                            <m:fPr>
                              <m:ctrlPr>
                                <a:rPr lang="en-US" sz="2200" i="1">
                                  <a:solidFill>
                                    <a:srgbClr val="002060"/>
                                  </a:solidFill>
                                  <a:latin typeface="Cambria Math" panose="02040503050406030204" pitchFamily="18" charset="0"/>
                                </a:rPr>
                              </m:ctrlPr>
                            </m:fPr>
                            <m:num>
                              <m:sSub>
                                <m:sSubPr>
                                  <m:ctrlPr>
                                    <a:rPr lang="en-US" sz="2200" i="1">
                                      <a:solidFill>
                                        <a:srgbClr val="002060"/>
                                      </a:solidFill>
                                      <a:latin typeface="Cambria Math" panose="02040503050406030204" pitchFamily="18" charset="0"/>
                                    </a:rPr>
                                  </m:ctrlPr>
                                </m:sSubPr>
                                <m:e>
                                  <m:r>
                                    <a:rPr lang="en-US" sz="2200" i="1">
                                      <a:solidFill>
                                        <a:srgbClr val="002060"/>
                                      </a:solidFill>
                                      <a:latin typeface="Cambria Math" panose="02040503050406030204" pitchFamily="18" charset="0"/>
                                    </a:rPr>
                                    <m:t>𝜇</m:t>
                                  </m:r>
                                </m:e>
                                <m:sub>
                                  <m:r>
                                    <a:rPr lang="en-US" sz="2200" i="1">
                                      <a:solidFill>
                                        <a:srgbClr val="002060"/>
                                      </a:solidFill>
                                      <a:latin typeface="Cambria Math" panose="02040503050406030204" pitchFamily="18" charset="0"/>
                                    </a:rPr>
                                    <m:t>0</m:t>
                                  </m:r>
                                </m:sub>
                              </m:sSub>
                            </m:num>
                            <m:den>
                              <m:r>
                                <a:rPr lang="en-US" sz="2200" i="1">
                                  <a:solidFill>
                                    <a:srgbClr val="002060"/>
                                  </a:solidFill>
                                  <a:latin typeface="Cambria Math" panose="02040503050406030204" pitchFamily="18" charset="0"/>
                                </a:rPr>
                                <m:t>4</m:t>
                              </m:r>
                              <m:r>
                                <a:rPr lang="en-US" sz="2200" i="1">
                                  <a:solidFill>
                                    <a:srgbClr val="002060"/>
                                  </a:solidFill>
                                  <a:latin typeface="Cambria Math" panose="02040503050406030204" pitchFamily="18" charset="0"/>
                                </a:rPr>
                                <m:t>𝜋</m:t>
                              </m:r>
                            </m:den>
                          </m:f>
                          <m:r>
                            <a:rPr lang="en-US" sz="2200" i="1">
                              <a:solidFill>
                                <a:srgbClr val="002060"/>
                              </a:solidFill>
                              <a:latin typeface="Cambria Math" panose="02040503050406030204" pitchFamily="18" charset="0"/>
                            </a:rPr>
                            <m:t> </m:t>
                          </m:r>
                          <m:f>
                            <m:fPr>
                              <m:ctrlPr>
                                <a:rPr lang="en-US" sz="2200" i="1">
                                  <a:solidFill>
                                    <a:srgbClr val="002060"/>
                                  </a:solidFill>
                                  <a:latin typeface="Cambria Math" panose="02040503050406030204" pitchFamily="18" charset="0"/>
                                </a:rPr>
                              </m:ctrlPr>
                            </m:fPr>
                            <m:num>
                              <m:r>
                                <a:rPr lang="en-US" sz="2200" i="1">
                                  <a:solidFill>
                                    <a:srgbClr val="002060"/>
                                  </a:solidFill>
                                  <a:latin typeface="Cambria Math" panose="02040503050406030204" pitchFamily="18" charset="0"/>
                                </a:rPr>
                                <m:t>𝐼𝑑𝑙𝑆𝑖𝑛</m:t>
                              </m:r>
                              <m:r>
                                <a:rPr lang="en-US" sz="2200" i="1">
                                  <a:solidFill>
                                    <a:srgbClr val="002060"/>
                                  </a:solidFill>
                                  <a:latin typeface="Cambria Math" panose="02040503050406030204" pitchFamily="18" charset="0"/>
                                </a:rPr>
                                <m:t>𝜃</m:t>
                              </m:r>
                            </m:num>
                            <m:den>
                              <m:sSup>
                                <m:sSupPr>
                                  <m:ctrlPr>
                                    <a:rPr lang="en-US" sz="2200" i="1">
                                      <a:solidFill>
                                        <a:srgbClr val="002060"/>
                                      </a:solidFill>
                                      <a:latin typeface="Cambria Math" panose="02040503050406030204" pitchFamily="18" charset="0"/>
                                    </a:rPr>
                                  </m:ctrlPr>
                                </m:sSupPr>
                                <m:e>
                                  <m:r>
                                    <a:rPr lang="en-US" sz="2200" i="1">
                                      <a:solidFill>
                                        <a:srgbClr val="002060"/>
                                      </a:solidFill>
                                      <a:latin typeface="Cambria Math" panose="02040503050406030204" pitchFamily="18" charset="0"/>
                                    </a:rPr>
                                    <m:t>𝑟</m:t>
                                  </m:r>
                                </m:e>
                                <m:sup>
                                  <m:r>
                                    <a:rPr lang="en-US" sz="2200" i="1">
                                      <a:solidFill>
                                        <a:srgbClr val="002060"/>
                                      </a:solidFill>
                                      <a:latin typeface="Cambria Math" panose="02040503050406030204" pitchFamily="18" charset="0"/>
                                    </a:rPr>
                                    <m:t>2</m:t>
                                  </m:r>
                                </m:sup>
                              </m:sSup>
                            </m:den>
                          </m:f>
                        </m:e>
                      </m:nary>
                    </m:oMath>
                  </m:oMathPara>
                </a14:m>
                <a:endParaRPr lang="en-IN" sz="2200" dirty="0">
                  <a:solidFill>
                    <a:srgbClr val="002060"/>
                  </a:solidFill>
                </a:endParaRPr>
              </a:p>
            </p:txBody>
          </p:sp>
        </mc:Choice>
        <mc:Fallback xmlns="">
          <p:sp>
            <p:nvSpPr>
              <p:cNvPr id="24" name="TextBox 23">
                <a:extLst>
                  <a:ext uri="{FF2B5EF4-FFF2-40B4-BE49-F238E27FC236}">
                    <a16:creationId xmlns:a16="http://schemas.microsoft.com/office/drawing/2014/main" id="{A0F755AA-348F-45EB-ABB2-83D5630BFF23}"/>
                  </a:ext>
                </a:extLst>
              </p:cNvPr>
              <p:cNvSpPr txBox="1">
                <a:spLocks noRot="1" noChangeAspect="1" noMove="1" noResize="1" noEditPoints="1" noAdjustHandles="1" noChangeArrowheads="1" noChangeShapeType="1" noTextEdit="1"/>
              </p:cNvSpPr>
              <p:nvPr/>
            </p:nvSpPr>
            <p:spPr>
              <a:xfrm>
                <a:off x="1558465" y="3804683"/>
                <a:ext cx="2645231" cy="811248"/>
              </a:xfrm>
              <a:prstGeom prst="rect">
                <a:avLst/>
              </a:prstGeom>
              <a:blipFill>
                <a:blip r:embed="rId16"/>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6328F78D-5D9C-4CBB-B0DF-DFCD43DE3562}"/>
                  </a:ext>
                </a:extLst>
              </p:cNvPr>
              <p:cNvSpPr txBox="1"/>
              <p:nvPr/>
            </p:nvSpPr>
            <p:spPr>
              <a:xfrm>
                <a:off x="1672771" y="4948110"/>
                <a:ext cx="2645231" cy="83631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200" b="0" i="1" smtClean="0">
                          <a:solidFill>
                            <a:srgbClr val="002060"/>
                          </a:solidFill>
                          <a:latin typeface="Cambria Math" panose="02040503050406030204" pitchFamily="18" charset="0"/>
                        </a:rPr>
                        <m:t>𝐵</m:t>
                      </m:r>
                      <m:r>
                        <a:rPr lang="en-US" sz="2200" b="0" i="1" smtClean="0">
                          <a:solidFill>
                            <a:srgbClr val="002060"/>
                          </a:solidFill>
                          <a:latin typeface="Cambria Math" panose="02040503050406030204" pitchFamily="18" charset="0"/>
                        </a:rPr>
                        <m:t>=</m:t>
                      </m:r>
                      <m:nary>
                        <m:naryPr>
                          <m:subHide m:val="on"/>
                          <m:supHide m:val="on"/>
                          <m:ctrlPr>
                            <a:rPr lang="en-US" sz="2200" b="0" i="1" smtClean="0">
                              <a:solidFill>
                                <a:srgbClr val="002060"/>
                              </a:solidFill>
                              <a:latin typeface="Cambria Math" panose="02040503050406030204" pitchFamily="18" charset="0"/>
                            </a:rPr>
                          </m:ctrlPr>
                        </m:naryPr>
                        <m:sub/>
                        <m:sup/>
                        <m:e>
                          <m:f>
                            <m:fPr>
                              <m:ctrlPr>
                                <a:rPr lang="en-US" sz="2200" i="1">
                                  <a:solidFill>
                                    <a:srgbClr val="002060"/>
                                  </a:solidFill>
                                  <a:latin typeface="Cambria Math" panose="02040503050406030204" pitchFamily="18" charset="0"/>
                                </a:rPr>
                              </m:ctrlPr>
                            </m:fPr>
                            <m:num>
                              <m:sSub>
                                <m:sSubPr>
                                  <m:ctrlPr>
                                    <a:rPr lang="en-US" sz="2200" i="1">
                                      <a:solidFill>
                                        <a:srgbClr val="002060"/>
                                      </a:solidFill>
                                      <a:latin typeface="Cambria Math" panose="02040503050406030204" pitchFamily="18" charset="0"/>
                                    </a:rPr>
                                  </m:ctrlPr>
                                </m:sSubPr>
                                <m:e>
                                  <m:r>
                                    <a:rPr lang="en-US" sz="2200" i="1">
                                      <a:solidFill>
                                        <a:srgbClr val="002060"/>
                                      </a:solidFill>
                                      <a:latin typeface="Cambria Math" panose="02040503050406030204" pitchFamily="18" charset="0"/>
                                    </a:rPr>
                                    <m:t>𝜇</m:t>
                                  </m:r>
                                </m:e>
                                <m:sub>
                                  <m:r>
                                    <a:rPr lang="en-US" sz="2200" i="1">
                                      <a:solidFill>
                                        <a:srgbClr val="002060"/>
                                      </a:solidFill>
                                      <a:latin typeface="Cambria Math" panose="02040503050406030204" pitchFamily="18" charset="0"/>
                                    </a:rPr>
                                    <m:t>0</m:t>
                                  </m:r>
                                </m:sub>
                              </m:sSub>
                            </m:num>
                            <m:den>
                              <m:r>
                                <a:rPr lang="en-US" sz="2200" i="1">
                                  <a:solidFill>
                                    <a:srgbClr val="002060"/>
                                  </a:solidFill>
                                  <a:latin typeface="Cambria Math" panose="02040503050406030204" pitchFamily="18" charset="0"/>
                                </a:rPr>
                                <m:t>4</m:t>
                              </m:r>
                              <m:r>
                                <a:rPr lang="en-US" sz="2200" i="1">
                                  <a:solidFill>
                                    <a:srgbClr val="002060"/>
                                  </a:solidFill>
                                  <a:latin typeface="Cambria Math" panose="02040503050406030204" pitchFamily="18" charset="0"/>
                                </a:rPr>
                                <m:t>𝜋</m:t>
                              </m:r>
                            </m:den>
                          </m:f>
                          <m:r>
                            <a:rPr lang="en-US" sz="2200" i="1">
                              <a:solidFill>
                                <a:srgbClr val="002060"/>
                              </a:solidFill>
                              <a:latin typeface="Cambria Math" panose="02040503050406030204" pitchFamily="18" charset="0"/>
                            </a:rPr>
                            <m:t> </m:t>
                          </m:r>
                          <m:f>
                            <m:fPr>
                              <m:ctrlPr>
                                <a:rPr lang="en-US" sz="2200" i="1">
                                  <a:solidFill>
                                    <a:srgbClr val="002060"/>
                                  </a:solidFill>
                                  <a:latin typeface="Cambria Math" panose="02040503050406030204" pitchFamily="18" charset="0"/>
                                </a:rPr>
                              </m:ctrlPr>
                            </m:fPr>
                            <m:num>
                              <m:r>
                                <a:rPr lang="en-US" sz="2200" i="1">
                                  <a:solidFill>
                                    <a:srgbClr val="002060"/>
                                  </a:solidFill>
                                  <a:latin typeface="Cambria Math" panose="02040503050406030204" pitchFamily="18" charset="0"/>
                                </a:rPr>
                                <m:t>𝐼</m:t>
                              </m:r>
                              <m:r>
                                <a:rPr lang="en-US" sz="2200" b="0" i="1" smtClean="0">
                                  <a:solidFill>
                                    <a:srgbClr val="002060"/>
                                  </a:solidFill>
                                  <a:latin typeface="Cambria Math" panose="02040503050406030204" pitchFamily="18" charset="0"/>
                                </a:rPr>
                                <m:t>𝑑𝑙</m:t>
                              </m:r>
                              <m:r>
                                <a:rPr lang="en-US" sz="2200" b="0" i="1" smtClean="0">
                                  <a:solidFill>
                                    <a:srgbClr val="002060"/>
                                  </a:solidFill>
                                  <a:latin typeface="Cambria Math" panose="02040503050406030204" pitchFamily="18" charset="0"/>
                                </a:rPr>
                                <m:t>×</m:t>
                              </m:r>
                              <m:acc>
                                <m:accPr>
                                  <m:chr m:val="⃗"/>
                                  <m:ctrlPr>
                                    <a:rPr lang="en-US" sz="2200" b="0" i="1" smtClean="0">
                                      <a:solidFill>
                                        <a:srgbClr val="002060"/>
                                      </a:solidFill>
                                      <a:latin typeface="Cambria Math" panose="02040503050406030204" pitchFamily="18" charset="0"/>
                                    </a:rPr>
                                  </m:ctrlPr>
                                </m:accPr>
                                <m:e>
                                  <m:r>
                                    <a:rPr lang="en-US" sz="2200" b="0" i="1" smtClean="0">
                                      <a:solidFill>
                                        <a:srgbClr val="002060"/>
                                      </a:solidFill>
                                      <a:latin typeface="Cambria Math" panose="02040503050406030204" pitchFamily="18" charset="0"/>
                                    </a:rPr>
                                    <m:t>𝑟</m:t>
                                  </m:r>
                                </m:e>
                              </m:acc>
                              <m:r>
                                <a:rPr lang="en-US" sz="2200" b="0" i="1" smtClean="0">
                                  <a:solidFill>
                                    <a:srgbClr val="002060"/>
                                  </a:solidFill>
                                  <a:latin typeface="Cambria Math" panose="02040503050406030204" pitchFamily="18" charset="0"/>
                                </a:rPr>
                                <m:t> </m:t>
                              </m:r>
                            </m:num>
                            <m:den>
                              <m:sSup>
                                <m:sSupPr>
                                  <m:ctrlPr>
                                    <a:rPr lang="en-US" sz="2200" i="1">
                                      <a:solidFill>
                                        <a:srgbClr val="002060"/>
                                      </a:solidFill>
                                      <a:latin typeface="Cambria Math" panose="02040503050406030204" pitchFamily="18" charset="0"/>
                                    </a:rPr>
                                  </m:ctrlPr>
                                </m:sSupPr>
                                <m:e>
                                  <m:r>
                                    <a:rPr lang="en-US" sz="2200" i="1">
                                      <a:solidFill>
                                        <a:srgbClr val="002060"/>
                                      </a:solidFill>
                                      <a:latin typeface="Cambria Math" panose="02040503050406030204" pitchFamily="18" charset="0"/>
                                    </a:rPr>
                                    <m:t>𝑟</m:t>
                                  </m:r>
                                </m:e>
                                <m:sup>
                                  <m:r>
                                    <a:rPr lang="en-US" sz="2200" b="0" i="1" smtClean="0">
                                      <a:solidFill>
                                        <a:srgbClr val="002060"/>
                                      </a:solidFill>
                                      <a:latin typeface="Cambria Math" panose="02040503050406030204" pitchFamily="18" charset="0"/>
                                    </a:rPr>
                                    <m:t>3</m:t>
                                  </m:r>
                                </m:sup>
                              </m:sSup>
                            </m:den>
                          </m:f>
                        </m:e>
                      </m:nary>
                    </m:oMath>
                  </m:oMathPara>
                </a14:m>
                <a:endParaRPr lang="en-IN" sz="2200" dirty="0">
                  <a:solidFill>
                    <a:srgbClr val="002060"/>
                  </a:solidFill>
                </a:endParaRPr>
              </a:p>
            </p:txBody>
          </p:sp>
        </mc:Choice>
        <mc:Fallback xmlns="">
          <p:sp>
            <p:nvSpPr>
              <p:cNvPr id="25" name="TextBox 24">
                <a:extLst>
                  <a:ext uri="{FF2B5EF4-FFF2-40B4-BE49-F238E27FC236}">
                    <a16:creationId xmlns:a16="http://schemas.microsoft.com/office/drawing/2014/main" id="{6328F78D-5D9C-4CBB-B0DF-DFCD43DE3562}"/>
                  </a:ext>
                </a:extLst>
              </p:cNvPr>
              <p:cNvSpPr txBox="1">
                <a:spLocks noRot="1" noChangeAspect="1" noMove="1" noResize="1" noEditPoints="1" noAdjustHandles="1" noChangeArrowheads="1" noChangeShapeType="1" noTextEdit="1"/>
              </p:cNvSpPr>
              <p:nvPr/>
            </p:nvSpPr>
            <p:spPr>
              <a:xfrm>
                <a:off x="1672771" y="4948110"/>
                <a:ext cx="2645231" cy="836319"/>
              </a:xfrm>
              <a:prstGeom prst="rect">
                <a:avLst/>
              </a:prstGeom>
              <a:blipFill>
                <a:blip r:embed="rId17"/>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26562318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500"/>
                                        <p:tgtEl>
                                          <p:spTgt spid="20"/>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500"/>
                                        <p:tgtEl>
                                          <p:spTgt spid="2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500"/>
                                        <p:tgtEl>
                                          <p:spTgt spid="22"/>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fade">
                                      <p:cBhvr>
                                        <p:cTn id="87" dur="500"/>
                                        <p:tgtEl>
                                          <p:spTgt spid="23"/>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fade">
                                      <p:cBhvr>
                                        <p:cTn id="92" dur="500"/>
                                        <p:tgtEl>
                                          <p:spTgt spid="24"/>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fade">
                                      <p:cBhvr>
                                        <p:cTn id="9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045F4EF-7B6B-43E0-B163-FE831EDB9CAD}"/>
              </a:ext>
            </a:extLst>
          </p:cNvPr>
          <p:cNvGrpSpPr/>
          <p:nvPr/>
        </p:nvGrpSpPr>
        <p:grpSpPr>
          <a:xfrm>
            <a:off x="1358271" y="1309908"/>
            <a:ext cx="1493569" cy="2104574"/>
            <a:chOff x="3161186" y="1625600"/>
            <a:chExt cx="1493569" cy="2104574"/>
          </a:xfrm>
        </p:grpSpPr>
        <p:pic>
          <p:nvPicPr>
            <p:cNvPr id="2050" name="Picture 2">
              <a:extLst>
                <a:ext uri="{FF2B5EF4-FFF2-40B4-BE49-F238E27FC236}">
                  <a16:creationId xmlns:a16="http://schemas.microsoft.com/office/drawing/2014/main" id="{4E0D9999-141C-4D27-8873-9C4E24276719}"/>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34030" t="9495" r="15386" b="31637"/>
            <a:stretch/>
          </p:blipFill>
          <p:spPr bwMode="auto">
            <a:xfrm>
              <a:off x="3161186" y="1625600"/>
              <a:ext cx="1493569" cy="2104574"/>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64003D8F-C2DC-49D8-9486-76BA6535AA59}"/>
                </a:ext>
              </a:extLst>
            </p:cNvPr>
            <p:cNvSpPr/>
            <p:nvPr/>
          </p:nvSpPr>
          <p:spPr>
            <a:xfrm>
              <a:off x="3243943" y="1770743"/>
              <a:ext cx="1328057" cy="595085"/>
            </a:xfrm>
            <a:prstGeom prst="ellipse">
              <a:avLst/>
            </a:prstGeom>
            <a:noFill/>
            <a:ln w="38100">
              <a:solidFill>
                <a:srgbClr val="FFC000"/>
              </a:solidFill>
            </a:ln>
          </p:spPr>
          <p:style>
            <a:lnRef idx="0">
              <a:scrgbClr r="0" g="0" b="0"/>
            </a:lnRef>
            <a:fillRef idx="0">
              <a:scrgbClr r="0" g="0" b="0"/>
            </a:fillRef>
            <a:effectRef idx="0">
              <a:scrgbClr r="0" g="0" b="0"/>
            </a:effectRef>
            <a:fontRef idx="minor">
              <a:schemeClr val="accent4"/>
            </a:fontRef>
          </p:style>
          <p:txBody>
            <a:bodyPr rtlCol="0" anchor="ctr"/>
            <a:lstStyle/>
            <a:p>
              <a:pPr algn="ctr"/>
              <a:endParaRPr lang="en-IN" sz="2400" b="1" dirty="0">
                <a:solidFill>
                  <a:srgbClr val="002060"/>
                </a:solidFill>
                <a:latin typeface="Times New Roman" panose="02020603050405020304" pitchFamily="18" charset="0"/>
                <a:cs typeface="Times New Roman" panose="02020603050405020304" pitchFamily="18" charset="0"/>
              </a:endParaRPr>
            </a:p>
          </p:txBody>
        </p:sp>
        <p:sp>
          <p:nvSpPr>
            <p:cNvPr id="3" name="Isosceles Triangle 2">
              <a:extLst>
                <a:ext uri="{FF2B5EF4-FFF2-40B4-BE49-F238E27FC236}">
                  <a16:creationId xmlns:a16="http://schemas.microsoft.com/office/drawing/2014/main" id="{53893B67-AD3A-45DC-8D63-E02B7D0782B9}"/>
                </a:ext>
              </a:extLst>
            </p:cNvPr>
            <p:cNvSpPr/>
            <p:nvPr/>
          </p:nvSpPr>
          <p:spPr>
            <a:xfrm rot="4995627">
              <a:off x="3525122" y="1691172"/>
              <a:ext cx="132329" cy="260040"/>
            </a:xfrm>
            <a:prstGeom prst="triangle">
              <a:avLst/>
            </a:prstGeom>
            <a:solidFill>
              <a:srgbClr val="FF0000"/>
            </a:solidFill>
            <a:ln>
              <a:noFill/>
            </a:ln>
          </p:spPr>
          <p:style>
            <a:lnRef idx="0">
              <a:scrgbClr r="0" g="0" b="0"/>
            </a:lnRef>
            <a:fillRef idx="0">
              <a:scrgbClr r="0" g="0" b="0"/>
            </a:fillRef>
            <a:effectRef idx="0">
              <a:scrgbClr r="0" g="0" b="0"/>
            </a:effectRef>
            <a:fontRef idx="minor">
              <a:schemeClr val="accent4"/>
            </a:fontRef>
          </p:style>
          <p:txBody>
            <a:bodyPr rtlCol="0" anchor="ctr"/>
            <a:lstStyle/>
            <a:p>
              <a:pPr algn="ctr"/>
              <a:endParaRPr lang="en-IN" sz="2400" b="1" dirty="0">
                <a:solidFill>
                  <a:srgbClr val="002060"/>
                </a:solidFill>
                <a:latin typeface="Times New Roman" panose="02020603050405020304" pitchFamily="18" charset="0"/>
                <a:cs typeface="Times New Roman" panose="02020603050405020304" pitchFamily="18" charset="0"/>
              </a:endParaRPr>
            </a:p>
          </p:txBody>
        </p:sp>
        <p:sp>
          <p:nvSpPr>
            <p:cNvPr id="5" name="Isosceles Triangle 4">
              <a:extLst>
                <a:ext uri="{FF2B5EF4-FFF2-40B4-BE49-F238E27FC236}">
                  <a16:creationId xmlns:a16="http://schemas.microsoft.com/office/drawing/2014/main" id="{26CE68A0-EAEA-4BB8-8729-9AAAE865A564}"/>
                </a:ext>
              </a:extLst>
            </p:cNvPr>
            <p:cNvSpPr/>
            <p:nvPr/>
          </p:nvSpPr>
          <p:spPr>
            <a:xfrm rot="15788691">
              <a:off x="4205984" y="2144169"/>
              <a:ext cx="195154" cy="283383"/>
            </a:xfrm>
            <a:prstGeom prst="triangle">
              <a:avLst/>
            </a:prstGeom>
            <a:solidFill>
              <a:srgbClr val="FF0000"/>
            </a:solidFill>
            <a:ln>
              <a:noFill/>
            </a:ln>
          </p:spPr>
          <p:style>
            <a:lnRef idx="0">
              <a:scrgbClr r="0" g="0" b="0"/>
            </a:lnRef>
            <a:fillRef idx="0">
              <a:scrgbClr r="0" g="0" b="0"/>
            </a:fillRef>
            <a:effectRef idx="0">
              <a:scrgbClr r="0" g="0" b="0"/>
            </a:effectRef>
            <a:fontRef idx="minor">
              <a:schemeClr val="accent4"/>
            </a:fontRef>
          </p:style>
          <p:txBody>
            <a:bodyPr rtlCol="0" anchor="ctr"/>
            <a:lstStyle/>
            <a:p>
              <a:pPr algn="ctr"/>
              <a:endParaRPr lang="en-IN" sz="2400" b="1" dirty="0">
                <a:solidFill>
                  <a:srgbClr val="002060"/>
                </a:solidFill>
                <a:latin typeface="Times New Roman" panose="02020603050405020304" pitchFamily="18" charset="0"/>
                <a:cs typeface="Times New Roman" panose="02020603050405020304" pitchFamily="18" charset="0"/>
              </a:endParaRPr>
            </a:p>
          </p:txBody>
        </p:sp>
      </p:grpSp>
      <p:sp>
        <p:nvSpPr>
          <p:cNvPr id="8" name="TextBox 7">
            <a:extLst>
              <a:ext uri="{FF2B5EF4-FFF2-40B4-BE49-F238E27FC236}">
                <a16:creationId xmlns:a16="http://schemas.microsoft.com/office/drawing/2014/main" id="{2D5281A5-A726-4DE5-9F06-AB69FBA68C36}"/>
              </a:ext>
            </a:extLst>
          </p:cNvPr>
          <p:cNvSpPr txBox="1"/>
          <p:nvPr/>
        </p:nvSpPr>
        <p:spPr>
          <a:xfrm>
            <a:off x="2847359" y="1274353"/>
            <a:ext cx="7919392" cy="1569660"/>
          </a:xfrm>
          <a:prstGeom prst="rect">
            <a:avLst/>
          </a:prstGeom>
          <a:noFill/>
        </p:spPr>
        <p:txBody>
          <a:bodyPr wrap="square">
            <a:spAutoFit/>
          </a:bodyPr>
          <a:lstStyle/>
          <a:p>
            <a:r>
              <a:rPr lang="en-US" sz="2400" b="0" dirty="0">
                <a:solidFill>
                  <a:srgbClr val="002060"/>
                </a:solidFill>
                <a:effectLst/>
                <a:latin typeface="Times New Roman" panose="02020603050405020304" pitchFamily="18" charset="0"/>
                <a:cs typeface="Times New Roman" panose="02020603050405020304" pitchFamily="18" charset="0"/>
              </a:rPr>
              <a:t>If a right handed cork screw is assumed to be held along the conductor, and the screw is rotated such that it moves in the direction of the current, direction of magnetic field is same as that of the rotation of the screw.</a:t>
            </a:r>
            <a:endParaRPr lang="en-IN" sz="2400" dirty="0">
              <a:solidFill>
                <a:srgbClr val="002060"/>
              </a:solidFill>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C3252051-145B-4A78-BC44-9CBCC0534EF3}"/>
              </a:ext>
            </a:extLst>
          </p:cNvPr>
          <p:cNvSpPr txBox="1"/>
          <p:nvPr/>
        </p:nvSpPr>
        <p:spPr>
          <a:xfrm>
            <a:off x="17073" y="640321"/>
            <a:ext cx="6110514" cy="461665"/>
          </a:xfrm>
          <a:prstGeom prst="rect">
            <a:avLst/>
          </a:prstGeom>
          <a:solidFill>
            <a:srgbClr val="002060"/>
          </a:solidFill>
        </p:spPr>
        <p:txBody>
          <a:bodyPr wrap="square">
            <a:spAutoFit/>
          </a:bodyPr>
          <a:lstStyle/>
          <a:p>
            <a:pPr algn="l"/>
            <a:r>
              <a:rPr lang="en-US" sz="2400" b="1" dirty="0">
                <a:solidFill>
                  <a:schemeClr val="bg1"/>
                </a:solidFill>
                <a:effectLst/>
                <a:latin typeface="Times New Roman" panose="02020603050405020304" pitchFamily="18" charset="0"/>
                <a:cs typeface="Times New Roman" panose="02020603050405020304" pitchFamily="18" charset="0"/>
              </a:rPr>
              <a:t>Right Handed Corkscrew Rule</a:t>
            </a:r>
          </a:p>
        </p:txBody>
      </p:sp>
      <p:sp>
        <p:nvSpPr>
          <p:cNvPr id="11" name="TextBox 10">
            <a:extLst>
              <a:ext uri="{FF2B5EF4-FFF2-40B4-BE49-F238E27FC236}">
                <a16:creationId xmlns:a16="http://schemas.microsoft.com/office/drawing/2014/main" id="{B21D31B5-2625-4E98-AD67-C0520D3FB183}"/>
              </a:ext>
            </a:extLst>
          </p:cNvPr>
          <p:cNvSpPr txBox="1"/>
          <p:nvPr/>
        </p:nvSpPr>
        <p:spPr>
          <a:xfrm>
            <a:off x="180794" y="3880807"/>
            <a:ext cx="6110514" cy="461665"/>
          </a:xfrm>
          <a:prstGeom prst="rect">
            <a:avLst/>
          </a:prstGeom>
          <a:solidFill>
            <a:srgbClr val="002060"/>
          </a:solidFill>
        </p:spPr>
        <p:txBody>
          <a:bodyPr wrap="square">
            <a:spAutoFit/>
          </a:bodyPr>
          <a:lstStyle/>
          <a:p>
            <a:pPr algn="l"/>
            <a:r>
              <a:rPr lang="en-US" sz="2400" b="1" dirty="0">
                <a:solidFill>
                  <a:schemeClr val="bg1"/>
                </a:solidFill>
                <a:effectLst/>
                <a:latin typeface="Times New Roman" panose="02020603050405020304" pitchFamily="18" charset="0"/>
                <a:cs typeface="Times New Roman" panose="02020603050405020304" pitchFamily="18" charset="0"/>
              </a:rPr>
              <a:t>Maxwell's Right Hand Grip Rule</a:t>
            </a:r>
          </a:p>
        </p:txBody>
      </p:sp>
      <p:sp>
        <p:nvSpPr>
          <p:cNvPr id="13" name="TextBox 12">
            <a:extLst>
              <a:ext uri="{FF2B5EF4-FFF2-40B4-BE49-F238E27FC236}">
                <a16:creationId xmlns:a16="http://schemas.microsoft.com/office/drawing/2014/main" id="{62FD348E-FE4A-4A38-B763-7BA29B484C4D}"/>
              </a:ext>
            </a:extLst>
          </p:cNvPr>
          <p:cNvSpPr txBox="1"/>
          <p:nvPr/>
        </p:nvSpPr>
        <p:spPr>
          <a:xfrm>
            <a:off x="475046" y="4291990"/>
            <a:ext cx="8262553" cy="1569660"/>
          </a:xfrm>
          <a:prstGeom prst="rect">
            <a:avLst/>
          </a:prstGeom>
          <a:noFill/>
        </p:spPr>
        <p:txBody>
          <a:bodyPr wrap="square">
            <a:spAutoFit/>
          </a:bodyPr>
          <a:lstStyle/>
          <a:p>
            <a:r>
              <a:rPr lang="en-US" sz="2400" b="0" dirty="0">
                <a:solidFill>
                  <a:srgbClr val="002060"/>
                </a:solidFill>
                <a:effectLst/>
                <a:latin typeface="Times New Roman" panose="02020603050405020304" pitchFamily="18" charset="0"/>
                <a:cs typeface="Times New Roman" panose="02020603050405020304" pitchFamily="18" charset="0"/>
              </a:rPr>
              <a:t>Assume that the current carrying conductor is held in the right hand so that the fingers wrap around the conductor and the thumb is stretched If the thumb is along the direction of current, wrapped fingers will show the direction of circular magnetic field lines.</a:t>
            </a:r>
            <a:endParaRPr lang="en-IN" sz="2400" dirty="0">
              <a:solidFill>
                <a:srgbClr val="002060"/>
              </a:solidFill>
              <a:latin typeface="Times New Roman" panose="02020603050405020304" pitchFamily="18" charset="0"/>
              <a:cs typeface="Times New Roman" panose="02020603050405020304" pitchFamily="18" charset="0"/>
            </a:endParaRPr>
          </a:p>
        </p:txBody>
      </p:sp>
      <p:grpSp>
        <p:nvGrpSpPr>
          <p:cNvPr id="14" name="Group 13">
            <a:extLst>
              <a:ext uri="{FF2B5EF4-FFF2-40B4-BE49-F238E27FC236}">
                <a16:creationId xmlns:a16="http://schemas.microsoft.com/office/drawing/2014/main" id="{77AE17A9-7F75-4A70-A6A7-8D11328EC207}"/>
              </a:ext>
            </a:extLst>
          </p:cNvPr>
          <p:cNvGrpSpPr/>
          <p:nvPr/>
        </p:nvGrpSpPr>
        <p:grpSpPr>
          <a:xfrm>
            <a:off x="8169386" y="3342694"/>
            <a:ext cx="3304302" cy="2853715"/>
            <a:chOff x="8169386" y="3204519"/>
            <a:chExt cx="3304302" cy="2853715"/>
          </a:xfrm>
        </p:grpSpPr>
        <p:pic>
          <p:nvPicPr>
            <p:cNvPr id="2052" name="Picture 4" descr="Maxwell's right hand cork screw rule: Solved Example Problems">
              <a:extLst>
                <a:ext uri="{FF2B5EF4-FFF2-40B4-BE49-F238E27FC236}">
                  <a16:creationId xmlns:a16="http://schemas.microsoft.com/office/drawing/2014/main" id="{A91D45D9-6228-4C21-BB64-6EDFAC7BBA82}"/>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169386" y="3204519"/>
              <a:ext cx="3304302" cy="2853715"/>
            </a:xfrm>
            <a:prstGeom prst="rect">
              <a:avLst/>
            </a:prstGeom>
            <a:noFill/>
            <a:extLst>
              <a:ext uri="{909E8E84-426E-40DD-AFC4-6F175D3DCCD1}">
                <a14:hiddenFill xmlns:a14="http://schemas.microsoft.com/office/drawing/2010/main">
                  <a:solidFill>
                    <a:srgbClr val="FFFFFF"/>
                  </a:solidFill>
                </a14:hiddenFill>
              </a:ext>
            </a:extLst>
          </p:spPr>
        </p:pic>
        <p:sp>
          <p:nvSpPr>
            <p:cNvPr id="15" name="Isosceles Triangle 14">
              <a:extLst>
                <a:ext uri="{FF2B5EF4-FFF2-40B4-BE49-F238E27FC236}">
                  <a16:creationId xmlns:a16="http://schemas.microsoft.com/office/drawing/2014/main" id="{823A1695-20AD-4F9F-9F8A-D9C1ECAA4CAF}"/>
                </a:ext>
              </a:extLst>
            </p:cNvPr>
            <p:cNvSpPr/>
            <p:nvPr/>
          </p:nvSpPr>
          <p:spPr>
            <a:xfrm rot="189823">
              <a:off x="9392785" y="3978635"/>
              <a:ext cx="195154" cy="283383"/>
            </a:xfrm>
            <a:prstGeom prst="triangle">
              <a:avLst/>
            </a:prstGeom>
            <a:solidFill>
              <a:srgbClr val="FF0000"/>
            </a:solidFill>
            <a:ln>
              <a:noFill/>
            </a:ln>
          </p:spPr>
          <p:style>
            <a:lnRef idx="0">
              <a:scrgbClr r="0" g="0" b="0"/>
            </a:lnRef>
            <a:fillRef idx="0">
              <a:scrgbClr r="0" g="0" b="0"/>
            </a:fillRef>
            <a:effectRef idx="0">
              <a:scrgbClr r="0" g="0" b="0"/>
            </a:effectRef>
            <a:fontRef idx="minor">
              <a:schemeClr val="accent4"/>
            </a:fontRef>
          </p:style>
          <p:txBody>
            <a:bodyPr rtlCol="0" anchor="ctr"/>
            <a:lstStyle/>
            <a:p>
              <a:pPr algn="ctr"/>
              <a:endParaRPr lang="en-IN" sz="2400" b="1" dirty="0">
                <a:solidFill>
                  <a:srgbClr val="002060"/>
                </a:solidFill>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39945FFD-2C64-4484-BD9C-84A7680EDE76}"/>
                </a:ext>
              </a:extLst>
            </p:cNvPr>
            <p:cNvSpPr txBox="1"/>
            <p:nvPr/>
          </p:nvSpPr>
          <p:spPr>
            <a:xfrm>
              <a:off x="9239865" y="3621645"/>
              <a:ext cx="355745" cy="369332"/>
            </a:xfrm>
            <a:prstGeom prst="rect">
              <a:avLst/>
            </a:prstGeom>
            <a:noFill/>
          </p:spPr>
          <p:txBody>
            <a:bodyPr wrap="square" rtlCol="0">
              <a:spAutoFit/>
            </a:bodyPr>
            <a:lstStyle/>
            <a:p>
              <a:pPr algn="l"/>
              <a:r>
                <a:rPr lang="en-US" b="1" dirty="0">
                  <a:solidFill>
                    <a:srgbClr val="002060"/>
                  </a:solidFill>
                  <a:latin typeface="Times New Roman" panose="02020603050405020304" pitchFamily="18" charset="0"/>
                  <a:cs typeface="Times New Roman" panose="02020603050405020304" pitchFamily="18" charset="0"/>
                </a:rPr>
                <a:t>I</a:t>
              </a:r>
              <a:endParaRPr lang="en-IN" b="1" dirty="0">
                <a:solidFill>
                  <a:srgbClr val="002060"/>
                </a:solidFill>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0EA0859A-C342-4D7D-9D71-28DF1570263A}"/>
                </a:ext>
              </a:extLst>
            </p:cNvPr>
            <p:cNvSpPr txBox="1"/>
            <p:nvPr/>
          </p:nvSpPr>
          <p:spPr>
            <a:xfrm>
              <a:off x="9633984" y="5260806"/>
              <a:ext cx="943319" cy="369332"/>
            </a:xfrm>
            <a:prstGeom prst="rect">
              <a:avLst/>
            </a:prstGeom>
            <a:noFill/>
          </p:spPr>
          <p:txBody>
            <a:bodyPr wrap="square" rtlCol="0">
              <a:spAutoFit/>
            </a:bodyPr>
            <a:lstStyle/>
            <a:p>
              <a:pPr algn="l"/>
              <a:r>
                <a:rPr lang="en-US" b="1" dirty="0">
                  <a:solidFill>
                    <a:srgbClr val="002060"/>
                  </a:solidFill>
                  <a:latin typeface="Times New Roman" panose="02020603050405020304" pitchFamily="18" charset="0"/>
                  <a:cs typeface="Times New Roman" panose="02020603050405020304" pitchFamily="18" charset="0"/>
                </a:rPr>
                <a:t>Field</a:t>
              </a:r>
              <a:endParaRPr lang="en-IN" b="1" dirty="0">
                <a:solidFill>
                  <a:srgbClr val="002060"/>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2134227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animBg="1"/>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Group 80">
            <a:extLst>
              <a:ext uri="{FF2B5EF4-FFF2-40B4-BE49-F238E27FC236}">
                <a16:creationId xmlns:a16="http://schemas.microsoft.com/office/drawing/2014/main" id="{21E15F61-BADE-4BDB-BFE4-4EFADF180577}"/>
              </a:ext>
            </a:extLst>
          </p:cNvPr>
          <p:cNvGrpSpPr/>
          <p:nvPr/>
        </p:nvGrpSpPr>
        <p:grpSpPr>
          <a:xfrm>
            <a:off x="6190911" y="2523875"/>
            <a:ext cx="3860041" cy="526281"/>
            <a:chOff x="6205615" y="2496794"/>
            <a:chExt cx="3860041" cy="526281"/>
          </a:xfrm>
        </p:grpSpPr>
        <p:cxnSp>
          <p:nvCxnSpPr>
            <p:cNvPr id="12" name="Straight Connector 11">
              <a:extLst>
                <a:ext uri="{FF2B5EF4-FFF2-40B4-BE49-F238E27FC236}">
                  <a16:creationId xmlns:a16="http://schemas.microsoft.com/office/drawing/2014/main" id="{91977835-9B83-4BD7-BB11-F1811652CDC5}"/>
                </a:ext>
              </a:extLst>
            </p:cNvPr>
            <p:cNvCxnSpPr/>
            <p:nvPr/>
          </p:nvCxnSpPr>
          <p:spPr>
            <a:xfrm>
              <a:off x="6205615" y="2514276"/>
              <a:ext cx="3780213" cy="0"/>
            </a:xfrm>
            <a:prstGeom prst="line">
              <a:avLst/>
            </a:prstGeom>
            <a:ln w="28575">
              <a:solidFill>
                <a:srgbClr val="FFFF00"/>
              </a:solidFill>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Rectangle 35">
                  <a:extLst>
                    <a:ext uri="{FF2B5EF4-FFF2-40B4-BE49-F238E27FC236}">
                      <a16:creationId xmlns:a16="http://schemas.microsoft.com/office/drawing/2014/main" id="{D05E5BD0-59BD-4D0E-B376-ABD8C32F459B}"/>
                    </a:ext>
                  </a:extLst>
                </p:cNvPr>
                <p:cNvSpPr/>
                <p:nvPr/>
              </p:nvSpPr>
              <p:spPr>
                <a:xfrm>
                  <a:off x="7754636" y="2496794"/>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𝒙</m:t>
                        </m:r>
                      </m:oMath>
                    </m:oMathPara>
                  </a14:m>
                  <a:endParaRPr lang="en-IN" sz="2400" b="1" dirty="0">
                    <a:solidFill>
                      <a:srgbClr val="002060"/>
                    </a:solidFill>
                  </a:endParaRPr>
                </a:p>
              </p:txBody>
            </p:sp>
          </mc:Choice>
          <mc:Fallback xmlns="">
            <p:sp>
              <p:nvSpPr>
                <p:cNvPr id="36" name="Rectangle 35">
                  <a:extLst>
                    <a:ext uri="{FF2B5EF4-FFF2-40B4-BE49-F238E27FC236}">
                      <a16:creationId xmlns:a16="http://schemas.microsoft.com/office/drawing/2014/main" id="{D05E5BD0-59BD-4D0E-B376-ABD8C32F459B}"/>
                    </a:ext>
                  </a:extLst>
                </p:cNvPr>
                <p:cNvSpPr>
                  <a:spLocks noRot="1" noChangeAspect="1" noMove="1" noResize="1" noEditPoints="1" noAdjustHandles="1" noChangeArrowheads="1" noChangeShapeType="1" noTextEdit="1"/>
                </p:cNvSpPr>
                <p:nvPr/>
              </p:nvSpPr>
              <p:spPr>
                <a:xfrm>
                  <a:off x="7754636" y="2496794"/>
                  <a:ext cx="511791" cy="406400"/>
                </a:xfrm>
                <a:prstGeom prst="rect">
                  <a:avLst/>
                </a:prstGeom>
                <a:blipFill>
                  <a:blip r:embed="rId52"/>
                  <a:stretch>
                    <a:fillRect/>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1" name="Rectangle 40">
                  <a:extLst>
                    <a:ext uri="{FF2B5EF4-FFF2-40B4-BE49-F238E27FC236}">
                      <a16:creationId xmlns:a16="http://schemas.microsoft.com/office/drawing/2014/main" id="{475F8A9F-3246-41D9-BCB9-D387DED08FF6}"/>
                    </a:ext>
                  </a:extLst>
                </p:cNvPr>
                <p:cNvSpPr/>
                <p:nvPr/>
              </p:nvSpPr>
              <p:spPr>
                <a:xfrm>
                  <a:off x="9553865" y="2616675"/>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𝑷</m:t>
                        </m:r>
                      </m:oMath>
                    </m:oMathPara>
                  </a14:m>
                  <a:endParaRPr lang="en-IN" sz="2400" b="1" dirty="0">
                    <a:solidFill>
                      <a:srgbClr val="002060"/>
                    </a:solidFill>
                  </a:endParaRPr>
                </a:p>
              </p:txBody>
            </p:sp>
          </mc:Choice>
          <mc:Fallback xmlns="">
            <p:sp>
              <p:nvSpPr>
                <p:cNvPr id="41" name="Rectangle 40">
                  <a:extLst>
                    <a:ext uri="{FF2B5EF4-FFF2-40B4-BE49-F238E27FC236}">
                      <a16:creationId xmlns:a16="http://schemas.microsoft.com/office/drawing/2014/main" id="{475F8A9F-3246-41D9-BCB9-D387DED08FF6}"/>
                    </a:ext>
                  </a:extLst>
                </p:cNvPr>
                <p:cNvSpPr>
                  <a:spLocks noRot="1" noChangeAspect="1" noMove="1" noResize="1" noEditPoints="1" noAdjustHandles="1" noChangeArrowheads="1" noChangeShapeType="1" noTextEdit="1"/>
                </p:cNvSpPr>
                <p:nvPr/>
              </p:nvSpPr>
              <p:spPr>
                <a:xfrm>
                  <a:off x="9553865" y="2616675"/>
                  <a:ext cx="511791" cy="406400"/>
                </a:xfrm>
                <a:prstGeom prst="rect">
                  <a:avLst/>
                </a:prstGeom>
                <a:blipFill>
                  <a:blip r:embed="rId53"/>
                  <a:stretch>
                    <a:fillRect b="-3030"/>
                  </a:stretch>
                </a:blipFill>
                <a:ln>
                  <a:noFill/>
                </a:ln>
              </p:spPr>
              <p:txBody>
                <a:bodyPr/>
                <a:lstStyle/>
                <a:p>
                  <a:r>
                    <a:rPr lang="en-IN">
                      <a:noFill/>
                    </a:rPr>
                    <a:t> </a:t>
                  </a:r>
                </a:p>
              </p:txBody>
            </p:sp>
          </mc:Fallback>
        </mc:AlternateContent>
      </p:grpSp>
      <p:sp>
        <p:nvSpPr>
          <p:cNvPr id="2" name="TextBox 1">
            <a:extLst>
              <a:ext uri="{FF2B5EF4-FFF2-40B4-BE49-F238E27FC236}">
                <a16:creationId xmlns:a16="http://schemas.microsoft.com/office/drawing/2014/main" id="{D39CBF3E-BB2D-4D51-9BC9-05D133C06DBC}"/>
              </a:ext>
            </a:extLst>
          </p:cNvPr>
          <p:cNvSpPr txBox="1"/>
          <p:nvPr/>
        </p:nvSpPr>
        <p:spPr>
          <a:xfrm>
            <a:off x="214846" y="106823"/>
            <a:ext cx="4705497" cy="523220"/>
          </a:xfrm>
          <a:prstGeom prst="rect">
            <a:avLst/>
          </a:prstGeom>
          <a:noFill/>
        </p:spPr>
        <p:txBody>
          <a:bodyPr wrap="square" rtlCol="0">
            <a:spAutoFit/>
          </a:bodyPr>
          <a:lstStyle/>
          <a:p>
            <a:pPr algn="l"/>
            <a:r>
              <a:rPr lang="en-US" sz="2800" dirty="0" err="1">
                <a:solidFill>
                  <a:schemeClr val="bg1"/>
                </a:solidFill>
                <a:highlight>
                  <a:srgbClr val="000080"/>
                </a:highlight>
              </a:rPr>
              <a:t>Biot</a:t>
            </a:r>
            <a:r>
              <a:rPr lang="en-US" sz="2800" dirty="0">
                <a:solidFill>
                  <a:schemeClr val="bg1"/>
                </a:solidFill>
                <a:highlight>
                  <a:srgbClr val="000080"/>
                </a:highlight>
              </a:rPr>
              <a:t>-Savart Law –Applications</a:t>
            </a:r>
            <a:endParaRPr lang="en-IN" sz="2800" dirty="0">
              <a:solidFill>
                <a:schemeClr val="bg1"/>
              </a:solidFill>
              <a:highlight>
                <a:srgbClr val="000080"/>
              </a:highlight>
            </a:endParaRPr>
          </a:p>
        </p:txBody>
      </p:sp>
      <p:sp>
        <p:nvSpPr>
          <p:cNvPr id="4" name="TextBox 3">
            <a:extLst>
              <a:ext uri="{FF2B5EF4-FFF2-40B4-BE49-F238E27FC236}">
                <a16:creationId xmlns:a16="http://schemas.microsoft.com/office/drawing/2014/main" id="{F3C31ED7-A3B2-4C03-AC3D-30A5A9046A5C}"/>
              </a:ext>
            </a:extLst>
          </p:cNvPr>
          <p:cNvSpPr txBox="1"/>
          <p:nvPr/>
        </p:nvSpPr>
        <p:spPr>
          <a:xfrm>
            <a:off x="4924488" y="193778"/>
            <a:ext cx="6114196" cy="369332"/>
          </a:xfrm>
          <a:prstGeom prst="rect">
            <a:avLst/>
          </a:prstGeom>
          <a:noFill/>
        </p:spPr>
        <p:txBody>
          <a:bodyPr wrap="square">
            <a:spAutoFit/>
          </a:bodyPr>
          <a:lstStyle/>
          <a:p>
            <a:r>
              <a:rPr lang="en-US" b="1" dirty="0">
                <a:solidFill>
                  <a:srgbClr val="002060"/>
                </a:solidFill>
              </a:rPr>
              <a:t>Magnetic Field at a point on the axial line of a </a:t>
            </a:r>
            <a:r>
              <a:rPr lang="en-US" sz="1800" b="1" dirty="0">
                <a:solidFill>
                  <a:srgbClr val="002060"/>
                </a:solidFill>
              </a:rPr>
              <a:t>Circular coil</a:t>
            </a:r>
            <a:endParaRPr lang="en-IN" b="1" dirty="0">
              <a:solidFill>
                <a:srgbClr val="002060"/>
              </a:solidFill>
            </a:endParaRPr>
          </a:p>
        </p:txBody>
      </p:sp>
      <p:grpSp>
        <p:nvGrpSpPr>
          <p:cNvPr id="8" name="Group 7">
            <a:extLst>
              <a:ext uri="{FF2B5EF4-FFF2-40B4-BE49-F238E27FC236}">
                <a16:creationId xmlns:a16="http://schemas.microsoft.com/office/drawing/2014/main" id="{03BE8D91-1483-4EE0-AEC0-07511A6A0D14}"/>
              </a:ext>
            </a:extLst>
          </p:cNvPr>
          <p:cNvGrpSpPr/>
          <p:nvPr/>
        </p:nvGrpSpPr>
        <p:grpSpPr>
          <a:xfrm>
            <a:off x="5677500" y="1017906"/>
            <a:ext cx="1023582" cy="3029803"/>
            <a:chOff x="6448567" y="1269242"/>
            <a:chExt cx="1023582" cy="3029803"/>
          </a:xfrm>
        </p:grpSpPr>
        <p:sp>
          <p:nvSpPr>
            <p:cNvPr id="5" name="Oval 4">
              <a:extLst>
                <a:ext uri="{FF2B5EF4-FFF2-40B4-BE49-F238E27FC236}">
                  <a16:creationId xmlns:a16="http://schemas.microsoft.com/office/drawing/2014/main" id="{9150FB19-4540-4167-A30B-EFDB82D7CFA7}"/>
                </a:ext>
              </a:extLst>
            </p:cNvPr>
            <p:cNvSpPr/>
            <p:nvPr/>
          </p:nvSpPr>
          <p:spPr>
            <a:xfrm>
              <a:off x="6448567" y="1269242"/>
              <a:ext cx="1023582" cy="3029803"/>
            </a:xfrm>
            <a:prstGeom prst="ellipse">
              <a:avLst/>
            </a:prstGeom>
            <a:noFill/>
            <a:ln w="38100">
              <a:solidFill>
                <a:srgbClr val="C09200"/>
              </a:solidFill>
            </a:ln>
          </p:spPr>
          <p:style>
            <a:lnRef idx="0">
              <a:scrgbClr r="0" g="0" b="0"/>
            </a:lnRef>
            <a:fillRef idx="0">
              <a:scrgbClr r="0" g="0" b="0"/>
            </a:fillRef>
            <a:effectRef idx="0">
              <a:scrgbClr r="0" g="0" b="0"/>
            </a:effectRef>
            <a:fontRef idx="minor">
              <a:schemeClr val="accent4"/>
            </a:fontRef>
          </p:style>
          <p:txBody>
            <a:bodyPr rtlCol="0" anchor="ctr"/>
            <a:lstStyle/>
            <a:p>
              <a:pPr algn="ctr"/>
              <a:endParaRPr lang="en-IN" sz="2400" b="1" dirty="0">
                <a:solidFill>
                  <a:srgbClr val="002060"/>
                </a:solidFill>
              </a:endParaRPr>
            </a:p>
          </p:txBody>
        </p:sp>
        <p:sp>
          <p:nvSpPr>
            <p:cNvPr id="6" name="Arrow: Right 5">
              <a:extLst>
                <a:ext uri="{FF2B5EF4-FFF2-40B4-BE49-F238E27FC236}">
                  <a16:creationId xmlns:a16="http://schemas.microsoft.com/office/drawing/2014/main" id="{C8B017F3-D723-4B7A-982C-B466EB286F45}"/>
                </a:ext>
              </a:extLst>
            </p:cNvPr>
            <p:cNvSpPr/>
            <p:nvPr/>
          </p:nvSpPr>
          <p:spPr>
            <a:xfrm rot="6439957">
              <a:off x="6501346" y="1566607"/>
              <a:ext cx="246743" cy="209674"/>
            </a:xfrm>
            <a:prstGeom prst="rightArrow">
              <a:avLst>
                <a:gd name="adj1" fmla="val 18561"/>
                <a:gd name="adj2" fmla="val 50000"/>
              </a:avLst>
            </a:prstGeom>
            <a:solidFill>
              <a:srgbClr val="C00000"/>
            </a:solidFill>
            <a:ln w="38100">
              <a:solidFill>
                <a:srgbClr val="FF0000"/>
              </a:solidFill>
            </a:ln>
          </p:spPr>
          <p:style>
            <a:lnRef idx="0">
              <a:scrgbClr r="0" g="0" b="0"/>
            </a:lnRef>
            <a:fillRef idx="0">
              <a:scrgbClr r="0" g="0" b="0"/>
            </a:fillRef>
            <a:effectRef idx="0">
              <a:scrgbClr r="0" g="0" b="0"/>
            </a:effectRef>
            <a:fontRef idx="minor">
              <a:schemeClr val="accent4"/>
            </a:fontRef>
          </p:style>
          <p:txBody>
            <a:bodyPr rtlCol="0" anchor="ctr"/>
            <a:lstStyle/>
            <a:p>
              <a:pPr algn="ctr"/>
              <a:endParaRPr lang="en-IN" sz="2400" b="1" dirty="0">
                <a:solidFill>
                  <a:srgbClr val="002060"/>
                </a:solidFill>
              </a:endParaRPr>
            </a:p>
          </p:txBody>
        </p:sp>
        <p:sp>
          <p:nvSpPr>
            <p:cNvPr id="7" name="Arrow: Right 6">
              <a:extLst>
                <a:ext uri="{FF2B5EF4-FFF2-40B4-BE49-F238E27FC236}">
                  <a16:creationId xmlns:a16="http://schemas.microsoft.com/office/drawing/2014/main" id="{DC4D7CAA-570F-4142-94C0-25AAE397C677}"/>
                </a:ext>
              </a:extLst>
            </p:cNvPr>
            <p:cNvSpPr/>
            <p:nvPr/>
          </p:nvSpPr>
          <p:spPr>
            <a:xfrm rot="4060259">
              <a:off x="6469043" y="3671179"/>
              <a:ext cx="246743" cy="209674"/>
            </a:xfrm>
            <a:prstGeom prst="rightArrow">
              <a:avLst>
                <a:gd name="adj1" fmla="val 18561"/>
                <a:gd name="adj2" fmla="val 50000"/>
              </a:avLst>
            </a:prstGeom>
            <a:solidFill>
              <a:srgbClr val="C00000"/>
            </a:solidFill>
            <a:ln w="38100">
              <a:solidFill>
                <a:srgbClr val="FF0000"/>
              </a:solidFill>
            </a:ln>
          </p:spPr>
          <p:style>
            <a:lnRef idx="0">
              <a:scrgbClr r="0" g="0" b="0"/>
            </a:lnRef>
            <a:fillRef idx="0">
              <a:scrgbClr r="0" g="0" b="0"/>
            </a:fillRef>
            <a:effectRef idx="0">
              <a:scrgbClr r="0" g="0" b="0"/>
            </a:effectRef>
            <a:fontRef idx="minor">
              <a:schemeClr val="accent4"/>
            </a:fontRef>
          </p:style>
          <p:txBody>
            <a:bodyPr rtlCol="0" anchor="ctr"/>
            <a:lstStyle/>
            <a:p>
              <a:pPr algn="ctr"/>
              <a:endParaRPr lang="en-IN" sz="2400" b="1" dirty="0">
                <a:solidFill>
                  <a:srgbClr val="002060"/>
                </a:solidFill>
              </a:endParaRPr>
            </a:p>
          </p:txBody>
        </p:sp>
      </p:grpSp>
      <p:cxnSp>
        <p:nvCxnSpPr>
          <p:cNvPr id="10" name="Straight Connector 9">
            <a:extLst>
              <a:ext uri="{FF2B5EF4-FFF2-40B4-BE49-F238E27FC236}">
                <a16:creationId xmlns:a16="http://schemas.microsoft.com/office/drawing/2014/main" id="{9D0C0869-AA71-448E-8E7B-529427481638}"/>
              </a:ext>
            </a:extLst>
          </p:cNvPr>
          <p:cNvCxnSpPr>
            <a:cxnSpLocks/>
            <a:stCxn id="5" idx="0"/>
            <a:endCxn id="5" idx="4"/>
          </p:cNvCxnSpPr>
          <p:nvPr/>
        </p:nvCxnSpPr>
        <p:spPr>
          <a:xfrm>
            <a:off x="6189291" y="1017906"/>
            <a:ext cx="0" cy="3029803"/>
          </a:xfrm>
          <a:prstGeom prst="line">
            <a:avLst/>
          </a:prstGeom>
          <a:ln w="28575">
            <a:solidFill>
              <a:schemeClr val="accent1"/>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2E5BF62-2B5F-4B02-9EC4-BE4185BD8C74}"/>
              </a:ext>
            </a:extLst>
          </p:cNvPr>
          <p:cNvCxnSpPr>
            <a:stCxn id="5" idx="4"/>
          </p:cNvCxnSpPr>
          <p:nvPr/>
        </p:nvCxnSpPr>
        <p:spPr>
          <a:xfrm flipV="1">
            <a:off x="6189291" y="2532807"/>
            <a:ext cx="3780213" cy="1514902"/>
          </a:xfrm>
          <a:prstGeom prst="line">
            <a:avLst/>
          </a:prstGeom>
          <a:ln w="285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B680D39-3691-4F6E-93C4-1C441D242ED0}"/>
              </a:ext>
            </a:extLst>
          </p:cNvPr>
          <p:cNvCxnSpPr>
            <a:cxnSpLocks/>
          </p:cNvCxnSpPr>
          <p:nvPr/>
        </p:nvCxnSpPr>
        <p:spPr>
          <a:xfrm>
            <a:off x="9982149" y="2560270"/>
            <a:ext cx="696686" cy="991872"/>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E5AE8BB5-3457-4E2A-AC87-3CD62AD686DD}"/>
              </a:ext>
            </a:extLst>
          </p:cNvPr>
          <p:cNvCxnSpPr/>
          <p:nvPr/>
        </p:nvCxnSpPr>
        <p:spPr>
          <a:xfrm flipV="1">
            <a:off x="9969504" y="1483412"/>
            <a:ext cx="0" cy="1049812"/>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671F379D-C298-47A9-9C56-75F82849B6D8}"/>
              </a:ext>
            </a:extLst>
          </p:cNvPr>
          <p:cNvCxnSpPr>
            <a:cxnSpLocks/>
          </p:cNvCxnSpPr>
          <p:nvPr/>
        </p:nvCxnSpPr>
        <p:spPr>
          <a:xfrm>
            <a:off x="9963023" y="2514273"/>
            <a:ext cx="0" cy="991874"/>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1" name="Arc 30">
            <a:extLst>
              <a:ext uri="{FF2B5EF4-FFF2-40B4-BE49-F238E27FC236}">
                <a16:creationId xmlns:a16="http://schemas.microsoft.com/office/drawing/2014/main" id="{5AB6F592-D4E9-4713-BC78-F34DAD4E9716}"/>
              </a:ext>
            </a:extLst>
          </p:cNvPr>
          <p:cNvSpPr/>
          <p:nvPr/>
        </p:nvSpPr>
        <p:spPr>
          <a:xfrm rot="15783311">
            <a:off x="9243373" y="2378818"/>
            <a:ext cx="333826" cy="174170"/>
          </a:xfrm>
          <a:prstGeom prst="arc">
            <a:avLst/>
          </a:prstGeom>
          <a:ln w="38100">
            <a:solidFill>
              <a:srgbClr val="FFFF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solidFill>
                <a:srgbClr val="002060"/>
              </a:solidFill>
            </a:endParaRPr>
          </a:p>
        </p:txBody>
      </p:sp>
      <p:sp>
        <p:nvSpPr>
          <p:cNvPr id="32" name="Arc 31">
            <a:extLst>
              <a:ext uri="{FF2B5EF4-FFF2-40B4-BE49-F238E27FC236}">
                <a16:creationId xmlns:a16="http://schemas.microsoft.com/office/drawing/2014/main" id="{B99C07D1-3B19-43C0-84AF-48FA8CB0364B}"/>
              </a:ext>
            </a:extLst>
          </p:cNvPr>
          <p:cNvSpPr/>
          <p:nvPr/>
        </p:nvSpPr>
        <p:spPr>
          <a:xfrm rot="19627159">
            <a:off x="9898743" y="2078773"/>
            <a:ext cx="333826" cy="174170"/>
          </a:xfrm>
          <a:prstGeom prst="arc">
            <a:avLst/>
          </a:prstGeom>
          <a:ln w="38100">
            <a:solidFill>
              <a:srgbClr val="FFFF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solidFill>
                <a:srgbClr val="002060"/>
              </a:solidFill>
            </a:endParaRPr>
          </a:p>
        </p:txBody>
      </p:sp>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C9CBDD03-EBEC-44EF-B6CC-398BE2C550F4}"/>
                  </a:ext>
                </a:extLst>
              </p:cNvPr>
              <p:cNvSpPr/>
              <p:nvPr/>
            </p:nvSpPr>
            <p:spPr>
              <a:xfrm>
                <a:off x="6606654" y="2738868"/>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𝒊</m:t>
                      </m:r>
                    </m:oMath>
                  </m:oMathPara>
                </a14:m>
                <a:endParaRPr lang="en-IN" sz="2400" b="1" dirty="0">
                  <a:solidFill>
                    <a:srgbClr val="002060"/>
                  </a:solidFill>
                </a:endParaRPr>
              </a:p>
            </p:txBody>
          </p:sp>
        </mc:Choice>
        <mc:Fallback xmlns="">
          <p:sp>
            <p:nvSpPr>
              <p:cNvPr id="33" name="Rectangle 32">
                <a:extLst>
                  <a:ext uri="{FF2B5EF4-FFF2-40B4-BE49-F238E27FC236}">
                    <a16:creationId xmlns:a16="http://schemas.microsoft.com/office/drawing/2014/main" id="{C9CBDD03-EBEC-44EF-B6CC-398BE2C550F4}"/>
                  </a:ext>
                </a:extLst>
              </p:cNvPr>
              <p:cNvSpPr>
                <a:spLocks noRot="1" noChangeAspect="1" noMove="1" noResize="1" noEditPoints="1" noAdjustHandles="1" noChangeArrowheads="1" noChangeShapeType="1" noTextEdit="1"/>
              </p:cNvSpPr>
              <p:nvPr/>
            </p:nvSpPr>
            <p:spPr>
              <a:xfrm>
                <a:off x="6606654" y="2738868"/>
                <a:ext cx="511791" cy="406400"/>
              </a:xfrm>
              <a:prstGeom prst="rect">
                <a:avLst/>
              </a:prstGeom>
              <a:blipFill>
                <a:blip r:embed="rId54"/>
                <a:stretch>
                  <a:fillRect b="-1493"/>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4" name="Rectangle 33">
                <a:extLst>
                  <a:ext uri="{FF2B5EF4-FFF2-40B4-BE49-F238E27FC236}">
                    <a16:creationId xmlns:a16="http://schemas.microsoft.com/office/drawing/2014/main" id="{F7D1CAAB-2811-43B2-B482-A1A5A11317F6}"/>
                  </a:ext>
                </a:extLst>
              </p:cNvPr>
              <p:cNvSpPr/>
              <p:nvPr/>
            </p:nvSpPr>
            <p:spPr>
              <a:xfrm>
                <a:off x="6150239" y="1792380"/>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𝒂</m:t>
                      </m:r>
                    </m:oMath>
                  </m:oMathPara>
                </a14:m>
                <a:endParaRPr lang="en-IN" sz="2400" b="1" dirty="0">
                  <a:solidFill>
                    <a:srgbClr val="002060"/>
                  </a:solidFill>
                </a:endParaRPr>
              </a:p>
            </p:txBody>
          </p:sp>
        </mc:Choice>
        <mc:Fallback xmlns="">
          <p:sp>
            <p:nvSpPr>
              <p:cNvPr id="34" name="Rectangle 33">
                <a:extLst>
                  <a:ext uri="{FF2B5EF4-FFF2-40B4-BE49-F238E27FC236}">
                    <a16:creationId xmlns:a16="http://schemas.microsoft.com/office/drawing/2014/main" id="{F7D1CAAB-2811-43B2-B482-A1A5A11317F6}"/>
                  </a:ext>
                </a:extLst>
              </p:cNvPr>
              <p:cNvSpPr>
                <a:spLocks noRot="1" noChangeAspect="1" noMove="1" noResize="1" noEditPoints="1" noAdjustHandles="1" noChangeArrowheads="1" noChangeShapeType="1" noTextEdit="1"/>
              </p:cNvSpPr>
              <p:nvPr/>
            </p:nvSpPr>
            <p:spPr>
              <a:xfrm>
                <a:off x="6150239" y="1792380"/>
                <a:ext cx="511791" cy="406400"/>
              </a:xfrm>
              <a:prstGeom prst="rect">
                <a:avLst/>
              </a:prstGeom>
              <a:blipFill>
                <a:blip r:embed="rId55"/>
                <a:stretch>
                  <a:fillRect/>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5" name="Rectangle 34">
                <a:extLst>
                  <a:ext uri="{FF2B5EF4-FFF2-40B4-BE49-F238E27FC236}">
                    <a16:creationId xmlns:a16="http://schemas.microsoft.com/office/drawing/2014/main" id="{E9A9C163-A19C-4B61-AF77-0052566AB918}"/>
                  </a:ext>
                </a:extLst>
              </p:cNvPr>
              <p:cNvSpPr/>
              <p:nvPr/>
            </p:nvSpPr>
            <p:spPr>
              <a:xfrm>
                <a:off x="6116302" y="2819875"/>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𝒂</m:t>
                      </m:r>
                    </m:oMath>
                  </m:oMathPara>
                </a14:m>
                <a:endParaRPr lang="en-IN" sz="2400" b="1" dirty="0">
                  <a:solidFill>
                    <a:srgbClr val="002060"/>
                  </a:solidFill>
                </a:endParaRPr>
              </a:p>
            </p:txBody>
          </p:sp>
        </mc:Choice>
        <mc:Fallback xmlns="">
          <p:sp>
            <p:nvSpPr>
              <p:cNvPr id="35" name="Rectangle 34">
                <a:extLst>
                  <a:ext uri="{FF2B5EF4-FFF2-40B4-BE49-F238E27FC236}">
                    <a16:creationId xmlns:a16="http://schemas.microsoft.com/office/drawing/2014/main" id="{E9A9C163-A19C-4B61-AF77-0052566AB918}"/>
                  </a:ext>
                </a:extLst>
              </p:cNvPr>
              <p:cNvSpPr>
                <a:spLocks noRot="1" noChangeAspect="1" noMove="1" noResize="1" noEditPoints="1" noAdjustHandles="1" noChangeArrowheads="1" noChangeShapeType="1" noTextEdit="1"/>
              </p:cNvSpPr>
              <p:nvPr/>
            </p:nvSpPr>
            <p:spPr>
              <a:xfrm>
                <a:off x="6116302" y="2819875"/>
                <a:ext cx="511791" cy="406400"/>
              </a:xfrm>
              <a:prstGeom prst="rect">
                <a:avLst/>
              </a:prstGeom>
              <a:blipFill>
                <a:blip r:embed="rId56"/>
                <a:stretch>
                  <a:fillRect/>
                </a:stretch>
              </a:blipFill>
              <a:ln>
                <a:noFill/>
              </a:ln>
            </p:spPr>
            <p:txBody>
              <a:bodyPr/>
              <a:lstStyle/>
              <a:p>
                <a:r>
                  <a:rPr lang="en-IN">
                    <a:noFill/>
                  </a:rPr>
                  <a:t> </a:t>
                </a:r>
              </a:p>
            </p:txBody>
          </p:sp>
        </mc:Fallback>
      </mc:AlternateContent>
      <p:grpSp>
        <p:nvGrpSpPr>
          <p:cNvPr id="82" name="Group 81">
            <a:extLst>
              <a:ext uri="{FF2B5EF4-FFF2-40B4-BE49-F238E27FC236}">
                <a16:creationId xmlns:a16="http://schemas.microsoft.com/office/drawing/2014/main" id="{EB0CBA48-04A6-47BC-9D47-F81B7B85C155}"/>
              </a:ext>
            </a:extLst>
          </p:cNvPr>
          <p:cNvGrpSpPr/>
          <p:nvPr/>
        </p:nvGrpSpPr>
        <p:grpSpPr>
          <a:xfrm>
            <a:off x="6221566" y="1033614"/>
            <a:ext cx="3780213" cy="1514901"/>
            <a:chOff x="6189291" y="1017906"/>
            <a:chExt cx="3780213" cy="1514901"/>
          </a:xfrm>
        </p:grpSpPr>
        <p:cxnSp>
          <p:nvCxnSpPr>
            <p:cNvPr id="14" name="Straight Connector 13">
              <a:extLst>
                <a:ext uri="{FF2B5EF4-FFF2-40B4-BE49-F238E27FC236}">
                  <a16:creationId xmlns:a16="http://schemas.microsoft.com/office/drawing/2014/main" id="{CE99645C-ACFC-4592-B8AA-835359CF21A4}"/>
                </a:ext>
              </a:extLst>
            </p:cNvPr>
            <p:cNvCxnSpPr>
              <a:stCxn id="5" idx="0"/>
            </p:cNvCxnSpPr>
            <p:nvPr/>
          </p:nvCxnSpPr>
          <p:spPr>
            <a:xfrm>
              <a:off x="6189291" y="1017906"/>
              <a:ext cx="3780213" cy="1514901"/>
            </a:xfrm>
            <a:prstGeom prst="line">
              <a:avLst/>
            </a:prstGeom>
            <a:ln w="28575">
              <a:solidFill>
                <a:srgbClr val="FFFF00"/>
              </a:solidFill>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Rectangle 36">
                  <a:extLst>
                    <a:ext uri="{FF2B5EF4-FFF2-40B4-BE49-F238E27FC236}">
                      <a16:creationId xmlns:a16="http://schemas.microsoft.com/office/drawing/2014/main" id="{B9C01F6E-405D-41B5-A1E2-BB492D42E863}"/>
                    </a:ext>
                  </a:extLst>
                </p:cNvPr>
                <p:cNvSpPr/>
                <p:nvPr/>
              </p:nvSpPr>
              <p:spPr>
                <a:xfrm>
                  <a:off x="7589833" y="1252574"/>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𝒓</m:t>
                        </m:r>
                      </m:oMath>
                    </m:oMathPara>
                  </a14:m>
                  <a:endParaRPr lang="en-IN" sz="2400" b="1" dirty="0">
                    <a:solidFill>
                      <a:srgbClr val="002060"/>
                    </a:solidFill>
                  </a:endParaRPr>
                </a:p>
              </p:txBody>
            </p:sp>
          </mc:Choice>
          <mc:Fallback xmlns="">
            <p:sp>
              <p:nvSpPr>
                <p:cNvPr id="37" name="Rectangle 36">
                  <a:extLst>
                    <a:ext uri="{FF2B5EF4-FFF2-40B4-BE49-F238E27FC236}">
                      <a16:creationId xmlns:a16="http://schemas.microsoft.com/office/drawing/2014/main" id="{B9C01F6E-405D-41B5-A1E2-BB492D42E863}"/>
                    </a:ext>
                  </a:extLst>
                </p:cNvPr>
                <p:cNvSpPr>
                  <a:spLocks noRot="1" noChangeAspect="1" noMove="1" noResize="1" noEditPoints="1" noAdjustHandles="1" noChangeArrowheads="1" noChangeShapeType="1" noTextEdit="1"/>
                </p:cNvSpPr>
                <p:nvPr/>
              </p:nvSpPr>
              <p:spPr>
                <a:xfrm>
                  <a:off x="7589833" y="1252574"/>
                  <a:ext cx="511791" cy="406400"/>
                </a:xfrm>
                <a:prstGeom prst="rect">
                  <a:avLst/>
                </a:prstGeom>
                <a:blipFill>
                  <a:blip r:embed="rId57"/>
                  <a:stretch>
                    <a:fillRect/>
                  </a:stretch>
                </a:blipFill>
                <a:ln>
                  <a:noFill/>
                </a:ln>
              </p:spPr>
              <p:txBody>
                <a:bodyPr/>
                <a:lstStyle/>
                <a:p>
                  <a:r>
                    <a:rPr lang="en-IN">
                      <a:noFill/>
                    </a:rPr>
                    <a:t> </a:t>
                  </a:r>
                </a:p>
              </p:txBody>
            </p:sp>
          </mc:Fallback>
        </mc:AlternateContent>
      </p:grpSp>
      <mc:AlternateContent xmlns:mc="http://schemas.openxmlformats.org/markup-compatibility/2006" xmlns:a14="http://schemas.microsoft.com/office/drawing/2010/main">
        <mc:Choice Requires="a14">
          <p:sp>
            <p:nvSpPr>
              <p:cNvPr id="38" name="Rectangle 37">
                <a:extLst>
                  <a:ext uri="{FF2B5EF4-FFF2-40B4-BE49-F238E27FC236}">
                    <a16:creationId xmlns:a16="http://schemas.microsoft.com/office/drawing/2014/main" id="{ED1EBA7E-C380-4988-8649-2BD1F057C24A}"/>
                  </a:ext>
                </a:extLst>
              </p:cNvPr>
              <p:cNvSpPr/>
              <p:nvPr/>
            </p:nvSpPr>
            <p:spPr>
              <a:xfrm>
                <a:off x="8597818" y="2063563"/>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𝝓</m:t>
                      </m:r>
                    </m:oMath>
                  </m:oMathPara>
                </a14:m>
                <a:endParaRPr lang="en-IN" sz="2400" b="1" dirty="0">
                  <a:solidFill>
                    <a:srgbClr val="002060"/>
                  </a:solidFill>
                </a:endParaRPr>
              </a:p>
            </p:txBody>
          </p:sp>
        </mc:Choice>
        <mc:Fallback xmlns="">
          <p:sp>
            <p:nvSpPr>
              <p:cNvPr id="38" name="Rectangle 37">
                <a:extLst>
                  <a:ext uri="{FF2B5EF4-FFF2-40B4-BE49-F238E27FC236}">
                    <a16:creationId xmlns:a16="http://schemas.microsoft.com/office/drawing/2014/main" id="{ED1EBA7E-C380-4988-8649-2BD1F057C24A}"/>
                  </a:ext>
                </a:extLst>
              </p:cNvPr>
              <p:cNvSpPr>
                <a:spLocks noRot="1" noChangeAspect="1" noMove="1" noResize="1" noEditPoints="1" noAdjustHandles="1" noChangeArrowheads="1" noChangeShapeType="1" noTextEdit="1"/>
              </p:cNvSpPr>
              <p:nvPr/>
            </p:nvSpPr>
            <p:spPr>
              <a:xfrm>
                <a:off x="8597818" y="2063563"/>
                <a:ext cx="511791" cy="406400"/>
              </a:xfrm>
              <a:prstGeom prst="rect">
                <a:avLst/>
              </a:prstGeom>
              <a:blipFill>
                <a:blip r:embed="rId58"/>
                <a:stretch>
                  <a:fillRect l="-7143" b="-27273"/>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0" name="Rectangle 39">
                <a:extLst>
                  <a:ext uri="{FF2B5EF4-FFF2-40B4-BE49-F238E27FC236}">
                    <a16:creationId xmlns:a16="http://schemas.microsoft.com/office/drawing/2014/main" id="{06AD5AC2-4255-49AF-9A12-FE2F2617C3D5}"/>
                  </a:ext>
                </a:extLst>
              </p:cNvPr>
              <p:cNvSpPr/>
              <p:nvPr/>
            </p:nvSpPr>
            <p:spPr>
              <a:xfrm>
                <a:off x="9942950" y="1595708"/>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𝝓</m:t>
                      </m:r>
                    </m:oMath>
                  </m:oMathPara>
                </a14:m>
                <a:endParaRPr lang="en-IN" sz="2400" b="1" dirty="0">
                  <a:solidFill>
                    <a:srgbClr val="002060"/>
                  </a:solidFill>
                </a:endParaRPr>
              </a:p>
            </p:txBody>
          </p:sp>
        </mc:Choice>
        <mc:Fallback xmlns="">
          <p:sp>
            <p:nvSpPr>
              <p:cNvPr id="40" name="Rectangle 39">
                <a:extLst>
                  <a:ext uri="{FF2B5EF4-FFF2-40B4-BE49-F238E27FC236}">
                    <a16:creationId xmlns:a16="http://schemas.microsoft.com/office/drawing/2014/main" id="{06AD5AC2-4255-49AF-9A12-FE2F2617C3D5}"/>
                  </a:ext>
                </a:extLst>
              </p:cNvPr>
              <p:cNvSpPr>
                <a:spLocks noRot="1" noChangeAspect="1" noMove="1" noResize="1" noEditPoints="1" noAdjustHandles="1" noChangeArrowheads="1" noChangeShapeType="1" noTextEdit="1"/>
              </p:cNvSpPr>
              <p:nvPr/>
            </p:nvSpPr>
            <p:spPr>
              <a:xfrm>
                <a:off x="9942950" y="1595708"/>
                <a:ext cx="511791" cy="406400"/>
              </a:xfrm>
              <a:prstGeom prst="rect">
                <a:avLst/>
              </a:prstGeom>
              <a:blipFill>
                <a:blip r:embed="rId59"/>
                <a:stretch>
                  <a:fillRect l="-7143" b="-28788"/>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3" name="Rectangle 42">
                <a:extLst>
                  <a:ext uri="{FF2B5EF4-FFF2-40B4-BE49-F238E27FC236}">
                    <a16:creationId xmlns:a16="http://schemas.microsoft.com/office/drawing/2014/main" id="{A6BD85E8-E4A4-4FD8-96BB-1E8DEDD6EC3A}"/>
                  </a:ext>
                </a:extLst>
              </p:cNvPr>
              <p:cNvSpPr/>
              <p:nvPr/>
            </p:nvSpPr>
            <p:spPr>
              <a:xfrm>
                <a:off x="10716904" y="3302947"/>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𝑩</m:t>
                      </m:r>
                    </m:oMath>
                  </m:oMathPara>
                </a14:m>
                <a:endParaRPr lang="en-IN" sz="2400" b="1" dirty="0">
                  <a:solidFill>
                    <a:srgbClr val="002060"/>
                  </a:solidFill>
                </a:endParaRPr>
              </a:p>
            </p:txBody>
          </p:sp>
        </mc:Choice>
        <mc:Fallback xmlns="">
          <p:sp>
            <p:nvSpPr>
              <p:cNvPr id="43" name="Rectangle 42">
                <a:extLst>
                  <a:ext uri="{FF2B5EF4-FFF2-40B4-BE49-F238E27FC236}">
                    <a16:creationId xmlns:a16="http://schemas.microsoft.com/office/drawing/2014/main" id="{A6BD85E8-E4A4-4FD8-96BB-1E8DEDD6EC3A}"/>
                  </a:ext>
                </a:extLst>
              </p:cNvPr>
              <p:cNvSpPr>
                <a:spLocks noRot="1" noChangeAspect="1" noMove="1" noResize="1" noEditPoints="1" noAdjustHandles="1" noChangeArrowheads="1" noChangeShapeType="1" noTextEdit="1"/>
              </p:cNvSpPr>
              <p:nvPr/>
            </p:nvSpPr>
            <p:spPr>
              <a:xfrm>
                <a:off x="10716904" y="3302947"/>
                <a:ext cx="511791" cy="406400"/>
              </a:xfrm>
              <a:prstGeom prst="rect">
                <a:avLst/>
              </a:prstGeom>
              <a:blipFill>
                <a:blip r:embed="rId60"/>
                <a:stretch>
                  <a:fillRect b="-3030"/>
                </a:stretch>
              </a:blipFill>
              <a:ln>
                <a:noFill/>
              </a:ln>
            </p:spPr>
            <p:txBody>
              <a:bodyPr/>
              <a:lstStyle/>
              <a:p>
                <a:r>
                  <a:rPr lang="en-IN">
                    <a:noFill/>
                  </a:rPr>
                  <a:t> </a:t>
                </a:r>
              </a:p>
            </p:txBody>
          </p:sp>
        </mc:Fallback>
      </mc:AlternateContent>
      <p:grpSp>
        <p:nvGrpSpPr>
          <p:cNvPr id="92" name="Group 91">
            <a:extLst>
              <a:ext uri="{FF2B5EF4-FFF2-40B4-BE49-F238E27FC236}">
                <a16:creationId xmlns:a16="http://schemas.microsoft.com/office/drawing/2014/main" id="{A3A45056-F225-48D0-9A8E-7028D599DD94}"/>
              </a:ext>
            </a:extLst>
          </p:cNvPr>
          <p:cNvGrpSpPr/>
          <p:nvPr/>
        </p:nvGrpSpPr>
        <p:grpSpPr>
          <a:xfrm>
            <a:off x="9985827" y="2263720"/>
            <a:ext cx="1515984" cy="406400"/>
            <a:chOff x="9985828" y="2237893"/>
            <a:chExt cx="1515984" cy="406400"/>
          </a:xfrm>
        </p:grpSpPr>
        <p:cxnSp>
          <p:nvCxnSpPr>
            <p:cNvPr id="30" name="Straight Arrow Connector 29">
              <a:extLst>
                <a:ext uri="{FF2B5EF4-FFF2-40B4-BE49-F238E27FC236}">
                  <a16:creationId xmlns:a16="http://schemas.microsoft.com/office/drawing/2014/main" id="{2B3636A6-3D09-4860-85A8-654C63170A66}"/>
                </a:ext>
              </a:extLst>
            </p:cNvPr>
            <p:cNvCxnSpPr/>
            <p:nvPr/>
          </p:nvCxnSpPr>
          <p:spPr>
            <a:xfrm>
              <a:off x="9985828" y="2514275"/>
              <a:ext cx="986972" cy="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4" name="Rectangle 43">
                  <a:extLst>
                    <a:ext uri="{FF2B5EF4-FFF2-40B4-BE49-F238E27FC236}">
                      <a16:creationId xmlns:a16="http://schemas.microsoft.com/office/drawing/2014/main" id="{17160103-F48B-40B0-B91E-E1D289A5B1C1}"/>
                    </a:ext>
                  </a:extLst>
                </p:cNvPr>
                <p:cNvSpPr/>
                <p:nvPr/>
              </p:nvSpPr>
              <p:spPr>
                <a:xfrm>
                  <a:off x="10990021" y="2237893"/>
                  <a:ext cx="511791" cy="406400"/>
                </a:xfrm>
                <a:prstGeom prst="rect">
                  <a:avLst/>
                </a:prstGeom>
                <a:noFill/>
                <a:ln>
                  <a:solidFill>
                    <a:schemeClr val="accent1"/>
                  </a:solid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𝑿</m:t>
                        </m:r>
                      </m:oMath>
                    </m:oMathPara>
                  </a14:m>
                  <a:endParaRPr lang="en-IN" sz="2400" b="1" dirty="0">
                    <a:solidFill>
                      <a:srgbClr val="002060"/>
                    </a:solidFill>
                  </a:endParaRPr>
                </a:p>
              </p:txBody>
            </p:sp>
          </mc:Choice>
          <mc:Fallback xmlns="">
            <p:sp>
              <p:nvSpPr>
                <p:cNvPr id="44" name="Rectangle 43">
                  <a:extLst>
                    <a:ext uri="{FF2B5EF4-FFF2-40B4-BE49-F238E27FC236}">
                      <a16:creationId xmlns:a16="http://schemas.microsoft.com/office/drawing/2014/main" id="{17160103-F48B-40B0-B91E-E1D289A5B1C1}"/>
                    </a:ext>
                  </a:extLst>
                </p:cNvPr>
                <p:cNvSpPr>
                  <a:spLocks noRot="1" noChangeAspect="1" noMove="1" noResize="1" noEditPoints="1" noAdjustHandles="1" noChangeArrowheads="1" noChangeShapeType="1" noTextEdit="1"/>
                </p:cNvSpPr>
                <p:nvPr/>
              </p:nvSpPr>
              <p:spPr>
                <a:xfrm>
                  <a:off x="10990021" y="2237893"/>
                  <a:ext cx="511791" cy="406400"/>
                </a:xfrm>
                <a:prstGeom prst="rect">
                  <a:avLst/>
                </a:prstGeom>
                <a:blipFill>
                  <a:blip r:embed="rId61"/>
                  <a:stretch>
                    <a:fillRect/>
                  </a:stretch>
                </a:blipFill>
                <a:ln>
                  <a:solidFill>
                    <a:schemeClr val="accent1"/>
                  </a:solidFill>
                </a:ln>
              </p:spPr>
              <p:txBody>
                <a:bodyPr/>
                <a:lstStyle/>
                <a:p>
                  <a:r>
                    <a:rPr lang="en-IN">
                      <a:noFill/>
                    </a:rPr>
                    <a:t> </a:t>
                  </a:r>
                </a:p>
              </p:txBody>
            </p:sp>
          </mc:Fallback>
        </mc:AlternateContent>
      </p:grpSp>
      <mc:AlternateContent xmlns:mc="http://schemas.openxmlformats.org/markup-compatibility/2006" xmlns:a14="http://schemas.microsoft.com/office/drawing/2010/main">
        <mc:Choice Requires="a14">
          <p:sp>
            <p:nvSpPr>
              <p:cNvPr id="45" name="Rectangle 44">
                <a:extLst>
                  <a:ext uri="{FF2B5EF4-FFF2-40B4-BE49-F238E27FC236}">
                    <a16:creationId xmlns:a16="http://schemas.microsoft.com/office/drawing/2014/main" id="{164BE776-BD9F-41E5-9AE0-5218F1D1DCBD}"/>
                  </a:ext>
                </a:extLst>
              </p:cNvPr>
              <p:cNvSpPr/>
              <p:nvPr/>
            </p:nvSpPr>
            <p:spPr>
              <a:xfrm>
                <a:off x="9447715" y="1077012"/>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𝒀</m:t>
                      </m:r>
                    </m:oMath>
                  </m:oMathPara>
                </a14:m>
                <a:endParaRPr lang="en-IN" sz="2400" b="1" dirty="0">
                  <a:solidFill>
                    <a:srgbClr val="002060"/>
                  </a:solidFill>
                </a:endParaRPr>
              </a:p>
            </p:txBody>
          </p:sp>
        </mc:Choice>
        <mc:Fallback xmlns="">
          <p:sp>
            <p:nvSpPr>
              <p:cNvPr id="45" name="Rectangle 44">
                <a:extLst>
                  <a:ext uri="{FF2B5EF4-FFF2-40B4-BE49-F238E27FC236}">
                    <a16:creationId xmlns:a16="http://schemas.microsoft.com/office/drawing/2014/main" id="{164BE776-BD9F-41E5-9AE0-5218F1D1DCBD}"/>
                  </a:ext>
                </a:extLst>
              </p:cNvPr>
              <p:cNvSpPr>
                <a:spLocks noRot="1" noChangeAspect="1" noMove="1" noResize="1" noEditPoints="1" noAdjustHandles="1" noChangeArrowheads="1" noChangeShapeType="1" noTextEdit="1"/>
              </p:cNvSpPr>
              <p:nvPr/>
            </p:nvSpPr>
            <p:spPr>
              <a:xfrm>
                <a:off x="9447715" y="1077012"/>
                <a:ext cx="511791" cy="406400"/>
              </a:xfrm>
              <a:prstGeom prst="rect">
                <a:avLst/>
              </a:prstGeom>
              <a:blipFill>
                <a:blip r:embed="rId62"/>
                <a:stretch>
                  <a:fillRect b="-3030"/>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6" name="Rectangle 45">
                <a:extLst>
                  <a:ext uri="{FF2B5EF4-FFF2-40B4-BE49-F238E27FC236}">
                    <a16:creationId xmlns:a16="http://schemas.microsoft.com/office/drawing/2014/main" id="{CC9FFECA-DC0A-4B5A-A14B-95B776BD1B06}"/>
                  </a:ext>
                </a:extLst>
              </p:cNvPr>
              <p:cNvSpPr/>
              <p:nvPr/>
            </p:nvSpPr>
            <p:spPr>
              <a:xfrm>
                <a:off x="9463768" y="3428526"/>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𝒀</m:t>
                      </m:r>
                      <m:r>
                        <a:rPr lang="en-US" sz="2400" b="1" i="1" smtClean="0">
                          <a:solidFill>
                            <a:srgbClr val="002060"/>
                          </a:solidFill>
                          <a:latin typeface="Cambria Math" panose="02040503050406030204" pitchFamily="18" charset="0"/>
                        </a:rPr>
                        <m:t>′</m:t>
                      </m:r>
                    </m:oMath>
                  </m:oMathPara>
                </a14:m>
                <a:endParaRPr lang="en-IN" sz="2400" b="1" dirty="0">
                  <a:solidFill>
                    <a:srgbClr val="002060"/>
                  </a:solidFill>
                </a:endParaRPr>
              </a:p>
            </p:txBody>
          </p:sp>
        </mc:Choice>
        <mc:Fallback xmlns="">
          <p:sp>
            <p:nvSpPr>
              <p:cNvPr id="46" name="Rectangle 45">
                <a:extLst>
                  <a:ext uri="{FF2B5EF4-FFF2-40B4-BE49-F238E27FC236}">
                    <a16:creationId xmlns:a16="http://schemas.microsoft.com/office/drawing/2014/main" id="{CC9FFECA-DC0A-4B5A-A14B-95B776BD1B06}"/>
                  </a:ext>
                </a:extLst>
              </p:cNvPr>
              <p:cNvSpPr>
                <a:spLocks noRot="1" noChangeAspect="1" noMove="1" noResize="1" noEditPoints="1" noAdjustHandles="1" noChangeArrowheads="1" noChangeShapeType="1" noTextEdit="1"/>
              </p:cNvSpPr>
              <p:nvPr/>
            </p:nvSpPr>
            <p:spPr>
              <a:xfrm>
                <a:off x="9463768" y="3428526"/>
                <a:ext cx="511791" cy="406400"/>
              </a:xfrm>
              <a:prstGeom prst="rect">
                <a:avLst/>
              </a:prstGeom>
              <a:blipFill>
                <a:blip r:embed="rId63"/>
                <a:stretch>
                  <a:fillRect l="-5952" b="-4478"/>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7" name="Rectangle 46">
                <a:extLst>
                  <a:ext uri="{FF2B5EF4-FFF2-40B4-BE49-F238E27FC236}">
                    <a16:creationId xmlns:a16="http://schemas.microsoft.com/office/drawing/2014/main" id="{67C72449-609E-4F7E-AB94-180C891A0AF4}"/>
                  </a:ext>
                </a:extLst>
              </p:cNvPr>
              <p:cNvSpPr/>
              <p:nvPr/>
            </p:nvSpPr>
            <p:spPr>
              <a:xfrm>
                <a:off x="5710147" y="2329608"/>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𝒐</m:t>
                      </m:r>
                    </m:oMath>
                  </m:oMathPara>
                </a14:m>
                <a:endParaRPr lang="en-IN" sz="2400" b="1" dirty="0">
                  <a:solidFill>
                    <a:srgbClr val="002060"/>
                  </a:solidFill>
                </a:endParaRPr>
              </a:p>
            </p:txBody>
          </p:sp>
        </mc:Choice>
        <mc:Fallback xmlns="">
          <p:sp>
            <p:nvSpPr>
              <p:cNvPr id="47" name="Rectangle 46">
                <a:extLst>
                  <a:ext uri="{FF2B5EF4-FFF2-40B4-BE49-F238E27FC236}">
                    <a16:creationId xmlns:a16="http://schemas.microsoft.com/office/drawing/2014/main" id="{67C72449-609E-4F7E-AB94-180C891A0AF4}"/>
                  </a:ext>
                </a:extLst>
              </p:cNvPr>
              <p:cNvSpPr>
                <a:spLocks noRot="1" noChangeAspect="1" noMove="1" noResize="1" noEditPoints="1" noAdjustHandles="1" noChangeArrowheads="1" noChangeShapeType="1" noTextEdit="1"/>
              </p:cNvSpPr>
              <p:nvPr/>
            </p:nvSpPr>
            <p:spPr>
              <a:xfrm>
                <a:off x="5710147" y="2329608"/>
                <a:ext cx="511791" cy="406400"/>
              </a:xfrm>
              <a:prstGeom prst="rect">
                <a:avLst/>
              </a:prstGeom>
              <a:blipFill>
                <a:blip r:embed="rId64"/>
                <a:stretch>
                  <a:fillRect/>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8" name="Rectangle 47">
                <a:extLst>
                  <a:ext uri="{FF2B5EF4-FFF2-40B4-BE49-F238E27FC236}">
                    <a16:creationId xmlns:a16="http://schemas.microsoft.com/office/drawing/2014/main" id="{F97C591E-6602-4545-B021-50C2DE4D9A10}"/>
                  </a:ext>
                </a:extLst>
              </p:cNvPr>
              <p:cNvSpPr/>
              <p:nvPr/>
            </p:nvSpPr>
            <p:spPr>
              <a:xfrm>
                <a:off x="6073146" y="500641"/>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𝑪</m:t>
                      </m:r>
                    </m:oMath>
                  </m:oMathPara>
                </a14:m>
                <a:endParaRPr lang="en-IN" sz="2400" b="1" dirty="0">
                  <a:solidFill>
                    <a:srgbClr val="002060"/>
                  </a:solidFill>
                </a:endParaRPr>
              </a:p>
            </p:txBody>
          </p:sp>
        </mc:Choice>
        <mc:Fallback xmlns="">
          <p:sp>
            <p:nvSpPr>
              <p:cNvPr id="48" name="Rectangle 47">
                <a:extLst>
                  <a:ext uri="{FF2B5EF4-FFF2-40B4-BE49-F238E27FC236}">
                    <a16:creationId xmlns:a16="http://schemas.microsoft.com/office/drawing/2014/main" id="{F97C591E-6602-4545-B021-50C2DE4D9A10}"/>
                  </a:ext>
                </a:extLst>
              </p:cNvPr>
              <p:cNvSpPr>
                <a:spLocks noRot="1" noChangeAspect="1" noMove="1" noResize="1" noEditPoints="1" noAdjustHandles="1" noChangeArrowheads="1" noChangeShapeType="1" noTextEdit="1"/>
              </p:cNvSpPr>
              <p:nvPr/>
            </p:nvSpPr>
            <p:spPr>
              <a:xfrm>
                <a:off x="6073146" y="500641"/>
                <a:ext cx="511791" cy="406400"/>
              </a:xfrm>
              <a:prstGeom prst="rect">
                <a:avLst/>
              </a:prstGeom>
              <a:blipFill>
                <a:blip r:embed="rId65"/>
                <a:stretch>
                  <a:fillRect b="-1493"/>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FAEA464E-CC84-4D96-83EA-04820047F489}"/>
                  </a:ext>
                </a:extLst>
              </p:cNvPr>
              <p:cNvSpPr txBox="1"/>
              <p:nvPr/>
            </p:nvSpPr>
            <p:spPr>
              <a:xfrm>
                <a:off x="254298" y="750519"/>
                <a:ext cx="2645231" cy="732893"/>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sz="2200" b="0" i="1" smtClean="0">
                          <a:solidFill>
                            <a:srgbClr val="002060"/>
                          </a:solidFill>
                          <a:latin typeface="Cambria Math" panose="02040503050406030204" pitchFamily="18" charset="0"/>
                        </a:rPr>
                        <m:t>𝑑𝐵</m:t>
                      </m:r>
                      <m:r>
                        <a:rPr lang="en-US" sz="2200" b="0" i="1" smtClean="0">
                          <a:solidFill>
                            <a:srgbClr val="002060"/>
                          </a:solidFill>
                          <a:latin typeface="Cambria Math" panose="02040503050406030204" pitchFamily="18" charset="0"/>
                        </a:rPr>
                        <m:t>=</m:t>
                      </m:r>
                      <m:f>
                        <m:fPr>
                          <m:ctrlPr>
                            <a:rPr lang="en-US" sz="2200" b="0" i="1" smtClean="0">
                              <a:solidFill>
                                <a:srgbClr val="002060"/>
                              </a:solidFill>
                              <a:latin typeface="Cambria Math" panose="02040503050406030204" pitchFamily="18" charset="0"/>
                            </a:rPr>
                          </m:ctrlPr>
                        </m:fPr>
                        <m:num>
                          <m:sSub>
                            <m:sSubPr>
                              <m:ctrlPr>
                                <a:rPr lang="en-US" sz="2200" b="0" i="1" smtClean="0">
                                  <a:solidFill>
                                    <a:srgbClr val="002060"/>
                                  </a:solidFill>
                                  <a:latin typeface="Cambria Math" panose="02040503050406030204" pitchFamily="18" charset="0"/>
                                </a:rPr>
                              </m:ctrlPr>
                            </m:sSubPr>
                            <m:e>
                              <m:r>
                                <a:rPr lang="en-US" sz="2200" b="0" i="1" smtClean="0">
                                  <a:solidFill>
                                    <a:srgbClr val="002060"/>
                                  </a:solidFill>
                                  <a:latin typeface="Cambria Math" panose="02040503050406030204" pitchFamily="18" charset="0"/>
                                </a:rPr>
                                <m:t>𝜇</m:t>
                              </m:r>
                            </m:e>
                            <m:sub>
                              <m:r>
                                <a:rPr lang="en-US" sz="2200" b="0" i="1" smtClean="0">
                                  <a:solidFill>
                                    <a:srgbClr val="002060"/>
                                  </a:solidFill>
                                  <a:latin typeface="Cambria Math" panose="02040503050406030204" pitchFamily="18" charset="0"/>
                                </a:rPr>
                                <m:t>0</m:t>
                              </m:r>
                            </m:sub>
                          </m:sSub>
                        </m:num>
                        <m:den>
                          <m:r>
                            <a:rPr lang="en-US" sz="2200" b="0" i="1" smtClean="0">
                              <a:solidFill>
                                <a:srgbClr val="002060"/>
                              </a:solidFill>
                              <a:latin typeface="Cambria Math" panose="02040503050406030204" pitchFamily="18" charset="0"/>
                            </a:rPr>
                            <m:t>4</m:t>
                          </m:r>
                          <m:r>
                            <a:rPr lang="en-US" sz="2200" b="0" i="1" smtClean="0">
                              <a:solidFill>
                                <a:srgbClr val="002060"/>
                              </a:solidFill>
                              <a:latin typeface="Cambria Math" panose="02040503050406030204" pitchFamily="18" charset="0"/>
                            </a:rPr>
                            <m:t>𝜋</m:t>
                          </m:r>
                        </m:den>
                      </m:f>
                      <m:r>
                        <a:rPr lang="en-US" sz="2200" b="0" i="1" smtClean="0">
                          <a:solidFill>
                            <a:srgbClr val="002060"/>
                          </a:solidFill>
                          <a:latin typeface="Cambria Math" panose="02040503050406030204" pitchFamily="18" charset="0"/>
                        </a:rPr>
                        <m:t> </m:t>
                      </m:r>
                      <m:f>
                        <m:fPr>
                          <m:ctrlPr>
                            <a:rPr lang="en-US" sz="2200" b="0" i="1" smtClean="0">
                              <a:solidFill>
                                <a:srgbClr val="002060"/>
                              </a:solidFill>
                              <a:latin typeface="Cambria Math" panose="02040503050406030204" pitchFamily="18" charset="0"/>
                            </a:rPr>
                          </m:ctrlPr>
                        </m:fPr>
                        <m:num>
                          <m:r>
                            <a:rPr lang="en-US" sz="2200" b="0" i="1" smtClean="0">
                              <a:solidFill>
                                <a:srgbClr val="002060"/>
                              </a:solidFill>
                              <a:latin typeface="Cambria Math" panose="02040503050406030204" pitchFamily="18" charset="0"/>
                            </a:rPr>
                            <m:t>𝐼𝑑𝑙𝑆𝑖𝑛</m:t>
                          </m:r>
                          <m:r>
                            <a:rPr lang="en-US" sz="2200" b="0" i="1" smtClean="0">
                              <a:solidFill>
                                <a:srgbClr val="002060"/>
                              </a:solidFill>
                              <a:latin typeface="Cambria Math" panose="02040503050406030204" pitchFamily="18" charset="0"/>
                            </a:rPr>
                            <m:t>𝜃</m:t>
                          </m:r>
                        </m:num>
                        <m:den>
                          <m:sSup>
                            <m:sSupPr>
                              <m:ctrlPr>
                                <a:rPr lang="en-US" sz="2200" b="0" i="1" smtClean="0">
                                  <a:solidFill>
                                    <a:srgbClr val="002060"/>
                                  </a:solidFill>
                                  <a:latin typeface="Cambria Math" panose="02040503050406030204" pitchFamily="18" charset="0"/>
                                </a:rPr>
                              </m:ctrlPr>
                            </m:sSupPr>
                            <m:e>
                              <m:r>
                                <a:rPr lang="en-US" sz="2200" b="0" i="1" smtClean="0">
                                  <a:solidFill>
                                    <a:srgbClr val="002060"/>
                                  </a:solidFill>
                                  <a:latin typeface="Cambria Math" panose="02040503050406030204" pitchFamily="18" charset="0"/>
                                </a:rPr>
                                <m:t>𝑟</m:t>
                              </m:r>
                            </m:e>
                            <m:sup>
                              <m:r>
                                <a:rPr lang="en-US" sz="2200" b="0" i="1" smtClean="0">
                                  <a:solidFill>
                                    <a:srgbClr val="002060"/>
                                  </a:solidFill>
                                  <a:latin typeface="Cambria Math" panose="02040503050406030204" pitchFamily="18" charset="0"/>
                                </a:rPr>
                                <m:t>2</m:t>
                              </m:r>
                            </m:sup>
                          </m:sSup>
                        </m:den>
                      </m:f>
                    </m:oMath>
                  </m:oMathPara>
                </a14:m>
                <a:endParaRPr lang="en-IN" sz="2200" dirty="0">
                  <a:solidFill>
                    <a:srgbClr val="002060"/>
                  </a:solidFill>
                </a:endParaRPr>
              </a:p>
            </p:txBody>
          </p:sp>
        </mc:Choice>
        <mc:Fallback xmlns="">
          <p:sp>
            <p:nvSpPr>
              <p:cNvPr id="49" name="TextBox 48">
                <a:extLst>
                  <a:ext uri="{FF2B5EF4-FFF2-40B4-BE49-F238E27FC236}">
                    <a16:creationId xmlns:a16="http://schemas.microsoft.com/office/drawing/2014/main" id="{FAEA464E-CC84-4D96-83EA-04820047F489}"/>
                  </a:ext>
                </a:extLst>
              </p:cNvPr>
              <p:cNvSpPr txBox="1">
                <a:spLocks noRot="1" noChangeAspect="1" noMove="1" noResize="1" noEditPoints="1" noAdjustHandles="1" noChangeArrowheads="1" noChangeShapeType="1" noTextEdit="1"/>
              </p:cNvSpPr>
              <p:nvPr/>
            </p:nvSpPr>
            <p:spPr>
              <a:xfrm>
                <a:off x="254298" y="750519"/>
                <a:ext cx="2645231" cy="732893"/>
              </a:xfrm>
              <a:prstGeom prst="rect">
                <a:avLst/>
              </a:prstGeom>
              <a:blipFill>
                <a:blip r:embed="rId66"/>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1EB78604-D5DE-4981-B938-785C933078B2}"/>
                  </a:ext>
                </a:extLst>
              </p:cNvPr>
              <p:cNvSpPr txBox="1"/>
              <p:nvPr/>
            </p:nvSpPr>
            <p:spPr>
              <a:xfrm>
                <a:off x="2293260" y="787408"/>
                <a:ext cx="2287954" cy="735073"/>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sz="2200" b="0" i="1" smtClean="0">
                          <a:solidFill>
                            <a:srgbClr val="002060"/>
                          </a:solidFill>
                          <a:latin typeface="Cambria Math" panose="02040503050406030204" pitchFamily="18" charset="0"/>
                        </a:rPr>
                        <m:t>=</m:t>
                      </m:r>
                      <m:f>
                        <m:fPr>
                          <m:ctrlPr>
                            <a:rPr lang="en-US" sz="2200" b="0" i="1" smtClean="0">
                              <a:solidFill>
                                <a:srgbClr val="002060"/>
                              </a:solidFill>
                              <a:latin typeface="Cambria Math" panose="02040503050406030204" pitchFamily="18" charset="0"/>
                            </a:rPr>
                          </m:ctrlPr>
                        </m:fPr>
                        <m:num>
                          <m:sSub>
                            <m:sSubPr>
                              <m:ctrlPr>
                                <a:rPr lang="en-US" sz="2200" b="0" i="1" smtClean="0">
                                  <a:solidFill>
                                    <a:srgbClr val="002060"/>
                                  </a:solidFill>
                                  <a:latin typeface="Cambria Math" panose="02040503050406030204" pitchFamily="18" charset="0"/>
                                </a:rPr>
                              </m:ctrlPr>
                            </m:sSubPr>
                            <m:e>
                              <m:r>
                                <a:rPr lang="en-US" sz="2200" b="0" i="1" smtClean="0">
                                  <a:solidFill>
                                    <a:srgbClr val="002060"/>
                                  </a:solidFill>
                                  <a:latin typeface="Cambria Math" panose="02040503050406030204" pitchFamily="18" charset="0"/>
                                </a:rPr>
                                <m:t>𝜇</m:t>
                              </m:r>
                            </m:e>
                            <m:sub>
                              <m:r>
                                <a:rPr lang="en-US" sz="2200" b="0" i="1" smtClean="0">
                                  <a:solidFill>
                                    <a:srgbClr val="002060"/>
                                  </a:solidFill>
                                  <a:latin typeface="Cambria Math" panose="02040503050406030204" pitchFamily="18" charset="0"/>
                                </a:rPr>
                                <m:t>0</m:t>
                              </m:r>
                            </m:sub>
                          </m:sSub>
                        </m:num>
                        <m:den>
                          <m:r>
                            <a:rPr lang="en-US" sz="2200" b="0" i="1" smtClean="0">
                              <a:solidFill>
                                <a:srgbClr val="002060"/>
                              </a:solidFill>
                              <a:latin typeface="Cambria Math" panose="02040503050406030204" pitchFamily="18" charset="0"/>
                            </a:rPr>
                            <m:t>4</m:t>
                          </m:r>
                          <m:r>
                            <a:rPr lang="en-US" sz="2200" b="0" i="1" smtClean="0">
                              <a:solidFill>
                                <a:srgbClr val="002060"/>
                              </a:solidFill>
                              <a:latin typeface="Cambria Math" panose="02040503050406030204" pitchFamily="18" charset="0"/>
                            </a:rPr>
                            <m:t>𝜋</m:t>
                          </m:r>
                        </m:den>
                      </m:f>
                      <m:r>
                        <a:rPr lang="en-US" sz="2200" b="0" i="1" smtClean="0">
                          <a:solidFill>
                            <a:srgbClr val="002060"/>
                          </a:solidFill>
                          <a:latin typeface="Cambria Math" panose="02040503050406030204" pitchFamily="18" charset="0"/>
                        </a:rPr>
                        <m:t> </m:t>
                      </m:r>
                      <m:f>
                        <m:fPr>
                          <m:ctrlPr>
                            <a:rPr lang="en-US" sz="2200" b="0" i="1" smtClean="0">
                              <a:solidFill>
                                <a:srgbClr val="002060"/>
                              </a:solidFill>
                              <a:latin typeface="Cambria Math" panose="02040503050406030204" pitchFamily="18" charset="0"/>
                            </a:rPr>
                          </m:ctrlPr>
                        </m:fPr>
                        <m:num>
                          <m:r>
                            <a:rPr lang="en-US" sz="2200" b="0" i="1" smtClean="0">
                              <a:solidFill>
                                <a:srgbClr val="002060"/>
                              </a:solidFill>
                              <a:latin typeface="Cambria Math" panose="02040503050406030204" pitchFamily="18" charset="0"/>
                            </a:rPr>
                            <m:t>𝐼𝑑𝑙</m:t>
                          </m:r>
                        </m:num>
                        <m:den>
                          <m:sSup>
                            <m:sSupPr>
                              <m:ctrlPr>
                                <a:rPr lang="en-US" sz="2200" b="0" i="1" smtClean="0">
                                  <a:solidFill>
                                    <a:srgbClr val="002060"/>
                                  </a:solidFill>
                                  <a:latin typeface="Cambria Math" panose="02040503050406030204" pitchFamily="18" charset="0"/>
                                </a:rPr>
                              </m:ctrlPr>
                            </m:sSupPr>
                            <m:e>
                              <m:r>
                                <a:rPr lang="en-US" sz="2200" b="0" i="1" smtClean="0">
                                  <a:solidFill>
                                    <a:srgbClr val="002060"/>
                                  </a:solidFill>
                                  <a:latin typeface="Cambria Math" panose="02040503050406030204" pitchFamily="18" charset="0"/>
                                </a:rPr>
                                <m:t>𝑟</m:t>
                              </m:r>
                            </m:e>
                            <m:sup>
                              <m:r>
                                <a:rPr lang="en-US" sz="2200" b="0" i="1" smtClean="0">
                                  <a:solidFill>
                                    <a:srgbClr val="002060"/>
                                  </a:solidFill>
                                  <a:latin typeface="Cambria Math" panose="02040503050406030204" pitchFamily="18" charset="0"/>
                                </a:rPr>
                                <m:t>2</m:t>
                              </m:r>
                            </m:sup>
                          </m:sSup>
                        </m:den>
                      </m:f>
                    </m:oMath>
                  </m:oMathPara>
                </a14:m>
                <a:endParaRPr lang="en-IN" sz="2200" dirty="0">
                  <a:solidFill>
                    <a:srgbClr val="002060"/>
                  </a:solidFill>
                </a:endParaRPr>
              </a:p>
            </p:txBody>
          </p:sp>
        </mc:Choice>
        <mc:Fallback xmlns="">
          <p:sp>
            <p:nvSpPr>
              <p:cNvPr id="50" name="TextBox 49">
                <a:extLst>
                  <a:ext uri="{FF2B5EF4-FFF2-40B4-BE49-F238E27FC236}">
                    <a16:creationId xmlns:a16="http://schemas.microsoft.com/office/drawing/2014/main" id="{1EB78604-D5DE-4981-B938-785C933078B2}"/>
                  </a:ext>
                </a:extLst>
              </p:cNvPr>
              <p:cNvSpPr txBox="1">
                <a:spLocks noRot="1" noChangeAspect="1" noMove="1" noResize="1" noEditPoints="1" noAdjustHandles="1" noChangeArrowheads="1" noChangeShapeType="1" noTextEdit="1"/>
              </p:cNvSpPr>
              <p:nvPr/>
            </p:nvSpPr>
            <p:spPr>
              <a:xfrm>
                <a:off x="2293260" y="787408"/>
                <a:ext cx="2287954" cy="735073"/>
              </a:xfrm>
              <a:prstGeom prst="rect">
                <a:avLst/>
              </a:prstGeom>
              <a:blipFill>
                <a:blip r:embed="rId67"/>
                <a:stretch>
                  <a:fillRect/>
                </a:stretch>
              </a:blipFill>
            </p:spPr>
            <p:txBody>
              <a:bodyPr/>
              <a:lstStyle/>
              <a:p>
                <a:r>
                  <a:rPr lang="en-IN">
                    <a:noFill/>
                  </a:rPr>
                  <a:t> </a:t>
                </a:r>
              </a:p>
            </p:txBody>
          </p:sp>
        </mc:Fallback>
      </mc:AlternateContent>
      <p:grpSp>
        <p:nvGrpSpPr>
          <p:cNvPr id="84" name="Group 83">
            <a:extLst>
              <a:ext uri="{FF2B5EF4-FFF2-40B4-BE49-F238E27FC236}">
                <a16:creationId xmlns:a16="http://schemas.microsoft.com/office/drawing/2014/main" id="{95960103-F1A4-4664-951F-5C508187F87A}"/>
              </a:ext>
            </a:extLst>
          </p:cNvPr>
          <p:cNvGrpSpPr/>
          <p:nvPr/>
        </p:nvGrpSpPr>
        <p:grpSpPr>
          <a:xfrm>
            <a:off x="9946523" y="1306828"/>
            <a:ext cx="1062991" cy="1229252"/>
            <a:chOff x="10002012" y="1198377"/>
            <a:chExt cx="1062991" cy="1229252"/>
          </a:xfrm>
        </p:grpSpPr>
        <mc:AlternateContent xmlns:mc="http://schemas.openxmlformats.org/markup-compatibility/2006" xmlns:a14="http://schemas.microsoft.com/office/drawing/2010/main">
          <mc:Choice Requires="a14">
            <p:sp>
              <p:nvSpPr>
                <p:cNvPr id="42" name="Rectangle 41">
                  <a:extLst>
                    <a:ext uri="{FF2B5EF4-FFF2-40B4-BE49-F238E27FC236}">
                      <a16:creationId xmlns:a16="http://schemas.microsoft.com/office/drawing/2014/main" id="{6E1B85ED-78D6-4591-87A4-ADBBAF0E527E}"/>
                    </a:ext>
                  </a:extLst>
                </p:cNvPr>
                <p:cNvSpPr/>
                <p:nvPr/>
              </p:nvSpPr>
              <p:spPr>
                <a:xfrm>
                  <a:off x="10553212" y="1198377"/>
                  <a:ext cx="511791" cy="406400"/>
                </a:xfrm>
                <a:prstGeom prst="rect">
                  <a:avLst/>
                </a:prstGeom>
                <a:noFill/>
                <a:ln>
                  <a:solidFill>
                    <a:schemeClr val="accent1"/>
                  </a:solid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𝑨</m:t>
                        </m:r>
                      </m:oMath>
                    </m:oMathPara>
                  </a14:m>
                  <a:endParaRPr lang="en-IN" sz="2400" b="1" dirty="0">
                    <a:solidFill>
                      <a:srgbClr val="002060"/>
                    </a:solidFill>
                  </a:endParaRPr>
                </a:p>
              </p:txBody>
            </p:sp>
          </mc:Choice>
          <mc:Fallback xmlns="">
            <p:sp>
              <p:nvSpPr>
                <p:cNvPr id="42" name="Rectangle 41">
                  <a:extLst>
                    <a:ext uri="{FF2B5EF4-FFF2-40B4-BE49-F238E27FC236}">
                      <a16:creationId xmlns:a16="http://schemas.microsoft.com/office/drawing/2014/main" id="{6E1B85ED-78D6-4591-87A4-ADBBAF0E527E}"/>
                    </a:ext>
                  </a:extLst>
                </p:cNvPr>
                <p:cNvSpPr>
                  <a:spLocks noRot="1" noChangeAspect="1" noMove="1" noResize="1" noEditPoints="1" noAdjustHandles="1" noChangeArrowheads="1" noChangeShapeType="1" noTextEdit="1"/>
                </p:cNvSpPr>
                <p:nvPr/>
              </p:nvSpPr>
              <p:spPr>
                <a:xfrm>
                  <a:off x="10553212" y="1198377"/>
                  <a:ext cx="511791" cy="406400"/>
                </a:xfrm>
                <a:prstGeom prst="rect">
                  <a:avLst/>
                </a:prstGeom>
                <a:blipFill>
                  <a:blip r:embed="rId68"/>
                  <a:stretch>
                    <a:fillRect/>
                  </a:stretch>
                </a:blipFill>
                <a:ln>
                  <a:solidFill>
                    <a:schemeClr val="accent1"/>
                  </a:solidFill>
                </a:ln>
              </p:spPr>
              <p:txBody>
                <a:bodyPr/>
                <a:lstStyle/>
                <a:p>
                  <a:r>
                    <a:rPr lang="en-IN">
                      <a:noFill/>
                    </a:rPr>
                    <a:t> </a:t>
                  </a:r>
                </a:p>
              </p:txBody>
            </p:sp>
          </mc:Fallback>
        </mc:AlternateContent>
        <p:grpSp>
          <p:nvGrpSpPr>
            <p:cNvPr id="83" name="Group 82">
              <a:extLst>
                <a:ext uri="{FF2B5EF4-FFF2-40B4-BE49-F238E27FC236}">
                  <a16:creationId xmlns:a16="http://schemas.microsoft.com/office/drawing/2014/main" id="{37545A6E-EF5D-4575-B522-A22B2E4A2D59}"/>
                </a:ext>
              </a:extLst>
            </p:cNvPr>
            <p:cNvGrpSpPr/>
            <p:nvPr/>
          </p:nvGrpSpPr>
          <p:grpSpPr>
            <a:xfrm>
              <a:off x="10002012" y="1435757"/>
              <a:ext cx="671040" cy="991872"/>
              <a:chOff x="9985456" y="1469616"/>
              <a:chExt cx="671040" cy="991872"/>
            </a:xfrm>
          </p:grpSpPr>
          <p:cxnSp>
            <p:nvCxnSpPr>
              <p:cNvPr id="21" name="Straight Arrow Connector 20">
                <a:extLst>
                  <a:ext uri="{FF2B5EF4-FFF2-40B4-BE49-F238E27FC236}">
                    <a16:creationId xmlns:a16="http://schemas.microsoft.com/office/drawing/2014/main" id="{C60DBC41-A265-4167-A23C-B76619A68E98}"/>
                  </a:ext>
                </a:extLst>
              </p:cNvPr>
              <p:cNvCxnSpPr>
                <a:cxnSpLocks/>
              </p:cNvCxnSpPr>
              <p:nvPr/>
            </p:nvCxnSpPr>
            <p:spPr>
              <a:xfrm flipV="1">
                <a:off x="9985456" y="1469616"/>
                <a:ext cx="537029" cy="991872"/>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D42A4EB0-A02D-4F71-B11B-BEC103BD1ED6}"/>
                      </a:ext>
                    </a:extLst>
                  </p:cNvPr>
                  <p:cNvSpPr txBox="1"/>
                  <p:nvPr/>
                </p:nvSpPr>
                <p:spPr>
                  <a:xfrm>
                    <a:off x="10368799" y="1629780"/>
                    <a:ext cx="287697" cy="369332"/>
                  </a:xfrm>
                  <a:prstGeom prst="rect">
                    <a:avLst/>
                  </a:prstGeom>
                  <a:noFill/>
                  <a:ln>
                    <a:solidFill>
                      <a:schemeClr val="accent1"/>
                    </a:solidFill>
                  </a:ln>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smtClean="0">
                              <a:solidFill>
                                <a:srgbClr val="002060"/>
                              </a:solidFill>
                              <a:latin typeface="Cambria Math" panose="02040503050406030204" pitchFamily="18" charset="0"/>
                            </a:rPr>
                            <m:t>𝑑𝐵</m:t>
                          </m:r>
                        </m:oMath>
                      </m:oMathPara>
                    </a14:m>
                    <a:endParaRPr lang="en-IN" dirty="0">
                      <a:solidFill>
                        <a:srgbClr val="002060"/>
                      </a:solidFill>
                    </a:endParaRPr>
                  </a:p>
                </p:txBody>
              </p:sp>
            </mc:Choice>
            <mc:Fallback xmlns="">
              <p:sp>
                <p:nvSpPr>
                  <p:cNvPr id="52" name="TextBox 51">
                    <a:extLst>
                      <a:ext uri="{FF2B5EF4-FFF2-40B4-BE49-F238E27FC236}">
                        <a16:creationId xmlns:a16="http://schemas.microsoft.com/office/drawing/2014/main" id="{D42A4EB0-A02D-4F71-B11B-BEC103BD1ED6}"/>
                      </a:ext>
                    </a:extLst>
                  </p:cNvPr>
                  <p:cNvSpPr txBox="1">
                    <a:spLocks noRot="1" noChangeAspect="1" noMove="1" noResize="1" noEditPoints="1" noAdjustHandles="1" noChangeArrowheads="1" noChangeShapeType="1" noTextEdit="1"/>
                  </p:cNvSpPr>
                  <p:nvPr/>
                </p:nvSpPr>
                <p:spPr>
                  <a:xfrm>
                    <a:off x="10368799" y="1629780"/>
                    <a:ext cx="287697" cy="369332"/>
                  </a:xfrm>
                  <a:prstGeom prst="rect">
                    <a:avLst/>
                  </a:prstGeom>
                  <a:blipFill>
                    <a:blip r:embed="rId69"/>
                    <a:stretch>
                      <a:fillRect r="-57143"/>
                    </a:stretch>
                  </a:blipFill>
                  <a:ln>
                    <a:solidFill>
                      <a:schemeClr val="accent1"/>
                    </a:solidFill>
                  </a:ln>
                </p:spPr>
                <p:txBody>
                  <a:bodyPr/>
                  <a:lstStyle/>
                  <a:p>
                    <a:r>
                      <a:rPr lang="en-IN">
                        <a:noFill/>
                      </a:rPr>
                      <a:t> </a:t>
                    </a:r>
                  </a:p>
                </p:txBody>
              </p:sp>
            </mc:Fallback>
          </mc:AlternateContent>
        </p:grpSp>
      </p:gr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C1A8AB64-BD55-424D-ABAD-388ED2457731}"/>
                  </a:ext>
                </a:extLst>
              </p:cNvPr>
              <p:cNvSpPr txBox="1"/>
              <p:nvPr/>
            </p:nvSpPr>
            <p:spPr>
              <a:xfrm>
                <a:off x="10334171" y="3447060"/>
                <a:ext cx="287697"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smtClean="0">
                          <a:solidFill>
                            <a:srgbClr val="002060"/>
                          </a:solidFill>
                          <a:latin typeface="Cambria Math" panose="02040503050406030204" pitchFamily="18" charset="0"/>
                        </a:rPr>
                        <m:t>𝑑𝐵</m:t>
                      </m:r>
                      <m:r>
                        <a:rPr lang="en-US" sz="1800" b="0" i="1" smtClean="0">
                          <a:solidFill>
                            <a:srgbClr val="002060"/>
                          </a:solidFill>
                          <a:latin typeface="Cambria Math" panose="02040503050406030204" pitchFamily="18" charset="0"/>
                        </a:rPr>
                        <m:t>′</m:t>
                      </m:r>
                    </m:oMath>
                  </m:oMathPara>
                </a14:m>
                <a:endParaRPr lang="en-IN" dirty="0">
                  <a:solidFill>
                    <a:srgbClr val="002060"/>
                  </a:solidFill>
                </a:endParaRPr>
              </a:p>
            </p:txBody>
          </p:sp>
        </mc:Choice>
        <mc:Fallback xmlns="">
          <p:sp>
            <p:nvSpPr>
              <p:cNvPr id="53" name="TextBox 52">
                <a:extLst>
                  <a:ext uri="{FF2B5EF4-FFF2-40B4-BE49-F238E27FC236}">
                    <a16:creationId xmlns:a16="http://schemas.microsoft.com/office/drawing/2014/main" id="{C1A8AB64-BD55-424D-ABAD-388ED2457731}"/>
                  </a:ext>
                </a:extLst>
              </p:cNvPr>
              <p:cNvSpPr txBox="1">
                <a:spLocks noRot="1" noChangeAspect="1" noMove="1" noResize="1" noEditPoints="1" noAdjustHandles="1" noChangeArrowheads="1" noChangeShapeType="1" noTextEdit="1"/>
              </p:cNvSpPr>
              <p:nvPr/>
            </p:nvSpPr>
            <p:spPr>
              <a:xfrm>
                <a:off x="10334171" y="3447060"/>
                <a:ext cx="287697" cy="369332"/>
              </a:xfrm>
              <a:prstGeom prst="rect">
                <a:avLst/>
              </a:prstGeom>
              <a:blipFill>
                <a:blip r:embed="rId70"/>
                <a:stretch>
                  <a:fillRect r="-85106"/>
                </a:stretch>
              </a:blipFill>
            </p:spPr>
            <p:txBody>
              <a:bodyPr/>
              <a:lstStyle/>
              <a:p>
                <a:r>
                  <a:rPr lang="en-IN">
                    <a:noFill/>
                  </a:rPr>
                  <a:t> </a:t>
                </a:r>
              </a:p>
            </p:txBody>
          </p:sp>
        </mc:Fallback>
      </mc:AlternateContent>
      <p:grpSp>
        <p:nvGrpSpPr>
          <p:cNvPr id="79" name="Group 78">
            <a:extLst>
              <a:ext uri="{FF2B5EF4-FFF2-40B4-BE49-F238E27FC236}">
                <a16:creationId xmlns:a16="http://schemas.microsoft.com/office/drawing/2014/main" id="{FA33D3F4-9C4B-4C59-A943-EA224C5AB8A5}"/>
              </a:ext>
            </a:extLst>
          </p:cNvPr>
          <p:cNvGrpSpPr/>
          <p:nvPr/>
        </p:nvGrpSpPr>
        <p:grpSpPr>
          <a:xfrm>
            <a:off x="5587299" y="873502"/>
            <a:ext cx="726197" cy="622355"/>
            <a:chOff x="5587299" y="873502"/>
            <a:chExt cx="726197" cy="622355"/>
          </a:xfrm>
        </p:grpSpPr>
        <p:sp>
          <p:nvSpPr>
            <p:cNvPr id="54" name="Arc 53">
              <a:extLst>
                <a:ext uri="{FF2B5EF4-FFF2-40B4-BE49-F238E27FC236}">
                  <a16:creationId xmlns:a16="http://schemas.microsoft.com/office/drawing/2014/main" id="{2C102002-1E06-4901-9620-0B7875C126FD}"/>
                </a:ext>
              </a:extLst>
            </p:cNvPr>
            <p:cNvSpPr/>
            <p:nvPr/>
          </p:nvSpPr>
          <p:spPr>
            <a:xfrm rot="18080682">
              <a:off x="5887942" y="1070303"/>
              <a:ext cx="529577" cy="321531"/>
            </a:xfrm>
            <a:prstGeom prst="arc">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solidFill>
                  <a:srgbClr val="002060"/>
                </a:solidFill>
              </a:endParaRP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10C21731-B9E1-487D-8AAC-4F9EC2D24368}"/>
                    </a:ext>
                  </a:extLst>
                </p:cNvPr>
                <p:cNvSpPr txBox="1"/>
                <p:nvPr/>
              </p:nvSpPr>
              <p:spPr>
                <a:xfrm>
                  <a:off x="5587299" y="873502"/>
                  <a:ext cx="500743"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smtClean="0">
                            <a:solidFill>
                              <a:srgbClr val="002060"/>
                            </a:solidFill>
                            <a:latin typeface="Cambria Math" panose="02040503050406030204" pitchFamily="18" charset="0"/>
                          </a:rPr>
                          <m:t>𝑑𝑙</m:t>
                        </m:r>
                      </m:oMath>
                    </m:oMathPara>
                  </a14:m>
                  <a:endParaRPr lang="en-IN" dirty="0">
                    <a:solidFill>
                      <a:srgbClr val="002060"/>
                    </a:solidFill>
                  </a:endParaRPr>
                </a:p>
              </p:txBody>
            </p:sp>
          </mc:Choice>
          <mc:Fallback xmlns="">
            <p:sp>
              <p:nvSpPr>
                <p:cNvPr id="56" name="TextBox 55">
                  <a:extLst>
                    <a:ext uri="{FF2B5EF4-FFF2-40B4-BE49-F238E27FC236}">
                      <a16:creationId xmlns:a16="http://schemas.microsoft.com/office/drawing/2014/main" id="{10C21731-B9E1-487D-8AAC-4F9EC2D24368}"/>
                    </a:ext>
                  </a:extLst>
                </p:cNvPr>
                <p:cNvSpPr txBox="1">
                  <a:spLocks noRot="1" noChangeAspect="1" noMove="1" noResize="1" noEditPoints="1" noAdjustHandles="1" noChangeArrowheads="1" noChangeShapeType="1" noTextEdit="1"/>
                </p:cNvSpPr>
                <p:nvPr/>
              </p:nvSpPr>
              <p:spPr>
                <a:xfrm>
                  <a:off x="5587299" y="873502"/>
                  <a:ext cx="500743" cy="369332"/>
                </a:xfrm>
                <a:prstGeom prst="rect">
                  <a:avLst/>
                </a:prstGeom>
                <a:blipFill>
                  <a:blip r:embed="rId21"/>
                  <a:stretch>
                    <a:fillRect/>
                  </a:stretch>
                </a:blipFill>
              </p:spPr>
              <p:txBody>
                <a:bodyPr/>
                <a:lstStyle/>
                <a:p>
                  <a:r>
                    <a:rPr lang="en-IN">
                      <a:noFill/>
                    </a:rPr>
                    <a:t> </a:t>
                  </a:r>
                </a:p>
              </p:txBody>
            </p:sp>
          </mc:Fallback>
        </mc:AlternateContent>
      </p:grpSp>
      <p:grpSp>
        <p:nvGrpSpPr>
          <p:cNvPr id="80" name="Group 79">
            <a:extLst>
              <a:ext uri="{FF2B5EF4-FFF2-40B4-BE49-F238E27FC236}">
                <a16:creationId xmlns:a16="http://schemas.microsoft.com/office/drawing/2014/main" id="{95B4A5D6-31CE-44A7-BD0E-42A463223EA6}"/>
              </a:ext>
            </a:extLst>
          </p:cNvPr>
          <p:cNvGrpSpPr/>
          <p:nvPr/>
        </p:nvGrpSpPr>
        <p:grpSpPr>
          <a:xfrm>
            <a:off x="6026895" y="3755952"/>
            <a:ext cx="899233" cy="762974"/>
            <a:chOff x="6026895" y="3755952"/>
            <a:chExt cx="899233" cy="762974"/>
          </a:xfrm>
        </p:grpSpPr>
        <p:sp>
          <p:nvSpPr>
            <p:cNvPr id="57" name="Arc 56">
              <a:extLst>
                <a:ext uri="{FF2B5EF4-FFF2-40B4-BE49-F238E27FC236}">
                  <a16:creationId xmlns:a16="http://schemas.microsoft.com/office/drawing/2014/main" id="{06216211-A284-4B92-8BD7-B93EED74A972}"/>
                </a:ext>
              </a:extLst>
            </p:cNvPr>
            <p:cNvSpPr/>
            <p:nvPr/>
          </p:nvSpPr>
          <p:spPr>
            <a:xfrm rot="10593339">
              <a:off x="6029609" y="3755952"/>
              <a:ext cx="529577" cy="321531"/>
            </a:xfrm>
            <a:prstGeom prst="arc">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solidFill>
                  <a:srgbClr val="002060"/>
                </a:solidFill>
              </a:endParaRPr>
            </a:p>
          </p:txBody>
        </p: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E24FEC51-18CD-4A93-B7C7-7A237DB3ADE1}"/>
                    </a:ext>
                  </a:extLst>
                </p:cNvPr>
                <p:cNvSpPr txBox="1"/>
                <p:nvPr/>
              </p:nvSpPr>
              <p:spPr>
                <a:xfrm>
                  <a:off x="6026895" y="4149594"/>
                  <a:ext cx="899233"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smtClean="0">
                            <a:solidFill>
                              <a:srgbClr val="002060"/>
                            </a:solidFill>
                            <a:latin typeface="Cambria Math" panose="02040503050406030204" pitchFamily="18" charset="0"/>
                          </a:rPr>
                          <m:t>𝑑𝑙</m:t>
                        </m:r>
                        <m:r>
                          <a:rPr lang="en-US" sz="1800" b="0" i="1" smtClean="0">
                            <a:solidFill>
                              <a:srgbClr val="002060"/>
                            </a:solidFill>
                            <a:latin typeface="Cambria Math" panose="02040503050406030204" pitchFamily="18" charset="0"/>
                          </a:rPr>
                          <m:t>′</m:t>
                        </m:r>
                      </m:oMath>
                    </m:oMathPara>
                  </a14:m>
                  <a:endParaRPr lang="en-IN" dirty="0">
                    <a:solidFill>
                      <a:srgbClr val="002060"/>
                    </a:solidFill>
                  </a:endParaRPr>
                </a:p>
              </p:txBody>
            </p:sp>
          </mc:Choice>
          <mc:Fallback xmlns="">
            <p:sp>
              <p:nvSpPr>
                <p:cNvPr id="58" name="TextBox 57">
                  <a:extLst>
                    <a:ext uri="{FF2B5EF4-FFF2-40B4-BE49-F238E27FC236}">
                      <a16:creationId xmlns:a16="http://schemas.microsoft.com/office/drawing/2014/main" id="{E24FEC51-18CD-4A93-B7C7-7A237DB3ADE1}"/>
                    </a:ext>
                  </a:extLst>
                </p:cNvPr>
                <p:cNvSpPr txBox="1">
                  <a:spLocks noRot="1" noChangeAspect="1" noMove="1" noResize="1" noEditPoints="1" noAdjustHandles="1" noChangeArrowheads="1" noChangeShapeType="1" noTextEdit="1"/>
                </p:cNvSpPr>
                <p:nvPr/>
              </p:nvSpPr>
              <p:spPr>
                <a:xfrm>
                  <a:off x="6026895" y="4149594"/>
                  <a:ext cx="899233" cy="369332"/>
                </a:xfrm>
                <a:prstGeom prst="rect">
                  <a:avLst/>
                </a:prstGeom>
                <a:blipFill>
                  <a:blip r:embed="rId22"/>
                  <a:stretch>
                    <a:fillRect/>
                  </a:stretch>
                </a:blipFill>
              </p:spPr>
              <p:txBody>
                <a:bodyPr/>
                <a:lstStyle/>
                <a:p>
                  <a:r>
                    <a:rPr lang="en-IN">
                      <a:noFill/>
                    </a:rPr>
                    <a:t> </a:t>
                  </a:r>
                </a:p>
              </p:txBody>
            </p:sp>
          </mc:Fallback>
        </mc:AlternateContent>
      </p:grp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46019F7F-07E8-4F80-9A4F-192A3DF58D5F}"/>
                  </a:ext>
                </a:extLst>
              </p:cNvPr>
              <p:cNvSpPr txBox="1"/>
              <p:nvPr/>
            </p:nvSpPr>
            <p:spPr>
              <a:xfrm>
                <a:off x="-56859" y="1502820"/>
                <a:ext cx="4830020" cy="735073"/>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sz="2200" b="0" i="1" smtClean="0">
                          <a:solidFill>
                            <a:srgbClr val="002060"/>
                          </a:solidFill>
                          <a:latin typeface="Cambria Math" panose="02040503050406030204" pitchFamily="18" charset="0"/>
                        </a:rPr>
                        <m:t>𝐸𝑓𝑓𝑒𝑐𝑡𝑖𝑣</m:t>
                      </m:r>
                      <m:r>
                        <a:rPr lang="en-US" sz="2200" b="0" i="1" smtClean="0">
                          <a:solidFill>
                            <a:srgbClr val="002060"/>
                          </a:solidFill>
                          <a:latin typeface="Cambria Math" panose="02040503050406030204" pitchFamily="18" charset="0"/>
                        </a:rPr>
                        <m:t> </m:t>
                      </m:r>
                      <m:r>
                        <a:rPr lang="en-US" sz="2200" b="0" i="1" smtClean="0">
                          <a:solidFill>
                            <a:srgbClr val="002060"/>
                          </a:solidFill>
                          <a:latin typeface="Cambria Math" panose="02040503050406030204" pitchFamily="18" charset="0"/>
                        </a:rPr>
                        <m:t>𝑓𝑖𝑙𝑒𝑑</m:t>
                      </m:r>
                      <m:r>
                        <a:rPr lang="en-US" sz="2200" b="0" i="1" smtClean="0">
                          <a:solidFill>
                            <a:srgbClr val="002060"/>
                          </a:solidFill>
                          <a:latin typeface="Cambria Math" panose="02040503050406030204" pitchFamily="18" charset="0"/>
                        </a:rPr>
                        <m:t> ,</m:t>
                      </m:r>
                      <m:r>
                        <a:rPr lang="en-US" sz="2200" b="0" i="1" smtClean="0">
                          <a:solidFill>
                            <a:srgbClr val="002060"/>
                          </a:solidFill>
                          <a:latin typeface="Cambria Math" panose="02040503050406030204" pitchFamily="18" charset="0"/>
                        </a:rPr>
                        <m:t>𝑑𝐵</m:t>
                      </m:r>
                      <m:r>
                        <a:rPr lang="en-US" sz="2200" b="0" i="1" smtClean="0">
                          <a:solidFill>
                            <a:srgbClr val="002060"/>
                          </a:solidFill>
                          <a:latin typeface="Cambria Math" panose="02040503050406030204" pitchFamily="18" charset="0"/>
                        </a:rPr>
                        <m:t>=</m:t>
                      </m:r>
                      <m:f>
                        <m:fPr>
                          <m:ctrlPr>
                            <a:rPr lang="en-US" sz="2200" b="0" i="1" smtClean="0">
                              <a:solidFill>
                                <a:srgbClr val="002060"/>
                              </a:solidFill>
                              <a:latin typeface="Cambria Math" panose="02040503050406030204" pitchFamily="18" charset="0"/>
                            </a:rPr>
                          </m:ctrlPr>
                        </m:fPr>
                        <m:num>
                          <m:sSub>
                            <m:sSubPr>
                              <m:ctrlPr>
                                <a:rPr lang="en-US" sz="2200" b="0" i="1" smtClean="0">
                                  <a:solidFill>
                                    <a:srgbClr val="002060"/>
                                  </a:solidFill>
                                  <a:latin typeface="Cambria Math" panose="02040503050406030204" pitchFamily="18" charset="0"/>
                                </a:rPr>
                              </m:ctrlPr>
                            </m:sSubPr>
                            <m:e>
                              <m:r>
                                <a:rPr lang="en-US" sz="2200" b="0" i="1" smtClean="0">
                                  <a:solidFill>
                                    <a:srgbClr val="002060"/>
                                  </a:solidFill>
                                  <a:latin typeface="Cambria Math" panose="02040503050406030204" pitchFamily="18" charset="0"/>
                                </a:rPr>
                                <m:t>𝜇</m:t>
                              </m:r>
                            </m:e>
                            <m:sub>
                              <m:r>
                                <a:rPr lang="en-US" sz="2200" b="0" i="1" smtClean="0">
                                  <a:solidFill>
                                    <a:srgbClr val="002060"/>
                                  </a:solidFill>
                                  <a:latin typeface="Cambria Math" panose="02040503050406030204" pitchFamily="18" charset="0"/>
                                </a:rPr>
                                <m:t>0</m:t>
                              </m:r>
                            </m:sub>
                          </m:sSub>
                        </m:num>
                        <m:den>
                          <m:r>
                            <a:rPr lang="en-US" sz="2200" b="0" i="1" smtClean="0">
                              <a:solidFill>
                                <a:srgbClr val="002060"/>
                              </a:solidFill>
                              <a:latin typeface="Cambria Math" panose="02040503050406030204" pitchFamily="18" charset="0"/>
                            </a:rPr>
                            <m:t>4</m:t>
                          </m:r>
                          <m:r>
                            <a:rPr lang="en-US" sz="2200" b="0" i="1" smtClean="0">
                              <a:solidFill>
                                <a:srgbClr val="002060"/>
                              </a:solidFill>
                              <a:latin typeface="Cambria Math" panose="02040503050406030204" pitchFamily="18" charset="0"/>
                            </a:rPr>
                            <m:t>𝜋</m:t>
                          </m:r>
                        </m:den>
                      </m:f>
                      <m:r>
                        <a:rPr lang="en-US" sz="2200" b="0" i="1" smtClean="0">
                          <a:solidFill>
                            <a:srgbClr val="002060"/>
                          </a:solidFill>
                          <a:latin typeface="Cambria Math" panose="02040503050406030204" pitchFamily="18" charset="0"/>
                        </a:rPr>
                        <m:t> </m:t>
                      </m:r>
                      <m:f>
                        <m:fPr>
                          <m:ctrlPr>
                            <a:rPr lang="en-US" sz="2200" b="0" i="1" smtClean="0">
                              <a:solidFill>
                                <a:srgbClr val="002060"/>
                              </a:solidFill>
                              <a:latin typeface="Cambria Math" panose="02040503050406030204" pitchFamily="18" charset="0"/>
                            </a:rPr>
                          </m:ctrlPr>
                        </m:fPr>
                        <m:num>
                          <m:r>
                            <a:rPr lang="en-US" sz="2200" b="0" i="1" smtClean="0">
                              <a:solidFill>
                                <a:srgbClr val="002060"/>
                              </a:solidFill>
                              <a:latin typeface="Cambria Math" panose="02040503050406030204" pitchFamily="18" charset="0"/>
                            </a:rPr>
                            <m:t>𝐼𝑑𝑙</m:t>
                          </m:r>
                        </m:num>
                        <m:den>
                          <m:sSup>
                            <m:sSupPr>
                              <m:ctrlPr>
                                <a:rPr lang="en-US" sz="2200" b="0" i="1" smtClean="0">
                                  <a:solidFill>
                                    <a:srgbClr val="002060"/>
                                  </a:solidFill>
                                  <a:latin typeface="Cambria Math" panose="02040503050406030204" pitchFamily="18" charset="0"/>
                                </a:rPr>
                              </m:ctrlPr>
                            </m:sSupPr>
                            <m:e>
                              <m:r>
                                <a:rPr lang="en-US" sz="2200" b="0" i="1" smtClean="0">
                                  <a:solidFill>
                                    <a:srgbClr val="002060"/>
                                  </a:solidFill>
                                  <a:latin typeface="Cambria Math" panose="02040503050406030204" pitchFamily="18" charset="0"/>
                                </a:rPr>
                                <m:t>𝑟</m:t>
                              </m:r>
                            </m:e>
                            <m:sup>
                              <m:r>
                                <a:rPr lang="en-US" sz="2200" b="0" i="1" smtClean="0">
                                  <a:solidFill>
                                    <a:srgbClr val="002060"/>
                                  </a:solidFill>
                                  <a:latin typeface="Cambria Math" panose="02040503050406030204" pitchFamily="18" charset="0"/>
                                </a:rPr>
                                <m:t>2</m:t>
                              </m:r>
                            </m:sup>
                          </m:sSup>
                        </m:den>
                      </m:f>
                      <m:r>
                        <a:rPr lang="en-US" sz="2200" b="0" i="1" smtClean="0">
                          <a:solidFill>
                            <a:srgbClr val="002060"/>
                          </a:solidFill>
                          <a:latin typeface="Cambria Math" panose="02040503050406030204" pitchFamily="18" charset="0"/>
                        </a:rPr>
                        <m:t>𝑠𝑖𝑛</m:t>
                      </m:r>
                      <m:r>
                        <a:rPr lang="en-US" sz="2200" b="0" i="1" smtClean="0">
                          <a:solidFill>
                            <a:srgbClr val="002060"/>
                          </a:solidFill>
                          <a:latin typeface="Cambria Math" panose="02040503050406030204" pitchFamily="18" charset="0"/>
                        </a:rPr>
                        <m:t>𝜙</m:t>
                      </m:r>
                    </m:oMath>
                  </m:oMathPara>
                </a14:m>
                <a:endParaRPr lang="en-IN" sz="2200" dirty="0">
                  <a:solidFill>
                    <a:srgbClr val="002060"/>
                  </a:solidFill>
                </a:endParaRPr>
              </a:p>
            </p:txBody>
          </p:sp>
        </mc:Choice>
        <mc:Fallback xmlns="">
          <p:sp>
            <p:nvSpPr>
              <p:cNvPr id="59" name="TextBox 58">
                <a:extLst>
                  <a:ext uri="{FF2B5EF4-FFF2-40B4-BE49-F238E27FC236}">
                    <a16:creationId xmlns:a16="http://schemas.microsoft.com/office/drawing/2014/main" id="{46019F7F-07E8-4F80-9A4F-192A3DF58D5F}"/>
                  </a:ext>
                </a:extLst>
              </p:cNvPr>
              <p:cNvSpPr txBox="1">
                <a:spLocks noRot="1" noChangeAspect="1" noMove="1" noResize="1" noEditPoints="1" noAdjustHandles="1" noChangeArrowheads="1" noChangeShapeType="1" noTextEdit="1"/>
              </p:cNvSpPr>
              <p:nvPr/>
            </p:nvSpPr>
            <p:spPr>
              <a:xfrm>
                <a:off x="-56859" y="1502820"/>
                <a:ext cx="4830020" cy="735073"/>
              </a:xfrm>
              <a:prstGeom prst="rect">
                <a:avLst/>
              </a:prstGeom>
              <a:blipFill>
                <a:blip r:embed="rId71"/>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7A921D22-E1E5-4B4E-B7E9-4CAA009E0C62}"/>
                  </a:ext>
                </a:extLst>
              </p:cNvPr>
              <p:cNvSpPr txBox="1"/>
              <p:nvPr/>
            </p:nvSpPr>
            <p:spPr>
              <a:xfrm>
                <a:off x="2634523" y="2190307"/>
                <a:ext cx="1956395" cy="712887"/>
              </a:xfrm>
              <a:prstGeom prst="rect">
                <a:avLst/>
              </a:prstGeom>
              <a:noFill/>
            </p:spPr>
            <p:txBody>
              <a:bodyPr wrap="square">
                <a:spAutoFit/>
              </a:bodyPr>
              <a:lstStyle/>
              <a:p>
                <a:r>
                  <a:rPr lang="en-US" sz="2800" b="0" dirty="0">
                    <a:solidFill>
                      <a:srgbClr val="002060"/>
                    </a:solidFill>
                  </a:rPr>
                  <a:t>=</a:t>
                </a:r>
                <a14:m>
                  <m:oMath xmlns:m="http://schemas.openxmlformats.org/officeDocument/2006/math">
                    <m:f>
                      <m:fPr>
                        <m:ctrlPr>
                          <a:rPr lang="en-US" sz="2800" b="0" i="1" smtClean="0">
                            <a:solidFill>
                              <a:srgbClr val="002060"/>
                            </a:solidFill>
                            <a:latin typeface="Cambria Math" panose="02040503050406030204" pitchFamily="18" charset="0"/>
                          </a:rPr>
                        </m:ctrlPr>
                      </m:fPr>
                      <m:num>
                        <m:sSub>
                          <m:sSubPr>
                            <m:ctrlPr>
                              <a:rPr lang="en-US" sz="2800" b="0" i="1" smtClean="0">
                                <a:solidFill>
                                  <a:srgbClr val="002060"/>
                                </a:solidFill>
                                <a:latin typeface="Cambria Math" panose="02040503050406030204" pitchFamily="18" charset="0"/>
                              </a:rPr>
                            </m:ctrlPr>
                          </m:sSubPr>
                          <m:e>
                            <m:r>
                              <a:rPr lang="en-US" sz="2800" b="0" i="1" smtClean="0">
                                <a:solidFill>
                                  <a:srgbClr val="002060"/>
                                </a:solidFill>
                                <a:latin typeface="Cambria Math" panose="02040503050406030204" pitchFamily="18" charset="0"/>
                              </a:rPr>
                              <m:t>𝜇</m:t>
                            </m:r>
                          </m:e>
                          <m:sub>
                            <m:r>
                              <a:rPr lang="en-US" sz="2800" b="0" i="1" smtClean="0">
                                <a:solidFill>
                                  <a:srgbClr val="002060"/>
                                </a:solidFill>
                                <a:latin typeface="Cambria Math" panose="02040503050406030204" pitchFamily="18" charset="0"/>
                              </a:rPr>
                              <m:t>0</m:t>
                            </m:r>
                          </m:sub>
                        </m:sSub>
                      </m:num>
                      <m:den>
                        <m:r>
                          <a:rPr lang="en-US" sz="2800" b="0" i="1" smtClean="0">
                            <a:solidFill>
                              <a:srgbClr val="002060"/>
                            </a:solidFill>
                            <a:latin typeface="Cambria Math" panose="02040503050406030204" pitchFamily="18" charset="0"/>
                          </a:rPr>
                          <m:t>4</m:t>
                        </m:r>
                        <m:r>
                          <a:rPr lang="en-US" sz="2800" b="0" i="1" smtClean="0">
                            <a:solidFill>
                              <a:srgbClr val="002060"/>
                            </a:solidFill>
                            <a:latin typeface="Cambria Math" panose="02040503050406030204" pitchFamily="18" charset="0"/>
                          </a:rPr>
                          <m:t>𝜋</m:t>
                        </m:r>
                      </m:den>
                    </m:f>
                    <m:r>
                      <a:rPr lang="en-US" sz="2800" b="0" i="1" smtClean="0">
                        <a:solidFill>
                          <a:srgbClr val="002060"/>
                        </a:solidFill>
                        <a:latin typeface="Cambria Math" panose="02040503050406030204" pitchFamily="18" charset="0"/>
                      </a:rPr>
                      <m:t> </m:t>
                    </m:r>
                    <m:f>
                      <m:fPr>
                        <m:ctrlPr>
                          <a:rPr lang="en-US" sz="2800" b="0" i="1" smtClean="0">
                            <a:solidFill>
                              <a:srgbClr val="002060"/>
                            </a:solidFill>
                            <a:latin typeface="Cambria Math" panose="02040503050406030204" pitchFamily="18" charset="0"/>
                          </a:rPr>
                        </m:ctrlPr>
                      </m:fPr>
                      <m:num>
                        <m:r>
                          <a:rPr lang="en-US" sz="2800" b="0" i="1" smtClean="0">
                            <a:solidFill>
                              <a:srgbClr val="002060"/>
                            </a:solidFill>
                            <a:latin typeface="Cambria Math" panose="02040503050406030204" pitchFamily="18" charset="0"/>
                          </a:rPr>
                          <m:t>𝐼𝑑𝑙</m:t>
                        </m:r>
                      </m:num>
                      <m:den>
                        <m:sSup>
                          <m:sSupPr>
                            <m:ctrlPr>
                              <a:rPr lang="en-US" sz="2800" b="0" i="1" smtClean="0">
                                <a:solidFill>
                                  <a:srgbClr val="002060"/>
                                </a:solidFill>
                                <a:latin typeface="Cambria Math" panose="02040503050406030204" pitchFamily="18" charset="0"/>
                              </a:rPr>
                            </m:ctrlPr>
                          </m:sSupPr>
                          <m:e>
                            <m:r>
                              <a:rPr lang="en-US" sz="2800" b="0" i="1" smtClean="0">
                                <a:solidFill>
                                  <a:srgbClr val="002060"/>
                                </a:solidFill>
                                <a:latin typeface="Cambria Math" panose="02040503050406030204" pitchFamily="18" charset="0"/>
                              </a:rPr>
                              <m:t>𝑟</m:t>
                            </m:r>
                          </m:e>
                          <m:sup>
                            <m:r>
                              <a:rPr lang="en-US" sz="2800" b="0" i="1" smtClean="0">
                                <a:solidFill>
                                  <a:srgbClr val="002060"/>
                                </a:solidFill>
                                <a:latin typeface="Cambria Math" panose="02040503050406030204" pitchFamily="18" charset="0"/>
                              </a:rPr>
                              <m:t>2</m:t>
                            </m:r>
                          </m:sup>
                        </m:sSup>
                        <m:r>
                          <a:rPr lang="en-US" sz="2800" b="0" i="1" smtClean="0">
                            <a:solidFill>
                              <a:srgbClr val="002060"/>
                            </a:solidFill>
                            <a:latin typeface="Cambria Math" panose="02040503050406030204" pitchFamily="18" charset="0"/>
                          </a:rPr>
                          <m:t> </m:t>
                        </m:r>
                      </m:den>
                    </m:f>
                    <m:r>
                      <a:rPr lang="en-US" sz="2800" b="0" i="1" smtClean="0">
                        <a:solidFill>
                          <a:srgbClr val="002060"/>
                        </a:solidFill>
                        <a:latin typeface="Cambria Math" panose="02040503050406030204" pitchFamily="18" charset="0"/>
                      </a:rPr>
                      <m:t>  </m:t>
                    </m:r>
                    <m:f>
                      <m:fPr>
                        <m:ctrlPr>
                          <a:rPr lang="en-US" sz="2800" b="0" i="1" smtClean="0">
                            <a:solidFill>
                              <a:srgbClr val="002060"/>
                            </a:solidFill>
                            <a:latin typeface="Cambria Math" panose="02040503050406030204" pitchFamily="18" charset="0"/>
                          </a:rPr>
                        </m:ctrlPr>
                      </m:fPr>
                      <m:num>
                        <m:r>
                          <a:rPr lang="en-US" sz="2800" b="0" i="1" smtClean="0">
                            <a:solidFill>
                              <a:srgbClr val="002060"/>
                            </a:solidFill>
                            <a:latin typeface="Cambria Math" panose="02040503050406030204" pitchFamily="18" charset="0"/>
                          </a:rPr>
                          <m:t>𝑎</m:t>
                        </m:r>
                      </m:num>
                      <m:den>
                        <m:r>
                          <a:rPr lang="en-US" sz="2800" b="0" i="1" smtClean="0">
                            <a:solidFill>
                              <a:srgbClr val="002060"/>
                            </a:solidFill>
                            <a:latin typeface="Cambria Math" panose="02040503050406030204" pitchFamily="18" charset="0"/>
                          </a:rPr>
                          <m:t>𝑟</m:t>
                        </m:r>
                      </m:den>
                    </m:f>
                  </m:oMath>
                </a14:m>
                <a:endParaRPr lang="en-IN" sz="2800" dirty="0">
                  <a:solidFill>
                    <a:srgbClr val="002060"/>
                  </a:solidFill>
                </a:endParaRPr>
              </a:p>
            </p:txBody>
          </p:sp>
        </mc:Choice>
        <mc:Fallback xmlns="">
          <p:sp>
            <p:nvSpPr>
              <p:cNvPr id="61" name="TextBox 60">
                <a:extLst>
                  <a:ext uri="{FF2B5EF4-FFF2-40B4-BE49-F238E27FC236}">
                    <a16:creationId xmlns:a16="http://schemas.microsoft.com/office/drawing/2014/main" id="{7A921D22-E1E5-4B4E-B7E9-4CAA009E0C62}"/>
                  </a:ext>
                </a:extLst>
              </p:cNvPr>
              <p:cNvSpPr txBox="1">
                <a:spLocks noRot="1" noChangeAspect="1" noMove="1" noResize="1" noEditPoints="1" noAdjustHandles="1" noChangeArrowheads="1" noChangeShapeType="1" noTextEdit="1"/>
              </p:cNvSpPr>
              <p:nvPr/>
            </p:nvSpPr>
            <p:spPr>
              <a:xfrm>
                <a:off x="2634523" y="2190307"/>
                <a:ext cx="1956395" cy="712887"/>
              </a:xfrm>
              <a:prstGeom prst="rect">
                <a:avLst/>
              </a:prstGeom>
              <a:blipFill>
                <a:blip r:embed="rId72"/>
                <a:stretch>
                  <a:fillRect l="-6231" b="-11111"/>
                </a:stretch>
              </a:blipFill>
            </p:spPr>
            <p:txBody>
              <a:bodyPr/>
              <a:lstStyle/>
              <a:p>
                <a:r>
                  <a:rPr lang="en-IN">
                    <a:noFill/>
                  </a:rPr>
                  <a:t> </a:t>
                </a:r>
              </a:p>
            </p:txBody>
          </p:sp>
        </mc:Fallback>
      </mc:AlternateContent>
      <p:grpSp>
        <p:nvGrpSpPr>
          <p:cNvPr id="68" name="Group 67">
            <a:extLst>
              <a:ext uri="{FF2B5EF4-FFF2-40B4-BE49-F238E27FC236}">
                <a16:creationId xmlns:a16="http://schemas.microsoft.com/office/drawing/2014/main" id="{DBFD8D98-3F71-4CE9-B3D4-89755EF1CB4B}"/>
              </a:ext>
            </a:extLst>
          </p:cNvPr>
          <p:cNvGrpSpPr/>
          <p:nvPr/>
        </p:nvGrpSpPr>
        <p:grpSpPr>
          <a:xfrm>
            <a:off x="6157324" y="1015344"/>
            <a:ext cx="3745216" cy="1911041"/>
            <a:chOff x="6681468" y="4577959"/>
            <a:chExt cx="3745216" cy="1911041"/>
          </a:xfrm>
        </p:grpSpPr>
        <p:sp>
          <p:nvSpPr>
            <p:cNvPr id="62" name="Isosceles Triangle 61">
              <a:extLst>
                <a:ext uri="{FF2B5EF4-FFF2-40B4-BE49-F238E27FC236}">
                  <a16:creationId xmlns:a16="http://schemas.microsoft.com/office/drawing/2014/main" id="{D775CB51-CF76-4BC9-BA7F-5D6E93241F63}"/>
                </a:ext>
              </a:extLst>
            </p:cNvPr>
            <p:cNvSpPr/>
            <p:nvPr/>
          </p:nvSpPr>
          <p:spPr>
            <a:xfrm>
              <a:off x="6736199" y="4577959"/>
              <a:ext cx="3690485" cy="1514901"/>
            </a:xfrm>
            <a:prstGeom prst="triangle">
              <a:avLst>
                <a:gd name="adj" fmla="val 0"/>
              </a:avLst>
            </a:prstGeom>
            <a:noFill/>
            <a:ln w="28575">
              <a:solidFill>
                <a:srgbClr val="FF0000"/>
              </a:solidFill>
            </a:ln>
          </p:spPr>
          <p:style>
            <a:lnRef idx="0">
              <a:scrgbClr r="0" g="0" b="0"/>
            </a:lnRef>
            <a:fillRef idx="0">
              <a:scrgbClr r="0" g="0" b="0"/>
            </a:fillRef>
            <a:effectRef idx="0">
              <a:scrgbClr r="0" g="0" b="0"/>
            </a:effectRef>
            <a:fontRef idx="minor">
              <a:schemeClr val="accent4"/>
            </a:fontRef>
          </p:style>
          <p:txBody>
            <a:bodyPr rtlCol="0" anchor="ctr"/>
            <a:lstStyle/>
            <a:p>
              <a:pPr algn="ctr"/>
              <a:endParaRPr lang="en-IN" sz="2400" b="1" dirty="0">
                <a:solidFill>
                  <a:srgbClr val="002060"/>
                </a:solidFill>
              </a:endParaRPr>
            </a:p>
          </p:txBody>
        </p:sp>
        <mc:AlternateContent xmlns:mc="http://schemas.openxmlformats.org/markup-compatibility/2006" xmlns:a14="http://schemas.microsoft.com/office/drawing/2010/main">
          <mc:Choice Requires="a14">
            <p:sp>
              <p:nvSpPr>
                <p:cNvPr id="63" name="Rectangle 62">
                  <a:extLst>
                    <a:ext uri="{FF2B5EF4-FFF2-40B4-BE49-F238E27FC236}">
                      <a16:creationId xmlns:a16="http://schemas.microsoft.com/office/drawing/2014/main" id="{F4758C8D-20BF-43CD-B198-1DF1AD76FF92}"/>
                    </a:ext>
                  </a:extLst>
                </p:cNvPr>
                <p:cNvSpPr/>
                <p:nvPr/>
              </p:nvSpPr>
              <p:spPr>
                <a:xfrm>
                  <a:off x="8160657" y="4836718"/>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𝒓</m:t>
                        </m:r>
                      </m:oMath>
                    </m:oMathPara>
                  </a14:m>
                  <a:endParaRPr lang="en-IN" sz="2400" b="1" dirty="0">
                    <a:solidFill>
                      <a:srgbClr val="002060"/>
                    </a:solidFill>
                  </a:endParaRPr>
                </a:p>
              </p:txBody>
            </p:sp>
          </mc:Choice>
          <mc:Fallback xmlns="">
            <p:sp>
              <p:nvSpPr>
                <p:cNvPr id="63" name="Rectangle 62">
                  <a:extLst>
                    <a:ext uri="{FF2B5EF4-FFF2-40B4-BE49-F238E27FC236}">
                      <a16:creationId xmlns:a16="http://schemas.microsoft.com/office/drawing/2014/main" id="{F4758C8D-20BF-43CD-B198-1DF1AD76FF92}"/>
                    </a:ext>
                  </a:extLst>
                </p:cNvPr>
                <p:cNvSpPr>
                  <a:spLocks noRot="1" noChangeAspect="1" noMove="1" noResize="1" noEditPoints="1" noAdjustHandles="1" noChangeArrowheads="1" noChangeShapeType="1" noTextEdit="1"/>
                </p:cNvSpPr>
                <p:nvPr/>
              </p:nvSpPr>
              <p:spPr>
                <a:xfrm>
                  <a:off x="8160657" y="4836718"/>
                  <a:ext cx="511791" cy="406400"/>
                </a:xfrm>
                <a:prstGeom prst="rect">
                  <a:avLst/>
                </a:prstGeom>
                <a:blipFill>
                  <a:blip r:embed="rId73"/>
                  <a:stretch>
                    <a:fillRect/>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4" name="Rectangle 63">
                  <a:extLst>
                    <a:ext uri="{FF2B5EF4-FFF2-40B4-BE49-F238E27FC236}">
                      <a16:creationId xmlns:a16="http://schemas.microsoft.com/office/drawing/2014/main" id="{18A62162-E278-481A-BA34-B8144B9B6068}"/>
                    </a:ext>
                  </a:extLst>
                </p:cNvPr>
                <p:cNvSpPr/>
                <p:nvPr/>
              </p:nvSpPr>
              <p:spPr>
                <a:xfrm>
                  <a:off x="9114039" y="5643135"/>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𝝓</m:t>
                        </m:r>
                      </m:oMath>
                    </m:oMathPara>
                  </a14:m>
                  <a:endParaRPr lang="en-IN" sz="2400" b="1" dirty="0">
                    <a:solidFill>
                      <a:srgbClr val="002060"/>
                    </a:solidFill>
                  </a:endParaRPr>
                </a:p>
              </p:txBody>
            </p:sp>
          </mc:Choice>
          <mc:Fallback xmlns="">
            <p:sp>
              <p:nvSpPr>
                <p:cNvPr id="64" name="Rectangle 63">
                  <a:extLst>
                    <a:ext uri="{FF2B5EF4-FFF2-40B4-BE49-F238E27FC236}">
                      <a16:creationId xmlns:a16="http://schemas.microsoft.com/office/drawing/2014/main" id="{18A62162-E278-481A-BA34-B8144B9B6068}"/>
                    </a:ext>
                  </a:extLst>
                </p:cNvPr>
                <p:cNvSpPr>
                  <a:spLocks noRot="1" noChangeAspect="1" noMove="1" noResize="1" noEditPoints="1" noAdjustHandles="1" noChangeArrowheads="1" noChangeShapeType="1" noTextEdit="1"/>
                </p:cNvSpPr>
                <p:nvPr/>
              </p:nvSpPr>
              <p:spPr>
                <a:xfrm>
                  <a:off x="9114039" y="5643135"/>
                  <a:ext cx="511791" cy="406400"/>
                </a:xfrm>
                <a:prstGeom prst="rect">
                  <a:avLst/>
                </a:prstGeom>
                <a:blipFill>
                  <a:blip r:embed="rId74"/>
                  <a:stretch>
                    <a:fillRect l="-7143" b="-26866"/>
                  </a:stretch>
                </a:blipFill>
                <a:ln>
                  <a:noFill/>
                </a:ln>
              </p:spPr>
              <p:txBody>
                <a:bodyPr/>
                <a:lstStyle/>
                <a:p>
                  <a:r>
                    <a:rPr lang="en-IN">
                      <a:noFill/>
                    </a:rPr>
                    <a:t> </a:t>
                  </a:r>
                </a:p>
              </p:txBody>
            </p:sp>
          </mc:Fallback>
        </mc:AlternateContent>
        <p:sp>
          <p:nvSpPr>
            <p:cNvPr id="65" name="Arc 64">
              <a:extLst>
                <a:ext uri="{FF2B5EF4-FFF2-40B4-BE49-F238E27FC236}">
                  <a16:creationId xmlns:a16="http://schemas.microsoft.com/office/drawing/2014/main" id="{13AE0F48-25CA-4A55-89EE-E68B90B3B21E}"/>
                </a:ext>
              </a:extLst>
            </p:cNvPr>
            <p:cNvSpPr/>
            <p:nvPr/>
          </p:nvSpPr>
          <p:spPr>
            <a:xfrm rot="15783311">
              <a:off x="9533988" y="5860972"/>
              <a:ext cx="333826" cy="174170"/>
            </a:xfrm>
            <a:prstGeom prst="arc">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solidFill>
                  <a:srgbClr val="002060"/>
                </a:solidFill>
              </a:endParaRPr>
            </a:p>
          </p:txBody>
        </p:sp>
        <mc:AlternateContent xmlns:mc="http://schemas.openxmlformats.org/markup-compatibility/2006" xmlns:a14="http://schemas.microsoft.com/office/drawing/2010/main">
          <mc:Choice Requires="a14">
            <p:sp>
              <p:nvSpPr>
                <p:cNvPr id="66" name="Rectangle 65">
                  <a:extLst>
                    <a:ext uri="{FF2B5EF4-FFF2-40B4-BE49-F238E27FC236}">
                      <a16:creationId xmlns:a16="http://schemas.microsoft.com/office/drawing/2014/main" id="{47859308-157C-4E60-A454-A2F1D7019D1F}"/>
                    </a:ext>
                  </a:extLst>
                </p:cNvPr>
                <p:cNvSpPr/>
                <p:nvPr/>
              </p:nvSpPr>
              <p:spPr>
                <a:xfrm>
                  <a:off x="6681468" y="5361775"/>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𝒂</m:t>
                        </m:r>
                      </m:oMath>
                    </m:oMathPara>
                  </a14:m>
                  <a:endParaRPr lang="en-IN" sz="2400" b="1" dirty="0">
                    <a:solidFill>
                      <a:srgbClr val="002060"/>
                    </a:solidFill>
                  </a:endParaRPr>
                </a:p>
              </p:txBody>
            </p:sp>
          </mc:Choice>
          <mc:Fallback xmlns="">
            <p:sp>
              <p:nvSpPr>
                <p:cNvPr id="66" name="Rectangle 65">
                  <a:extLst>
                    <a:ext uri="{FF2B5EF4-FFF2-40B4-BE49-F238E27FC236}">
                      <a16:creationId xmlns:a16="http://schemas.microsoft.com/office/drawing/2014/main" id="{47859308-157C-4E60-A454-A2F1D7019D1F}"/>
                    </a:ext>
                  </a:extLst>
                </p:cNvPr>
                <p:cNvSpPr>
                  <a:spLocks noRot="1" noChangeAspect="1" noMove="1" noResize="1" noEditPoints="1" noAdjustHandles="1" noChangeArrowheads="1" noChangeShapeType="1" noTextEdit="1"/>
                </p:cNvSpPr>
                <p:nvPr/>
              </p:nvSpPr>
              <p:spPr>
                <a:xfrm>
                  <a:off x="6681468" y="5361775"/>
                  <a:ext cx="511791" cy="406400"/>
                </a:xfrm>
                <a:prstGeom prst="rect">
                  <a:avLst/>
                </a:prstGeom>
                <a:blipFill>
                  <a:blip r:embed="rId75"/>
                  <a:stretch>
                    <a:fillRect/>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7" name="Rectangle 66">
                  <a:extLst>
                    <a:ext uri="{FF2B5EF4-FFF2-40B4-BE49-F238E27FC236}">
                      <a16:creationId xmlns:a16="http://schemas.microsoft.com/office/drawing/2014/main" id="{513AECDC-46CC-48DD-8192-B6BA75327396}"/>
                    </a:ext>
                  </a:extLst>
                </p:cNvPr>
                <p:cNvSpPr/>
                <p:nvPr/>
              </p:nvSpPr>
              <p:spPr>
                <a:xfrm>
                  <a:off x="8290119" y="6082600"/>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𝒙</m:t>
                        </m:r>
                      </m:oMath>
                    </m:oMathPara>
                  </a14:m>
                  <a:endParaRPr lang="en-IN" sz="2400" b="1" dirty="0">
                    <a:solidFill>
                      <a:srgbClr val="002060"/>
                    </a:solidFill>
                  </a:endParaRPr>
                </a:p>
              </p:txBody>
            </p:sp>
          </mc:Choice>
          <mc:Fallback xmlns="">
            <p:sp>
              <p:nvSpPr>
                <p:cNvPr id="67" name="Rectangle 66">
                  <a:extLst>
                    <a:ext uri="{FF2B5EF4-FFF2-40B4-BE49-F238E27FC236}">
                      <a16:creationId xmlns:a16="http://schemas.microsoft.com/office/drawing/2014/main" id="{513AECDC-46CC-48DD-8192-B6BA75327396}"/>
                    </a:ext>
                  </a:extLst>
                </p:cNvPr>
                <p:cNvSpPr>
                  <a:spLocks noRot="1" noChangeAspect="1" noMove="1" noResize="1" noEditPoints="1" noAdjustHandles="1" noChangeArrowheads="1" noChangeShapeType="1" noTextEdit="1"/>
                </p:cNvSpPr>
                <p:nvPr/>
              </p:nvSpPr>
              <p:spPr>
                <a:xfrm>
                  <a:off x="8290119" y="6082600"/>
                  <a:ext cx="511791" cy="406400"/>
                </a:xfrm>
                <a:prstGeom prst="rect">
                  <a:avLst/>
                </a:prstGeom>
                <a:blipFill>
                  <a:blip r:embed="rId76"/>
                  <a:stretch>
                    <a:fillRect/>
                  </a:stretch>
                </a:blipFill>
                <a:ln>
                  <a:noFill/>
                </a:ln>
              </p:spPr>
              <p:txBody>
                <a:bodyPr/>
                <a:lstStyle/>
                <a:p>
                  <a:r>
                    <a:rPr lang="en-IN">
                      <a:noFill/>
                    </a:rPr>
                    <a:t> </a:t>
                  </a:r>
                </a:p>
              </p:txBody>
            </p:sp>
          </mc:Fallback>
        </mc:AlternateContent>
      </p:grp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D6C21540-1CB9-4F08-8B34-D0F686312FF3}"/>
                  </a:ext>
                </a:extLst>
              </p:cNvPr>
              <p:cNvSpPr txBox="1"/>
              <p:nvPr/>
            </p:nvSpPr>
            <p:spPr>
              <a:xfrm>
                <a:off x="8293036" y="4470389"/>
                <a:ext cx="1612876" cy="56489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smtClean="0">
                          <a:solidFill>
                            <a:srgbClr val="002060"/>
                          </a:solidFill>
                          <a:latin typeface="Cambria Math" panose="02040503050406030204" pitchFamily="18" charset="0"/>
                        </a:rPr>
                        <m:t>𝑠𝑖𝑛</m:t>
                      </m:r>
                      <m:r>
                        <a:rPr lang="en-US" sz="1800" b="0" i="1" smtClean="0">
                          <a:solidFill>
                            <a:srgbClr val="002060"/>
                          </a:solidFill>
                          <a:latin typeface="Cambria Math" panose="02040503050406030204" pitchFamily="18" charset="0"/>
                        </a:rPr>
                        <m:t>𝜙</m:t>
                      </m:r>
                      <m:r>
                        <a:rPr lang="en-US" sz="1800" b="0" i="1" smtClean="0">
                          <a:solidFill>
                            <a:srgbClr val="002060"/>
                          </a:solidFill>
                          <a:latin typeface="Cambria Math" panose="02040503050406030204" pitchFamily="18" charset="0"/>
                        </a:rPr>
                        <m:t>=</m:t>
                      </m:r>
                      <m:f>
                        <m:fPr>
                          <m:ctrlPr>
                            <a:rPr lang="en-US" sz="1800" b="0" i="1" smtClean="0">
                              <a:solidFill>
                                <a:srgbClr val="002060"/>
                              </a:solidFill>
                              <a:latin typeface="Cambria Math" panose="02040503050406030204" pitchFamily="18" charset="0"/>
                            </a:rPr>
                          </m:ctrlPr>
                        </m:fPr>
                        <m:num>
                          <m:r>
                            <a:rPr lang="en-US" sz="1800" b="0" i="1" smtClean="0">
                              <a:solidFill>
                                <a:srgbClr val="002060"/>
                              </a:solidFill>
                              <a:latin typeface="Cambria Math" panose="02040503050406030204" pitchFamily="18" charset="0"/>
                            </a:rPr>
                            <m:t>𝑎</m:t>
                          </m:r>
                        </m:num>
                        <m:den>
                          <m:r>
                            <a:rPr lang="en-US" sz="1800" b="0" i="1" smtClean="0">
                              <a:solidFill>
                                <a:srgbClr val="002060"/>
                              </a:solidFill>
                              <a:latin typeface="Cambria Math" panose="02040503050406030204" pitchFamily="18" charset="0"/>
                            </a:rPr>
                            <m:t>𝑟</m:t>
                          </m:r>
                        </m:den>
                      </m:f>
                    </m:oMath>
                  </m:oMathPara>
                </a14:m>
                <a:endParaRPr lang="en-IN" dirty="0">
                  <a:solidFill>
                    <a:srgbClr val="002060"/>
                  </a:solidFill>
                </a:endParaRPr>
              </a:p>
            </p:txBody>
          </p:sp>
        </mc:Choice>
        <mc:Fallback xmlns="">
          <p:sp>
            <p:nvSpPr>
              <p:cNvPr id="70" name="TextBox 69">
                <a:extLst>
                  <a:ext uri="{FF2B5EF4-FFF2-40B4-BE49-F238E27FC236}">
                    <a16:creationId xmlns:a16="http://schemas.microsoft.com/office/drawing/2014/main" id="{D6C21540-1CB9-4F08-8B34-D0F686312FF3}"/>
                  </a:ext>
                </a:extLst>
              </p:cNvPr>
              <p:cNvSpPr txBox="1">
                <a:spLocks noRot="1" noChangeAspect="1" noMove="1" noResize="1" noEditPoints="1" noAdjustHandles="1" noChangeArrowheads="1" noChangeShapeType="1" noTextEdit="1"/>
              </p:cNvSpPr>
              <p:nvPr/>
            </p:nvSpPr>
            <p:spPr>
              <a:xfrm>
                <a:off x="8293036" y="4470389"/>
                <a:ext cx="1612876" cy="564898"/>
              </a:xfrm>
              <a:prstGeom prst="rect">
                <a:avLst/>
              </a:prstGeom>
              <a:blipFill>
                <a:blip r:embed="rId77"/>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137B30F5-0E1D-4E2C-A614-70C5E9AA81EA}"/>
                  </a:ext>
                </a:extLst>
              </p:cNvPr>
              <p:cNvSpPr txBox="1"/>
              <p:nvPr/>
            </p:nvSpPr>
            <p:spPr>
              <a:xfrm>
                <a:off x="-225148" y="2903194"/>
                <a:ext cx="4177867" cy="87658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400" b="0" i="1" smtClean="0">
                          <a:solidFill>
                            <a:srgbClr val="002060"/>
                          </a:solidFill>
                          <a:latin typeface="Cambria Math" panose="02040503050406030204" pitchFamily="18" charset="0"/>
                        </a:rPr>
                        <m:t>𝐵</m:t>
                      </m:r>
                      <m:r>
                        <a:rPr lang="en-US" sz="2400" b="0" i="1" smtClean="0">
                          <a:solidFill>
                            <a:srgbClr val="002060"/>
                          </a:solidFill>
                          <a:latin typeface="Cambria Math" panose="02040503050406030204" pitchFamily="18" charset="0"/>
                        </a:rPr>
                        <m:t>=∫</m:t>
                      </m:r>
                      <m:r>
                        <a:rPr lang="en-US" sz="2400" b="0" i="1" smtClean="0">
                          <a:solidFill>
                            <a:srgbClr val="002060"/>
                          </a:solidFill>
                          <a:latin typeface="Cambria Math" panose="02040503050406030204" pitchFamily="18" charset="0"/>
                        </a:rPr>
                        <m:t>𝑑𝐵</m:t>
                      </m:r>
                      <m:r>
                        <a:rPr lang="en-US" sz="2400" b="0" i="1" smtClean="0">
                          <a:solidFill>
                            <a:srgbClr val="002060"/>
                          </a:solidFill>
                          <a:latin typeface="Cambria Math" panose="02040503050406030204" pitchFamily="18" charset="0"/>
                        </a:rPr>
                        <m:t>=</m:t>
                      </m:r>
                      <m:nary>
                        <m:naryPr>
                          <m:subHide m:val="on"/>
                          <m:supHide m:val="on"/>
                          <m:ctrlPr>
                            <a:rPr lang="en-US" sz="2400" b="0" i="1" smtClean="0">
                              <a:solidFill>
                                <a:srgbClr val="002060"/>
                              </a:solidFill>
                              <a:latin typeface="Cambria Math" panose="02040503050406030204" pitchFamily="18" charset="0"/>
                            </a:rPr>
                          </m:ctrlPr>
                        </m:naryPr>
                        <m:sub/>
                        <m:sup/>
                        <m:e>
                          <m:f>
                            <m:fPr>
                              <m:ctrlPr>
                                <a:rPr lang="en-US" sz="2400" i="1">
                                  <a:solidFill>
                                    <a:srgbClr val="002060"/>
                                  </a:solidFill>
                                  <a:latin typeface="Cambria Math" panose="02040503050406030204" pitchFamily="18" charset="0"/>
                                </a:rPr>
                              </m:ctrlPr>
                            </m:fPr>
                            <m:num>
                              <m:sSub>
                                <m:sSubPr>
                                  <m:ctrlPr>
                                    <a:rPr lang="en-US" sz="2400" i="1">
                                      <a:solidFill>
                                        <a:srgbClr val="002060"/>
                                      </a:solidFill>
                                      <a:latin typeface="Cambria Math" panose="02040503050406030204" pitchFamily="18" charset="0"/>
                                    </a:rPr>
                                  </m:ctrlPr>
                                </m:sSubPr>
                                <m:e>
                                  <m:r>
                                    <a:rPr lang="en-US" sz="2400" i="1">
                                      <a:solidFill>
                                        <a:srgbClr val="002060"/>
                                      </a:solidFill>
                                      <a:latin typeface="Cambria Math" panose="02040503050406030204" pitchFamily="18" charset="0"/>
                                    </a:rPr>
                                    <m:t>𝜇</m:t>
                                  </m:r>
                                </m:e>
                                <m:sub>
                                  <m:r>
                                    <a:rPr lang="en-US" sz="2400" i="1">
                                      <a:solidFill>
                                        <a:srgbClr val="002060"/>
                                      </a:solidFill>
                                      <a:latin typeface="Cambria Math" panose="02040503050406030204" pitchFamily="18" charset="0"/>
                                    </a:rPr>
                                    <m:t>0</m:t>
                                  </m:r>
                                </m:sub>
                              </m:sSub>
                            </m:num>
                            <m:den>
                              <m:r>
                                <a:rPr lang="en-US" sz="2400" i="1">
                                  <a:solidFill>
                                    <a:srgbClr val="002060"/>
                                  </a:solidFill>
                                  <a:latin typeface="Cambria Math" panose="02040503050406030204" pitchFamily="18" charset="0"/>
                                </a:rPr>
                                <m:t>4</m:t>
                              </m:r>
                              <m:r>
                                <a:rPr lang="en-US" sz="2400" i="1">
                                  <a:solidFill>
                                    <a:srgbClr val="002060"/>
                                  </a:solidFill>
                                  <a:latin typeface="Cambria Math" panose="02040503050406030204" pitchFamily="18" charset="0"/>
                                </a:rPr>
                                <m:t>𝜋</m:t>
                              </m:r>
                            </m:den>
                          </m:f>
                          <m:r>
                            <a:rPr lang="en-US" sz="2400" i="1">
                              <a:solidFill>
                                <a:srgbClr val="002060"/>
                              </a:solidFill>
                              <a:latin typeface="Cambria Math" panose="02040503050406030204" pitchFamily="18" charset="0"/>
                            </a:rPr>
                            <m:t> </m:t>
                          </m:r>
                          <m:f>
                            <m:fPr>
                              <m:ctrlPr>
                                <a:rPr lang="en-US" sz="2400" i="1">
                                  <a:solidFill>
                                    <a:srgbClr val="002060"/>
                                  </a:solidFill>
                                  <a:latin typeface="Cambria Math" panose="02040503050406030204" pitchFamily="18" charset="0"/>
                                </a:rPr>
                              </m:ctrlPr>
                            </m:fPr>
                            <m:num>
                              <m:r>
                                <a:rPr lang="en-US" sz="2400" i="1">
                                  <a:solidFill>
                                    <a:srgbClr val="002060"/>
                                  </a:solidFill>
                                  <a:latin typeface="Cambria Math" panose="02040503050406030204" pitchFamily="18" charset="0"/>
                                </a:rPr>
                                <m:t>𝐼𝑑𝑙</m:t>
                              </m:r>
                            </m:num>
                            <m:den>
                              <m:sSup>
                                <m:sSupPr>
                                  <m:ctrlPr>
                                    <a:rPr lang="en-US" sz="2400" i="1">
                                      <a:solidFill>
                                        <a:srgbClr val="002060"/>
                                      </a:solidFill>
                                      <a:latin typeface="Cambria Math" panose="02040503050406030204" pitchFamily="18" charset="0"/>
                                    </a:rPr>
                                  </m:ctrlPr>
                                </m:sSupPr>
                                <m:e>
                                  <m:r>
                                    <a:rPr lang="en-US" sz="2400" i="1">
                                      <a:solidFill>
                                        <a:srgbClr val="002060"/>
                                      </a:solidFill>
                                      <a:latin typeface="Cambria Math" panose="02040503050406030204" pitchFamily="18" charset="0"/>
                                    </a:rPr>
                                    <m:t>𝑟</m:t>
                                  </m:r>
                                </m:e>
                                <m:sup>
                                  <m:r>
                                    <a:rPr lang="en-US" sz="2400" i="1">
                                      <a:solidFill>
                                        <a:srgbClr val="002060"/>
                                      </a:solidFill>
                                      <a:latin typeface="Cambria Math" panose="02040503050406030204" pitchFamily="18" charset="0"/>
                                    </a:rPr>
                                    <m:t>2</m:t>
                                  </m:r>
                                </m:sup>
                              </m:sSup>
                              <m:r>
                                <a:rPr lang="en-US" sz="2400" i="1">
                                  <a:solidFill>
                                    <a:srgbClr val="002060"/>
                                  </a:solidFill>
                                  <a:latin typeface="Cambria Math" panose="02040503050406030204" pitchFamily="18" charset="0"/>
                                </a:rPr>
                                <m:t> </m:t>
                              </m:r>
                            </m:den>
                          </m:f>
                          <m:r>
                            <a:rPr lang="en-US" sz="2400" i="1">
                              <a:solidFill>
                                <a:srgbClr val="002060"/>
                              </a:solidFill>
                              <a:latin typeface="Cambria Math" panose="02040503050406030204" pitchFamily="18" charset="0"/>
                            </a:rPr>
                            <m:t>  </m:t>
                          </m:r>
                          <m:f>
                            <m:fPr>
                              <m:ctrlPr>
                                <a:rPr lang="en-US" sz="2400" i="1">
                                  <a:solidFill>
                                    <a:srgbClr val="002060"/>
                                  </a:solidFill>
                                  <a:latin typeface="Cambria Math" panose="02040503050406030204" pitchFamily="18" charset="0"/>
                                </a:rPr>
                              </m:ctrlPr>
                            </m:fPr>
                            <m:num>
                              <m:r>
                                <a:rPr lang="en-US" sz="2400" i="1">
                                  <a:solidFill>
                                    <a:srgbClr val="002060"/>
                                  </a:solidFill>
                                  <a:latin typeface="Cambria Math" panose="02040503050406030204" pitchFamily="18" charset="0"/>
                                </a:rPr>
                                <m:t>𝑎</m:t>
                              </m:r>
                            </m:num>
                            <m:den>
                              <m:r>
                                <a:rPr lang="en-US" sz="2400" i="1">
                                  <a:solidFill>
                                    <a:srgbClr val="002060"/>
                                  </a:solidFill>
                                  <a:latin typeface="Cambria Math" panose="02040503050406030204" pitchFamily="18" charset="0"/>
                                </a:rPr>
                                <m:t>𝑟</m:t>
                              </m:r>
                            </m:den>
                          </m:f>
                        </m:e>
                      </m:nary>
                    </m:oMath>
                  </m:oMathPara>
                </a14:m>
                <a:endParaRPr lang="en-IN" sz="2400" dirty="0">
                  <a:solidFill>
                    <a:srgbClr val="002060"/>
                  </a:solidFill>
                </a:endParaRPr>
              </a:p>
            </p:txBody>
          </p:sp>
        </mc:Choice>
        <mc:Fallback xmlns="">
          <p:sp>
            <p:nvSpPr>
              <p:cNvPr id="71" name="TextBox 70">
                <a:extLst>
                  <a:ext uri="{FF2B5EF4-FFF2-40B4-BE49-F238E27FC236}">
                    <a16:creationId xmlns:a16="http://schemas.microsoft.com/office/drawing/2014/main" id="{137B30F5-0E1D-4E2C-A614-70C5E9AA81EA}"/>
                  </a:ext>
                </a:extLst>
              </p:cNvPr>
              <p:cNvSpPr txBox="1">
                <a:spLocks noRot="1" noChangeAspect="1" noMove="1" noResize="1" noEditPoints="1" noAdjustHandles="1" noChangeArrowheads="1" noChangeShapeType="1" noTextEdit="1"/>
              </p:cNvSpPr>
              <p:nvPr/>
            </p:nvSpPr>
            <p:spPr>
              <a:xfrm>
                <a:off x="-225148" y="2903194"/>
                <a:ext cx="4177867" cy="876587"/>
              </a:xfrm>
              <a:prstGeom prst="rect">
                <a:avLst/>
              </a:prstGeom>
              <a:blipFill>
                <a:blip r:embed="rId78"/>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CE185C57-EAB7-4BC3-A10B-0B197FAC8DD2}"/>
                  </a:ext>
                </a:extLst>
              </p:cNvPr>
              <p:cNvSpPr txBox="1"/>
              <p:nvPr/>
            </p:nvSpPr>
            <p:spPr>
              <a:xfrm>
                <a:off x="2787781" y="3001202"/>
                <a:ext cx="3417833" cy="73763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000" b="0" i="1" smtClean="0">
                          <a:solidFill>
                            <a:srgbClr val="002060"/>
                          </a:solidFill>
                          <a:latin typeface="Cambria Math" panose="02040503050406030204" pitchFamily="18" charset="0"/>
                        </a:rPr>
                        <m:t>=</m:t>
                      </m:r>
                      <m:f>
                        <m:fPr>
                          <m:ctrlPr>
                            <a:rPr lang="en-US" sz="2000" i="1">
                              <a:solidFill>
                                <a:srgbClr val="002060"/>
                              </a:solidFill>
                              <a:latin typeface="Cambria Math" panose="02040503050406030204" pitchFamily="18" charset="0"/>
                            </a:rPr>
                          </m:ctrlPr>
                        </m:fPr>
                        <m:num>
                          <m:sSub>
                            <m:sSubPr>
                              <m:ctrlPr>
                                <a:rPr lang="en-US" sz="2000" i="1">
                                  <a:solidFill>
                                    <a:srgbClr val="002060"/>
                                  </a:solidFill>
                                  <a:latin typeface="Cambria Math" panose="02040503050406030204" pitchFamily="18" charset="0"/>
                                </a:rPr>
                              </m:ctrlPr>
                            </m:sSubPr>
                            <m:e>
                              <m:r>
                                <a:rPr lang="en-US" sz="2000" i="1">
                                  <a:solidFill>
                                    <a:srgbClr val="002060"/>
                                  </a:solidFill>
                                  <a:latin typeface="Cambria Math" panose="02040503050406030204" pitchFamily="18" charset="0"/>
                                </a:rPr>
                                <m:t>𝜇</m:t>
                              </m:r>
                            </m:e>
                            <m:sub>
                              <m:r>
                                <a:rPr lang="en-US" sz="2000" i="1">
                                  <a:solidFill>
                                    <a:srgbClr val="002060"/>
                                  </a:solidFill>
                                  <a:latin typeface="Cambria Math" panose="02040503050406030204" pitchFamily="18" charset="0"/>
                                </a:rPr>
                                <m:t>0</m:t>
                              </m:r>
                            </m:sub>
                          </m:sSub>
                        </m:num>
                        <m:den>
                          <m:r>
                            <a:rPr lang="en-US" sz="2000" i="1">
                              <a:solidFill>
                                <a:srgbClr val="002060"/>
                              </a:solidFill>
                              <a:latin typeface="Cambria Math" panose="02040503050406030204" pitchFamily="18" charset="0"/>
                            </a:rPr>
                            <m:t>4</m:t>
                          </m:r>
                          <m:r>
                            <a:rPr lang="en-US" sz="2000" i="1">
                              <a:solidFill>
                                <a:srgbClr val="002060"/>
                              </a:solidFill>
                              <a:latin typeface="Cambria Math" panose="02040503050406030204" pitchFamily="18" charset="0"/>
                            </a:rPr>
                            <m:t>𝜋</m:t>
                          </m:r>
                        </m:den>
                      </m:f>
                      <m:r>
                        <a:rPr lang="en-US" sz="2000" i="1">
                          <a:solidFill>
                            <a:srgbClr val="002060"/>
                          </a:solidFill>
                          <a:latin typeface="Cambria Math" panose="02040503050406030204" pitchFamily="18" charset="0"/>
                        </a:rPr>
                        <m:t> </m:t>
                      </m:r>
                      <m:f>
                        <m:fPr>
                          <m:ctrlPr>
                            <a:rPr lang="en-US" sz="2000" i="1">
                              <a:solidFill>
                                <a:srgbClr val="002060"/>
                              </a:solidFill>
                              <a:latin typeface="Cambria Math" panose="02040503050406030204" pitchFamily="18" charset="0"/>
                            </a:rPr>
                          </m:ctrlPr>
                        </m:fPr>
                        <m:num>
                          <m:r>
                            <a:rPr lang="en-US" sz="2000" i="1">
                              <a:solidFill>
                                <a:srgbClr val="002060"/>
                              </a:solidFill>
                              <a:latin typeface="Cambria Math" panose="02040503050406030204" pitchFamily="18" charset="0"/>
                            </a:rPr>
                            <m:t>𝐼</m:t>
                          </m:r>
                        </m:num>
                        <m:den>
                          <m:sSup>
                            <m:sSupPr>
                              <m:ctrlPr>
                                <a:rPr lang="en-US" sz="2000" i="1">
                                  <a:solidFill>
                                    <a:srgbClr val="002060"/>
                                  </a:solidFill>
                                  <a:latin typeface="Cambria Math" panose="02040503050406030204" pitchFamily="18" charset="0"/>
                                </a:rPr>
                              </m:ctrlPr>
                            </m:sSupPr>
                            <m:e>
                              <m:r>
                                <a:rPr lang="en-US" sz="2000" i="1">
                                  <a:solidFill>
                                    <a:srgbClr val="002060"/>
                                  </a:solidFill>
                                  <a:latin typeface="Cambria Math" panose="02040503050406030204" pitchFamily="18" charset="0"/>
                                </a:rPr>
                                <m:t>𝑟</m:t>
                              </m:r>
                            </m:e>
                            <m:sup>
                              <m:r>
                                <a:rPr lang="en-US" sz="2000" i="1">
                                  <a:solidFill>
                                    <a:srgbClr val="002060"/>
                                  </a:solidFill>
                                  <a:latin typeface="Cambria Math" panose="02040503050406030204" pitchFamily="18" charset="0"/>
                                </a:rPr>
                                <m:t>2</m:t>
                              </m:r>
                            </m:sup>
                          </m:sSup>
                          <m:r>
                            <a:rPr lang="en-US" sz="2000" i="1">
                              <a:solidFill>
                                <a:srgbClr val="002060"/>
                              </a:solidFill>
                              <a:latin typeface="Cambria Math" panose="02040503050406030204" pitchFamily="18" charset="0"/>
                            </a:rPr>
                            <m:t> </m:t>
                          </m:r>
                        </m:den>
                      </m:f>
                      <m:r>
                        <a:rPr lang="en-US" sz="2000" i="1">
                          <a:solidFill>
                            <a:srgbClr val="002060"/>
                          </a:solidFill>
                          <a:latin typeface="Cambria Math" panose="02040503050406030204" pitchFamily="18" charset="0"/>
                        </a:rPr>
                        <m:t>  </m:t>
                      </m:r>
                      <m:f>
                        <m:fPr>
                          <m:ctrlPr>
                            <a:rPr lang="en-US" sz="2000" i="1">
                              <a:solidFill>
                                <a:srgbClr val="002060"/>
                              </a:solidFill>
                              <a:latin typeface="Cambria Math" panose="02040503050406030204" pitchFamily="18" charset="0"/>
                            </a:rPr>
                          </m:ctrlPr>
                        </m:fPr>
                        <m:num>
                          <m:r>
                            <a:rPr lang="en-US" sz="2000" i="1">
                              <a:solidFill>
                                <a:srgbClr val="002060"/>
                              </a:solidFill>
                              <a:latin typeface="Cambria Math" panose="02040503050406030204" pitchFamily="18" charset="0"/>
                            </a:rPr>
                            <m:t>𝑎</m:t>
                          </m:r>
                        </m:num>
                        <m:den>
                          <m:r>
                            <a:rPr lang="en-US" sz="2000" i="1">
                              <a:solidFill>
                                <a:srgbClr val="002060"/>
                              </a:solidFill>
                              <a:latin typeface="Cambria Math" panose="02040503050406030204" pitchFamily="18" charset="0"/>
                            </a:rPr>
                            <m:t>𝑟</m:t>
                          </m:r>
                        </m:den>
                      </m:f>
                      <m:nary>
                        <m:naryPr>
                          <m:subHide m:val="on"/>
                          <m:supHide m:val="on"/>
                          <m:ctrlPr>
                            <a:rPr lang="en-US" sz="2000" b="0" i="1" smtClean="0">
                              <a:solidFill>
                                <a:srgbClr val="002060"/>
                              </a:solidFill>
                              <a:latin typeface="Cambria Math" panose="02040503050406030204" pitchFamily="18" charset="0"/>
                            </a:rPr>
                          </m:ctrlPr>
                        </m:naryPr>
                        <m:sub/>
                        <m:sup/>
                        <m:e>
                          <m:r>
                            <a:rPr lang="en-US" sz="2000" b="0" i="1" smtClean="0">
                              <a:solidFill>
                                <a:srgbClr val="002060"/>
                              </a:solidFill>
                              <a:latin typeface="Cambria Math" panose="02040503050406030204" pitchFamily="18" charset="0"/>
                            </a:rPr>
                            <m:t>𝑑𝑙</m:t>
                          </m:r>
                        </m:e>
                      </m:nary>
                    </m:oMath>
                  </m:oMathPara>
                </a14:m>
                <a:endParaRPr lang="en-IN" sz="2000" dirty="0">
                  <a:solidFill>
                    <a:srgbClr val="002060"/>
                  </a:solidFill>
                </a:endParaRPr>
              </a:p>
            </p:txBody>
          </p:sp>
        </mc:Choice>
        <mc:Fallback xmlns="">
          <p:sp>
            <p:nvSpPr>
              <p:cNvPr id="73" name="TextBox 72">
                <a:extLst>
                  <a:ext uri="{FF2B5EF4-FFF2-40B4-BE49-F238E27FC236}">
                    <a16:creationId xmlns:a16="http://schemas.microsoft.com/office/drawing/2014/main" id="{CE185C57-EAB7-4BC3-A10B-0B197FAC8DD2}"/>
                  </a:ext>
                </a:extLst>
              </p:cNvPr>
              <p:cNvSpPr txBox="1">
                <a:spLocks noRot="1" noChangeAspect="1" noMove="1" noResize="1" noEditPoints="1" noAdjustHandles="1" noChangeArrowheads="1" noChangeShapeType="1" noTextEdit="1"/>
              </p:cNvSpPr>
              <p:nvPr/>
            </p:nvSpPr>
            <p:spPr>
              <a:xfrm>
                <a:off x="2787781" y="3001202"/>
                <a:ext cx="3417833" cy="737638"/>
              </a:xfrm>
              <a:prstGeom prst="rect">
                <a:avLst/>
              </a:prstGeom>
              <a:blipFill>
                <a:blip r:embed="rId79"/>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6ABBF038-4AAE-42B6-9FE5-2B266F9205FB}"/>
                  </a:ext>
                </a:extLst>
              </p:cNvPr>
              <p:cNvSpPr txBox="1"/>
              <p:nvPr/>
            </p:nvSpPr>
            <p:spPr>
              <a:xfrm>
                <a:off x="638078" y="4029178"/>
                <a:ext cx="1964889" cy="66851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000" b="0" i="1" smtClean="0">
                          <a:solidFill>
                            <a:srgbClr val="002060"/>
                          </a:solidFill>
                          <a:latin typeface="Cambria Math" panose="02040503050406030204" pitchFamily="18" charset="0"/>
                        </a:rPr>
                        <m:t>=</m:t>
                      </m:r>
                      <m:f>
                        <m:fPr>
                          <m:ctrlPr>
                            <a:rPr lang="en-US" sz="2000" i="1">
                              <a:solidFill>
                                <a:srgbClr val="002060"/>
                              </a:solidFill>
                              <a:latin typeface="Cambria Math" panose="02040503050406030204" pitchFamily="18" charset="0"/>
                            </a:rPr>
                          </m:ctrlPr>
                        </m:fPr>
                        <m:num>
                          <m:sSub>
                            <m:sSubPr>
                              <m:ctrlPr>
                                <a:rPr lang="en-US" sz="2000" i="1">
                                  <a:solidFill>
                                    <a:srgbClr val="002060"/>
                                  </a:solidFill>
                                  <a:latin typeface="Cambria Math" panose="02040503050406030204" pitchFamily="18" charset="0"/>
                                </a:rPr>
                              </m:ctrlPr>
                            </m:sSubPr>
                            <m:e>
                              <m:r>
                                <a:rPr lang="en-US" sz="2000" i="1">
                                  <a:solidFill>
                                    <a:srgbClr val="002060"/>
                                  </a:solidFill>
                                  <a:latin typeface="Cambria Math" panose="02040503050406030204" pitchFamily="18" charset="0"/>
                                </a:rPr>
                                <m:t>𝜇</m:t>
                              </m:r>
                            </m:e>
                            <m:sub>
                              <m:r>
                                <a:rPr lang="en-US" sz="2000" i="1">
                                  <a:solidFill>
                                    <a:srgbClr val="002060"/>
                                  </a:solidFill>
                                  <a:latin typeface="Cambria Math" panose="02040503050406030204" pitchFamily="18" charset="0"/>
                                </a:rPr>
                                <m:t>0</m:t>
                              </m:r>
                            </m:sub>
                          </m:sSub>
                        </m:num>
                        <m:den>
                          <m:r>
                            <a:rPr lang="en-US" sz="2000" i="1">
                              <a:solidFill>
                                <a:srgbClr val="002060"/>
                              </a:solidFill>
                              <a:latin typeface="Cambria Math" panose="02040503050406030204" pitchFamily="18" charset="0"/>
                            </a:rPr>
                            <m:t>4</m:t>
                          </m:r>
                          <m:r>
                            <a:rPr lang="en-US" sz="2000" i="1">
                              <a:solidFill>
                                <a:srgbClr val="002060"/>
                              </a:solidFill>
                              <a:latin typeface="Cambria Math" panose="02040503050406030204" pitchFamily="18" charset="0"/>
                            </a:rPr>
                            <m:t>𝜋</m:t>
                          </m:r>
                        </m:den>
                      </m:f>
                      <m:r>
                        <a:rPr lang="en-US" sz="2000" i="1">
                          <a:solidFill>
                            <a:srgbClr val="002060"/>
                          </a:solidFill>
                          <a:latin typeface="Cambria Math" panose="02040503050406030204" pitchFamily="18" charset="0"/>
                        </a:rPr>
                        <m:t> </m:t>
                      </m:r>
                      <m:f>
                        <m:fPr>
                          <m:ctrlPr>
                            <a:rPr lang="en-US" sz="2000" i="1">
                              <a:solidFill>
                                <a:srgbClr val="002060"/>
                              </a:solidFill>
                              <a:latin typeface="Cambria Math" panose="02040503050406030204" pitchFamily="18" charset="0"/>
                            </a:rPr>
                          </m:ctrlPr>
                        </m:fPr>
                        <m:num>
                          <m:r>
                            <a:rPr lang="en-US" sz="2000" i="1">
                              <a:solidFill>
                                <a:srgbClr val="002060"/>
                              </a:solidFill>
                              <a:latin typeface="Cambria Math" panose="02040503050406030204" pitchFamily="18" charset="0"/>
                            </a:rPr>
                            <m:t>𝐼</m:t>
                          </m:r>
                        </m:num>
                        <m:den>
                          <m:sSup>
                            <m:sSupPr>
                              <m:ctrlPr>
                                <a:rPr lang="en-US" sz="2000" i="1">
                                  <a:solidFill>
                                    <a:srgbClr val="002060"/>
                                  </a:solidFill>
                                  <a:latin typeface="Cambria Math" panose="02040503050406030204" pitchFamily="18" charset="0"/>
                                </a:rPr>
                              </m:ctrlPr>
                            </m:sSupPr>
                            <m:e>
                              <m:r>
                                <a:rPr lang="en-US" sz="2000" i="1">
                                  <a:solidFill>
                                    <a:srgbClr val="002060"/>
                                  </a:solidFill>
                                  <a:latin typeface="Cambria Math" panose="02040503050406030204" pitchFamily="18" charset="0"/>
                                </a:rPr>
                                <m:t>𝑟</m:t>
                              </m:r>
                            </m:e>
                            <m:sup>
                              <m:r>
                                <a:rPr lang="en-US" sz="2000" i="1">
                                  <a:solidFill>
                                    <a:srgbClr val="002060"/>
                                  </a:solidFill>
                                  <a:latin typeface="Cambria Math" panose="02040503050406030204" pitchFamily="18" charset="0"/>
                                </a:rPr>
                                <m:t>2</m:t>
                              </m:r>
                            </m:sup>
                          </m:sSup>
                          <m:r>
                            <a:rPr lang="en-US" sz="2000" i="1">
                              <a:solidFill>
                                <a:srgbClr val="002060"/>
                              </a:solidFill>
                              <a:latin typeface="Cambria Math" panose="02040503050406030204" pitchFamily="18" charset="0"/>
                            </a:rPr>
                            <m:t> </m:t>
                          </m:r>
                        </m:den>
                      </m:f>
                      <m:r>
                        <a:rPr lang="en-US" sz="2000" i="1">
                          <a:solidFill>
                            <a:srgbClr val="002060"/>
                          </a:solidFill>
                          <a:latin typeface="Cambria Math" panose="02040503050406030204" pitchFamily="18" charset="0"/>
                        </a:rPr>
                        <m:t>  </m:t>
                      </m:r>
                      <m:f>
                        <m:fPr>
                          <m:ctrlPr>
                            <a:rPr lang="en-US" sz="2000" i="1">
                              <a:solidFill>
                                <a:srgbClr val="002060"/>
                              </a:solidFill>
                              <a:latin typeface="Cambria Math" panose="02040503050406030204" pitchFamily="18" charset="0"/>
                            </a:rPr>
                          </m:ctrlPr>
                        </m:fPr>
                        <m:num>
                          <m:r>
                            <a:rPr lang="en-US" sz="2000" i="1">
                              <a:solidFill>
                                <a:srgbClr val="002060"/>
                              </a:solidFill>
                              <a:latin typeface="Cambria Math" panose="02040503050406030204" pitchFamily="18" charset="0"/>
                            </a:rPr>
                            <m:t>𝑎</m:t>
                          </m:r>
                        </m:num>
                        <m:den>
                          <m:r>
                            <a:rPr lang="en-US" sz="2000" i="1">
                              <a:solidFill>
                                <a:srgbClr val="002060"/>
                              </a:solidFill>
                              <a:latin typeface="Cambria Math" panose="02040503050406030204" pitchFamily="18" charset="0"/>
                            </a:rPr>
                            <m:t>𝑟</m:t>
                          </m:r>
                        </m:den>
                      </m:f>
                      <m:r>
                        <a:rPr lang="en-US" sz="2000" b="0" i="1" smtClean="0">
                          <a:solidFill>
                            <a:srgbClr val="002060"/>
                          </a:solidFill>
                          <a:latin typeface="Cambria Math" panose="02040503050406030204" pitchFamily="18" charset="0"/>
                        </a:rPr>
                        <m:t> 2</m:t>
                      </m:r>
                      <m:r>
                        <a:rPr lang="en-US" sz="2000" b="0" i="1" smtClean="0">
                          <a:solidFill>
                            <a:srgbClr val="002060"/>
                          </a:solidFill>
                          <a:latin typeface="Cambria Math" panose="02040503050406030204" pitchFamily="18" charset="0"/>
                        </a:rPr>
                        <m:t>𝜋</m:t>
                      </m:r>
                      <m:r>
                        <a:rPr lang="en-US" sz="2000" b="0" i="1" smtClean="0">
                          <a:solidFill>
                            <a:srgbClr val="002060"/>
                          </a:solidFill>
                          <a:latin typeface="Cambria Math" panose="02040503050406030204" pitchFamily="18" charset="0"/>
                        </a:rPr>
                        <m:t>𝑎</m:t>
                      </m:r>
                      <m:r>
                        <a:rPr lang="en-US" sz="2000" b="0" i="1" smtClean="0">
                          <a:solidFill>
                            <a:srgbClr val="002060"/>
                          </a:solidFill>
                          <a:latin typeface="Cambria Math" panose="02040503050406030204" pitchFamily="18" charset="0"/>
                        </a:rPr>
                        <m:t> </m:t>
                      </m:r>
                    </m:oMath>
                  </m:oMathPara>
                </a14:m>
                <a:endParaRPr lang="en-IN" sz="2000" dirty="0">
                  <a:solidFill>
                    <a:srgbClr val="002060"/>
                  </a:solidFill>
                </a:endParaRPr>
              </a:p>
            </p:txBody>
          </p:sp>
        </mc:Choice>
        <mc:Fallback xmlns="">
          <p:sp>
            <p:nvSpPr>
              <p:cNvPr id="74" name="TextBox 73">
                <a:extLst>
                  <a:ext uri="{FF2B5EF4-FFF2-40B4-BE49-F238E27FC236}">
                    <a16:creationId xmlns:a16="http://schemas.microsoft.com/office/drawing/2014/main" id="{6ABBF038-4AAE-42B6-9FE5-2B266F9205FB}"/>
                  </a:ext>
                </a:extLst>
              </p:cNvPr>
              <p:cNvSpPr txBox="1">
                <a:spLocks noRot="1" noChangeAspect="1" noMove="1" noResize="1" noEditPoints="1" noAdjustHandles="1" noChangeArrowheads="1" noChangeShapeType="1" noTextEdit="1"/>
              </p:cNvSpPr>
              <p:nvPr/>
            </p:nvSpPr>
            <p:spPr>
              <a:xfrm>
                <a:off x="638078" y="4029178"/>
                <a:ext cx="1964889" cy="668516"/>
              </a:xfrm>
              <a:prstGeom prst="rect">
                <a:avLst/>
              </a:prstGeom>
              <a:blipFill>
                <a:blip r:embed="rId80"/>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B9262A79-83CD-46E2-A287-E750D4FE00AE}"/>
                  </a:ext>
                </a:extLst>
              </p:cNvPr>
              <p:cNvSpPr txBox="1"/>
              <p:nvPr/>
            </p:nvSpPr>
            <p:spPr>
              <a:xfrm>
                <a:off x="2531808" y="3970923"/>
                <a:ext cx="1964889" cy="72667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000" b="0" i="1" smtClean="0">
                          <a:solidFill>
                            <a:srgbClr val="002060"/>
                          </a:solidFill>
                          <a:latin typeface="Cambria Math" panose="02040503050406030204" pitchFamily="18" charset="0"/>
                        </a:rPr>
                        <m:t>=</m:t>
                      </m:r>
                      <m:f>
                        <m:fPr>
                          <m:ctrlPr>
                            <a:rPr lang="en-US" sz="2000" i="1">
                              <a:solidFill>
                                <a:srgbClr val="002060"/>
                              </a:solidFill>
                              <a:latin typeface="Cambria Math" panose="02040503050406030204" pitchFamily="18" charset="0"/>
                            </a:rPr>
                          </m:ctrlPr>
                        </m:fPr>
                        <m:num>
                          <m:sSub>
                            <m:sSubPr>
                              <m:ctrlPr>
                                <a:rPr lang="en-US" sz="2000" i="1">
                                  <a:solidFill>
                                    <a:srgbClr val="002060"/>
                                  </a:solidFill>
                                  <a:latin typeface="Cambria Math" panose="02040503050406030204" pitchFamily="18" charset="0"/>
                                </a:rPr>
                              </m:ctrlPr>
                            </m:sSubPr>
                            <m:e>
                              <m:r>
                                <a:rPr lang="en-US" sz="2000" i="1">
                                  <a:solidFill>
                                    <a:srgbClr val="002060"/>
                                  </a:solidFill>
                                  <a:latin typeface="Cambria Math" panose="02040503050406030204" pitchFamily="18" charset="0"/>
                                </a:rPr>
                                <m:t>𝜇</m:t>
                              </m:r>
                            </m:e>
                            <m:sub>
                              <m:r>
                                <a:rPr lang="en-US" sz="2000" i="1">
                                  <a:solidFill>
                                    <a:srgbClr val="002060"/>
                                  </a:solidFill>
                                  <a:latin typeface="Cambria Math" panose="02040503050406030204" pitchFamily="18" charset="0"/>
                                </a:rPr>
                                <m:t>0</m:t>
                              </m:r>
                            </m:sub>
                          </m:sSub>
                        </m:num>
                        <m:den>
                          <m:r>
                            <a:rPr lang="en-US" sz="2000" i="1">
                              <a:solidFill>
                                <a:srgbClr val="002060"/>
                              </a:solidFill>
                              <a:latin typeface="Cambria Math" panose="02040503050406030204" pitchFamily="18" charset="0"/>
                            </a:rPr>
                            <m:t>4</m:t>
                          </m:r>
                          <m:r>
                            <a:rPr lang="en-US" sz="2000" i="1">
                              <a:solidFill>
                                <a:srgbClr val="002060"/>
                              </a:solidFill>
                              <a:latin typeface="Cambria Math" panose="02040503050406030204" pitchFamily="18" charset="0"/>
                            </a:rPr>
                            <m:t>𝜋</m:t>
                          </m:r>
                        </m:den>
                      </m:f>
                      <m:r>
                        <a:rPr lang="en-US" sz="2000" i="1">
                          <a:solidFill>
                            <a:srgbClr val="002060"/>
                          </a:solidFill>
                          <a:latin typeface="Cambria Math" panose="02040503050406030204" pitchFamily="18" charset="0"/>
                        </a:rPr>
                        <m:t> </m:t>
                      </m:r>
                      <m:f>
                        <m:fPr>
                          <m:ctrlPr>
                            <a:rPr lang="en-US" sz="2000" i="1">
                              <a:solidFill>
                                <a:srgbClr val="002060"/>
                              </a:solidFill>
                              <a:latin typeface="Cambria Math" panose="02040503050406030204" pitchFamily="18" charset="0"/>
                            </a:rPr>
                          </m:ctrlPr>
                        </m:fPr>
                        <m:num>
                          <m:r>
                            <a:rPr lang="en-US" sz="2000" i="1">
                              <a:solidFill>
                                <a:srgbClr val="002060"/>
                              </a:solidFill>
                              <a:latin typeface="Cambria Math" panose="02040503050406030204" pitchFamily="18" charset="0"/>
                            </a:rPr>
                            <m:t>2</m:t>
                          </m:r>
                          <m:r>
                            <a:rPr lang="en-US" sz="2000" i="1">
                              <a:solidFill>
                                <a:srgbClr val="002060"/>
                              </a:solidFill>
                              <a:latin typeface="Cambria Math" panose="02040503050406030204" pitchFamily="18" charset="0"/>
                            </a:rPr>
                            <m:t>𝜋</m:t>
                          </m:r>
                          <m:sSup>
                            <m:sSupPr>
                              <m:ctrlPr>
                                <a:rPr lang="en-US" sz="2000" b="0" i="1" smtClean="0">
                                  <a:solidFill>
                                    <a:srgbClr val="002060"/>
                                  </a:solidFill>
                                  <a:latin typeface="Cambria Math" panose="02040503050406030204" pitchFamily="18" charset="0"/>
                                </a:rPr>
                              </m:ctrlPr>
                            </m:sSupPr>
                            <m:e>
                              <m:r>
                                <a:rPr lang="en-US" sz="2000" i="1">
                                  <a:solidFill>
                                    <a:srgbClr val="002060"/>
                                  </a:solidFill>
                                  <a:latin typeface="Cambria Math" panose="02040503050406030204" pitchFamily="18" charset="0"/>
                                </a:rPr>
                                <m:t>𝑎</m:t>
                              </m:r>
                            </m:e>
                            <m:sup>
                              <m:r>
                                <a:rPr lang="en-US" sz="2000" b="0" i="1" smtClean="0">
                                  <a:solidFill>
                                    <a:srgbClr val="002060"/>
                                  </a:solidFill>
                                  <a:latin typeface="Cambria Math" panose="02040503050406030204" pitchFamily="18" charset="0"/>
                                </a:rPr>
                                <m:t>2</m:t>
                              </m:r>
                            </m:sup>
                          </m:sSup>
                          <m:r>
                            <a:rPr lang="en-US" sz="2000" b="0" i="1" smtClean="0">
                              <a:solidFill>
                                <a:srgbClr val="002060"/>
                              </a:solidFill>
                              <a:latin typeface="Cambria Math" panose="02040503050406030204" pitchFamily="18" charset="0"/>
                            </a:rPr>
                            <m:t>𝐼</m:t>
                          </m:r>
                        </m:num>
                        <m:den>
                          <m:sSup>
                            <m:sSupPr>
                              <m:ctrlPr>
                                <a:rPr lang="en-US" sz="2000" i="1">
                                  <a:solidFill>
                                    <a:srgbClr val="002060"/>
                                  </a:solidFill>
                                  <a:latin typeface="Cambria Math" panose="02040503050406030204" pitchFamily="18" charset="0"/>
                                </a:rPr>
                              </m:ctrlPr>
                            </m:sSupPr>
                            <m:e>
                              <m:r>
                                <a:rPr lang="en-US" sz="2000" i="1">
                                  <a:solidFill>
                                    <a:srgbClr val="002060"/>
                                  </a:solidFill>
                                  <a:latin typeface="Cambria Math" panose="02040503050406030204" pitchFamily="18" charset="0"/>
                                </a:rPr>
                                <m:t>𝑟</m:t>
                              </m:r>
                            </m:e>
                            <m:sup>
                              <m:r>
                                <a:rPr lang="en-US" sz="2000" b="0" i="1" smtClean="0">
                                  <a:solidFill>
                                    <a:srgbClr val="002060"/>
                                  </a:solidFill>
                                  <a:latin typeface="Cambria Math" panose="02040503050406030204" pitchFamily="18" charset="0"/>
                                </a:rPr>
                                <m:t>3</m:t>
                              </m:r>
                            </m:sup>
                          </m:sSup>
                          <m:r>
                            <a:rPr lang="en-US" sz="2000" i="1">
                              <a:solidFill>
                                <a:srgbClr val="002060"/>
                              </a:solidFill>
                              <a:latin typeface="Cambria Math" panose="02040503050406030204" pitchFamily="18" charset="0"/>
                            </a:rPr>
                            <m:t> </m:t>
                          </m:r>
                        </m:den>
                      </m:f>
                    </m:oMath>
                  </m:oMathPara>
                </a14:m>
                <a:endParaRPr lang="en-IN" sz="2000" dirty="0">
                  <a:solidFill>
                    <a:srgbClr val="002060"/>
                  </a:solidFill>
                </a:endParaRPr>
              </a:p>
            </p:txBody>
          </p:sp>
        </mc:Choice>
        <mc:Fallback xmlns="">
          <p:sp>
            <p:nvSpPr>
              <p:cNvPr id="75" name="TextBox 74">
                <a:extLst>
                  <a:ext uri="{FF2B5EF4-FFF2-40B4-BE49-F238E27FC236}">
                    <a16:creationId xmlns:a16="http://schemas.microsoft.com/office/drawing/2014/main" id="{B9262A79-83CD-46E2-A287-E750D4FE00AE}"/>
                  </a:ext>
                </a:extLst>
              </p:cNvPr>
              <p:cNvSpPr txBox="1">
                <a:spLocks noRot="1" noChangeAspect="1" noMove="1" noResize="1" noEditPoints="1" noAdjustHandles="1" noChangeArrowheads="1" noChangeShapeType="1" noTextEdit="1"/>
              </p:cNvSpPr>
              <p:nvPr/>
            </p:nvSpPr>
            <p:spPr>
              <a:xfrm>
                <a:off x="2531808" y="3970923"/>
                <a:ext cx="1964889" cy="726674"/>
              </a:xfrm>
              <a:prstGeom prst="rect">
                <a:avLst/>
              </a:prstGeom>
              <a:blipFill>
                <a:blip r:embed="rId81"/>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77FD0854-1F41-4983-BC20-E95B33AA639B}"/>
                  </a:ext>
                </a:extLst>
              </p:cNvPr>
              <p:cNvSpPr txBox="1"/>
              <p:nvPr/>
            </p:nvSpPr>
            <p:spPr>
              <a:xfrm>
                <a:off x="8010531" y="5518731"/>
                <a:ext cx="1612876" cy="43544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smtClean="0">
                          <a:solidFill>
                            <a:srgbClr val="002060"/>
                          </a:solidFill>
                          <a:latin typeface="Cambria Math" panose="02040503050406030204" pitchFamily="18" charset="0"/>
                        </a:rPr>
                        <m:t>𝑟</m:t>
                      </m:r>
                      <m:r>
                        <a:rPr lang="en-US" sz="1800" b="0" i="1" smtClean="0">
                          <a:solidFill>
                            <a:srgbClr val="002060"/>
                          </a:solidFill>
                          <a:latin typeface="Cambria Math" panose="02040503050406030204" pitchFamily="18" charset="0"/>
                        </a:rPr>
                        <m:t>=</m:t>
                      </m:r>
                      <m:rad>
                        <m:radPr>
                          <m:degHide m:val="on"/>
                          <m:ctrlPr>
                            <a:rPr lang="en-US" sz="1800" b="0" i="1" smtClean="0">
                              <a:solidFill>
                                <a:srgbClr val="002060"/>
                              </a:solidFill>
                              <a:latin typeface="Cambria Math" panose="02040503050406030204" pitchFamily="18" charset="0"/>
                            </a:rPr>
                          </m:ctrlPr>
                        </m:radPr>
                        <m:deg/>
                        <m:e>
                          <m:sSup>
                            <m:sSupPr>
                              <m:ctrlPr>
                                <a:rPr lang="en-US" sz="1800" b="0" i="1" smtClean="0">
                                  <a:solidFill>
                                    <a:srgbClr val="002060"/>
                                  </a:solidFill>
                                  <a:latin typeface="Cambria Math" panose="02040503050406030204" pitchFamily="18" charset="0"/>
                                </a:rPr>
                              </m:ctrlPr>
                            </m:sSupPr>
                            <m:e>
                              <m:r>
                                <a:rPr lang="en-US" sz="1800" b="0" i="1" smtClean="0">
                                  <a:solidFill>
                                    <a:srgbClr val="002060"/>
                                  </a:solidFill>
                                  <a:latin typeface="Cambria Math" panose="02040503050406030204" pitchFamily="18" charset="0"/>
                                </a:rPr>
                                <m:t>𝑎</m:t>
                              </m:r>
                            </m:e>
                            <m:sup>
                              <m:r>
                                <a:rPr lang="en-US" sz="1800" b="0" i="1" smtClean="0">
                                  <a:solidFill>
                                    <a:srgbClr val="002060"/>
                                  </a:solidFill>
                                  <a:latin typeface="Cambria Math" panose="02040503050406030204" pitchFamily="18" charset="0"/>
                                </a:rPr>
                                <m:t>2</m:t>
                              </m:r>
                            </m:sup>
                          </m:sSup>
                          <m:r>
                            <a:rPr lang="en-US" sz="1800" b="0" i="1" smtClean="0">
                              <a:solidFill>
                                <a:srgbClr val="002060"/>
                              </a:solidFill>
                              <a:latin typeface="Cambria Math" panose="02040503050406030204" pitchFamily="18" charset="0"/>
                            </a:rPr>
                            <m:t>+</m:t>
                          </m:r>
                          <m:sSup>
                            <m:sSupPr>
                              <m:ctrlPr>
                                <a:rPr lang="en-US" sz="1800" b="0" i="1" smtClean="0">
                                  <a:solidFill>
                                    <a:srgbClr val="002060"/>
                                  </a:solidFill>
                                  <a:latin typeface="Cambria Math" panose="02040503050406030204" pitchFamily="18" charset="0"/>
                                </a:rPr>
                              </m:ctrlPr>
                            </m:sSupPr>
                            <m:e>
                              <m:r>
                                <a:rPr lang="en-US" sz="1800" b="0" i="1" smtClean="0">
                                  <a:solidFill>
                                    <a:srgbClr val="002060"/>
                                  </a:solidFill>
                                  <a:latin typeface="Cambria Math" panose="02040503050406030204" pitchFamily="18" charset="0"/>
                                </a:rPr>
                                <m:t>𝑥</m:t>
                              </m:r>
                            </m:e>
                            <m:sup>
                              <m:r>
                                <a:rPr lang="en-US" sz="1800" b="0" i="1" smtClean="0">
                                  <a:solidFill>
                                    <a:srgbClr val="002060"/>
                                  </a:solidFill>
                                  <a:latin typeface="Cambria Math" panose="02040503050406030204" pitchFamily="18" charset="0"/>
                                </a:rPr>
                                <m:t>2</m:t>
                              </m:r>
                            </m:sup>
                          </m:sSup>
                        </m:e>
                      </m:rad>
                    </m:oMath>
                  </m:oMathPara>
                </a14:m>
                <a:endParaRPr lang="en-IN" dirty="0">
                  <a:solidFill>
                    <a:srgbClr val="002060"/>
                  </a:solidFill>
                </a:endParaRPr>
              </a:p>
            </p:txBody>
          </p:sp>
        </mc:Choice>
        <mc:Fallback xmlns="">
          <p:sp>
            <p:nvSpPr>
              <p:cNvPr id="76" name="TextBox 75">
                <a:extLst>
                  <a:ext uri="{FF2B5EF4-FFF2-40B4-BE49-F238E27FC236}">
                    <a16:creationId xmlns:a16="http://schemas.microsoft.com/office/drawing/2014/main" id="{77FD0854-1F41-4983-BC20-E95B33AA639B}"/>
                  </a:ext>
                </a:extLst>
              </p:cNvPr>
              <p:cNvSpPr txBox="1">
                <a:spLocks noRot="1" noChangeAspect="1" noMove="1" noResize="1" noEditPoints="1" noAdjustHandles="1" noChangeArrowheads="1" noChangeShapeType="1" noTextEdit="1"/>
              </p:cNvSpPr>
              <p:nvPr/>
            </p:nvSpPr>
            <p:spPr>
              <a:xfrm>
                <a:off x="8010531" y="5518731"/>
                <a:ext cx="1612876" cy="435440"/>
              </a:xfrm>
              <a:prstGeom prst="rect">
                <a:avLst/>
              </a:prstGeom>
              <a:blipFill>
                <a:blip r:embed="rId82"/>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9B91613D-D3B3-4A58-AFDE-3AF087CD79A7}"/>
                  </a:ext>
                </a:extLst>
              </p:cNvPr>
              <p:cNvSpPr txBox="1"/>
              <p:nvPr/>
            </p:nvSpPr>
            <p:spPr>
              <a:xfrm>
                <a:off x="1863785" y="4921186"/>
                <a:ext cx="1964889" cy="9174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000" b="1" i="1" smtClean="0">
                          <a:solidFill>
                            <a:srgbClr val="002060"/>
                          </a:solidFill>
                          <a:latin typeface="Cambria Math" panose="02040503050406030204" pitchFamily="18" charset="0"/>
                        </a:rPr>
                        <m:t>=</m:t>
                      </m:r>
                      <m:f>
                        <m:fPr>
                          <m:ctrlPr>
                            <a:rPr lang="en-US" sz="2000" b="1" i="1">
                              <a:solidFill>
                                <a:srgbClr val="002060"/>
                              </a:solidFill>
                              <a:latin typeface="Cambria Math" panose="02040503050406030204" pitchFamily="18" charset="0"/>
                            </a:rPr>
                          </m:ctrlPr>
                        </m:fPr>
                        <m:num>
                          <m:sSub>
                            <m:sSubPr>
                              <m:ctrlPr>
                                <a:rPr lang="en-US" sz="2000" b="1" i="1">
                                  <a:solidFill>
                                    <a:srgbClr val="002060"/>
                                  </a:solidFill>
                                  <a:latin typeface="Cambria Math" panose="02040503050406030204" pitchFamily="18" charset="0"/>
                                </a:rPr>
                              </m:ctrlPr>
                            </m:sSubPr>
                            <m:e>
                              <m:r>
                                <a:rPr lang="en-US" sz="2000" b="1" i="1">
                                  <a:solidFill>
                                    <a:srgbClr val="002060"/>
                                  </a:solidFill>
                                  <a:latin typeface="Cambria Math" panose="02040503050406030204" pitchFamily="18" charset="0"/>
                                </a:rPr>
                                <m:t>𝝁</m:t>
                              </m:r>
                            </m:e>
                            <m:sub>
                              <m:r>
                                <a:rPr lang="en-US" sz="2000" b="1" i="1">
                                  <a:solidFill>
                                    <a:srgbClr val="002060"/>
                                  </a:solidFill>
                                  <a:latin typeface="Cambria Math" panose="02040503050406030204" pitchFamily="18" charset="0"/>
                                </a:rPr>
                                <m:t>𝟎</m:t>
                              </m:r>
                            </m:sub>
                          </m:sSub>
                        </m:num>
                        <m:den>
                          <m:r>
                            <a:rPr lang="en-US" sz="2000" b="1" i="1">
                              <a:solidFill>
                                <a:srgbClr val="002060"/>
                              </a:solidFill>
                              <a:latin typeface="Cambria Math" panose="02040503050406030204" pitchFamily="18" charset="0"/>
                            </a:rPr>
                            <m:t>𝟒</m:t>
                          </m:r>
                          <m:r>
                            <a:rPr lang="en-US" sz="2000" b="1" i="1">
                              <a:solidFill>
                                <a:srgbClr val="002060"/>
                              </a:solidFill>
                              <a:latin typeface="Cambria Math" panose="02040503050406030204" pitchFamily="18" charset="0"/>
                            </a:rPr>
                            <m:t>𝝅</m:t>
                          </m:r>
                        </m:den>
                      </m:f>
                      <m:r>
                        <a:rPr lang="en-US" sz="2000" b="1" i="1">
                          <a:solidFill>
                            <a:srgbClr val="002060"/>
                          </a:solidFill>
                          <a:latin typeface="Cambria Math" panose="02040503050406030204" pitchFamily="18" charset="0"/>
                        </a:rPr>
                        <m:t> </m:t>
                      </m:r>
                      <m:f>
                        <m:fPr>
                          <m:ctrlPr>
                            <a:rPr lang="en-US" sz="2000" b="1" i="1">
                              <a:solidFill>
                                <a:srgbClr val="002060"/>
                              </a:solidFill>
                              <a:latin typeface="Cambria Math" panose="02040503050406030204" pitchFamily="18" charset="0"/>
                            </a:rPr>
                          </m:ctrlPr>
                        </m:fPr>
                        <m:num>
                          <m:r>
                            <a:rPr lang="en-US" sz="2000" b="1" i="1">
                              <a:solidFill>
                                <a:srgbClr val="002060"/>
                              </a:solidFill>
                              <a:latin typeface="Cambria Math" panose="02040503050406030204" pitchFamily="18" charset="0"/>
                            </a:rPr>
                            <m:t>𝟐</m:t>
                          </m:r>
                          <m:r>
                            <a:rPr lang="en-US" sz="2000" b="1" i="1">
                              <a:solidFill>
                                <a:srgbClr val="002060"/>
                              </a:solidFill>
                              <a:latin typeface="Cambria Math" panose="02040503050406030204" pitchFamily="18" charset="0"/>
                            </a:rPr>
                            <m:t>𝝅</m:t>
                          </m:r>
                          <m:sSup>
                            <m:sSupPr>
                              <m:ctrlPr>
                                <a:rPr lang="en-US" sz="2000" b="1" i="1" smtClean="0">
                                  <a:solidFill>
                                    <a:srgbClr val="002060"/>
                                  </a:solidFill>
                                  <a:latin typeface="Cambria Math" panose="02040503050406030204" pitchFamily="18" charset="0"/>
                                </a:rPr>
                              </m:ctrlPr>
                            </m:sSupPr>
                            <m:e>
                              <m:r>
                                <a:rPr lang="en-US" sz="2000" b="1" i="1">
                                  <a:solidFill>
                                    <a:srgbClr val="002060"/>
                                  </a:solidFill>
                                  <a:latin typeface="Cambria Math" panose="02040503050406030204" pitchFamily="18" charset="0"/>
                                </a:rPr>
                                <m:t>𝒂</m:t>
                              </m:r>
                            </m:e>
                            <m:sup>
                              <m:r>
                                <a:rPr lang="en-US" sz="2000" b="1" i="1" smtClean="0">
                                  <a:solidFill>
                                    <a:srgbClr val="002060"/>
                                  </a:solidFill>
                                  <a:latin typeface="Cambria Math" panose="02040503050406030204" pitchFamily="18" charset="0"/>
                                </a:rPr>
                                <m:t>𝟐</m:t>
                              </m:r>
                            </m:sup>
                          </m:sSup>
                          <m:r>
                            <a:rPr lang="en-US" sz="2000" b="1" i="1" smtClean="0">
                              <a:solidFill>
                                <a:srgbClr val="002060"/>
                              </a:solidFill>
                              <a:latin typeface="Cambria Math" panose="02040503050406030204" pitchFamily="18" charset="0"/>
                            </a:rPr>
                            <m:t>𝑰</m:t>
                          </m:r>
                        </m:num>
                        <m:den>
                          <m:sSup>
                            <m:sSupPr>
                              <m:ctrlPr>
                                <a:rPr lang="en-US" sz="2000" b="1" i="1" smtClean="0">
                                  <a:solidFill>
                                    <a:srgbClr val="002060"/>
                                  </a:solidFill>
                                  <a:latin typeface="Cambria Math" panose="02040503050406030204" pitchFamily="18" charset="0"/>
                                </a:rPr>
                              </m:ctrlPr>
                            </m:sSupPr>
                            <m:e>
                              <m:d>
                                <m:dPr>
                                  <m:ctrlPr>
                                    <a:rPr lang="en-US" sz="2000" b="1" i="1" smtClean="0">
                                      <a:solidFill>
                                        <a:srgbClr val="002060"/>
                                      </a:solidFill>
                                      <a:latin typeface="Cambria Math" panose="02040503050406030204" pitchFamily="18" charset="0"/>
                                    </a:rPr>
                                  </m:ctrlPr>
                                </m:dPr>
                                <m:e>
                                  <m:sSup>
                                    <m:sSupPr>
                                      <m:ctrlPr>
                                        <a:rPr lang="en-US" sz="2000" b="1" i="1" smtClean="0">
                                          <a:solidFill>
                                            <a:srgbClr val="002060"/>
                                          </a:solidFill>
                                          <a:latin typeface="Cambria Math" panose="02040503050406030204" pitchFamily="18" charset="0"/>
                                        </a:rPr>
                                      </m:ctrlPr>
                                    </m:sSupPr>
                                    <m:e>
                                      <m:r>
                                        <a:rPr lang="en-US" sz="2000" b="1" i="1" smtClean="0">
                                          <a:solidFill>
                                            <a:srgbClr val="002060"/>
                                          </a:solidFill>
                                          <a:latin typeface="Cambria Math" panose="02040503050406030204" pitchFamily="18" charset="0"/>
                                        </a:rPr>
                                        <m:t>𝒂</m:t>
                                      </m:r>
                                    </m:e>
                                    <m:sup>
                                      <m:r>
                                        <a:rPr lang="en-US" sz="2000" b="1" i="1" smtClean="0">
                                          <a:solidFill>
                                            <a:srgbClr val="002060"/>
                                          </a:solidFill>
                                          <a:latin typeface="Cambria Math" panose="02040503050406030204" pitchFamily="18" charset="0"/>
                                        </a:rPr>
                                        <m:t>𝟐</m:t>
                                      </m:r>
                                    </m:sup>
                                  </m:sSup>
                                  <m:r>
                                    <a:rPr lang="en-US" sz="2000" b="1" i="1" smtClean="0">
                                      <a:solidFill>
                                        <a:srgbClr val="002060"/>
                                      </a:solidFill>
                                      <a:latin typeface="Cambria Math" panose="02040503050406030204" pitchFamily="18" charset="0"/>
                                    </a:rPr>
                                    <m:t>+</m:t>
                                  </m:r>
                                  <m:sSup>
                                    <m:sSupPr>
                                      <m:ctrlPr>
                                        <a:rPr lang="en-US" sz="2000" b="1" i="1" smtClean="0">
                                          <a:solidFill>
                                            <a:srgbClr val="002060"/>
                                          </a:solidFill>
                                          <a:latin typeface="Cambria Math" panose="02040503050406030204" pitchFamily="18" charset="0"/>
                                        </a:rPr>
                                      </m:ctrlPr>
                                    </m:sSupPr>
                                    <m:e>
                                      <m:r>
                                        <a:rPr lang="en-US" sz="2000" b="1" i="1" smtClean="0">
                                          <a:solidFill>
                                            <a:srgbClr val="002060"/>
                                          </a:solidFill>
                                          <a:latin typeface="Cambria Math" panose="02040503050406030204" pitchFamily="18" charset="0"/>
                                        </a:rPr>
                                        <m:t>𝒙</m:t>
                                      </m:r>
                                    </m:e>
                                    <m:sup>
                                      <m:r>
                                        <a:rPr lang="en-US" sz="2000" b="1" i="1" smtClean="0">
                                          <a:solidFill>
                                            <a:srgbClr val="002060"/>
                                          </a:solidFill>
                                          <a:latin typeface="Cambria Math" panose="02040503050406030204" pitchFamily="18" charset="0"/>
                                        </a:rPr>
                                        <m:t>𝟐</m:t>
                                      </m:r>
                                    </m:sup>
                                  </m:sSup>
                                </m:e>
                              </m:d>
                            </m:e>
                            <m:sup>
                              <m:f>
                                <m:fPr>
                                  <m:ctrlPr>
                                    <a:rPr lang="en-US" sz="2000" b="1" i="1" smtClean="0">
                                      <a:solidFill>
                                        <a:srgbClr val="002060"/>
                                      </a:solidFill>
                                      <a:latin typeface="Cambria Math" panose="02040503050406030204" pitchFamily="18" charset="0"/>
                                    </a:rPr>
                                  </m:ctrlPr>
                                </m:fPr>
                                <m:num>
                                  <m:r>
                                    <a:rPr lang="en-US" sz="2000" b="1" i="1" smtClean="0">
                                      <a:solidFill>
                                        <a:srgbClr val="002060"/>
                                      </a:solidFill>
                                      <a:latin typeface="Cambria Math" panose="02040503050406030204" pitchFamily="18" charset="0"/>
                                    </a:rPr>
                                    <m:t>𝟑</m:t>
                                  </m:r>
                                </m:num>
                                <m:den>
                                  <m:r>
                                    <a:rPr lang="en-US" sz="2000" b="1" i="1" smtClean="0">
                                      <a:solidFill>
                                        <a:srgbClr val="002060"/>
                                      </a:solidFill>
                                      <a:latin typeface="Cambria Math" panose="02040503050406030204" pitchFamily="18" charset="0"/>
                                    </a:rPr>
                                    <m:t>𝟐</m:t>
                                  </m:r>
                                </m:den>
                              </m:f>
                            </m:sup>
                          </m:sSup>
                          <m:r>
                            <a:rPr lang="en-US" sz="2000" b="1" i="1">
                              <a:solidFill>
                                <a:srgbClr val="002060"/>
                              </a:solidFill>
                              <a:latin typeface="Cambria Math" panose="02040503050406030204" pitchFamily="18" charset="0"/>
                            </a:rPr>
                            <m:t> </m:t>
                          </m:r>
                        </m:den>
                      </m:f>
                    </m:oMath>
                  </m:oMathPara>
                </a14:m>
                <a:endParaRPr lang="en-IN" sz="2000" b="1" dirty="0">
                  <a:solidFill>
                    <a:srgbClr val="002060"/>
                  </a:solidFill>
                </a:endParaRPr>
              </a:p>
            </p:txBody>
          </p:sp>
        </mc:Choice>
        <mc:Fallback xmlns="">
          <p:sp>
            <p:nvSpPr>
              <p:cNvPr id="77" name="TextBox 76">
                <a:extLst>
                  <a:ext uri="{FF2B5EF4-FFF2-40B4-BE49-F238E27FC236}">
                    <a16:creationId xmlns:a16="http://schemas.microsoft.com/office/drawing/2014/main" id="{9B91613D-D3B3-4A58-AFDE-3AF087CD79A7}"/>
                  </a:ext>
                </a:extLst>
              </p:cNvPr>
              <p:cNvSpPr txBox="1">
                <a:spLocks noRot="1" noChangeAspect="1" noMove="1" noResize="1" noEditPoints="1" noAdjustHandles="1" noChangeArrowheads="1" noChangeShapeType="1" noTextEdit="1"/>
              </p:cNvSpPr>
              <p:nvPr/>
            </p:nvSpPr>
            <p:spPr>
              <a:xfrm>
                <a:off x="1863785" y="4921186"/>
                <a:ext cx="1964889" cy="917431"/>
              </a:xfrm>
              <a:prstGeom prst="rect">
                <a:avLst/>
              </a:prstGeom>
              <a:blipFill>
                <a:blip r:embed="rId83"/>
                <a:stretch>
                  <a:fillRect r="-279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DA43733D-C03B-4791-9973-C4DF0782DA2C}"/>
                  </a:ext>
                </a:extLst>
              </p:cNvPr>
              <p:cNvSpPr txBox="1"/>
              <p:nvPr/>
            </p:nvSpPr>
            <p:spPr>
              <a:xfrm>
                <a:off x="4577860" y="5259501"/>
                <a:ext cx="2965777" cy="9174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000" b="1" i="1" smtClean="0">
                          <a:solidFill>
                            <a:srgbClr val="002060"/>
                          </a:solidFill>
                          <a:latin typeface="Cambria Math" panose="02040503050406030204" pitchFamily="18" charset="0"/>
                        </a:rPr>
                        <m:t>𝑩</m:t>
                      </m:r>
                      <m:r>
                        <a:rPr lang="en-US" sz="2000" b="1" i="1" smtClean="0">
                          <a:solidFill>
                            <a:srgbClr val="002060"/>
                          </a:solidFill>
                          <a:latin typeface="Cambria Math" panose="02040503050406030204" pitchFamily="18" charset="0"/>
                        </a:rPr>
                        <m:t>=</m:t>
                      </m:r>
                      <m:f>
                        <m:fPr>
                          <m:ctrlPr>
                            <a:rPr lang="en-US" sz="2000" b="1" i="1">
                              <a:solidFill>
                                <a:srgbClr val="002060"/>
                              </a:solidFill>
                              <a:latin typeface="Cambria Math" panose="02040503050406030204" pitchFamily="18" charset="0"/>
                            </a:rPr>
                          </m:ctrlPr>
                        </m:fPr>
                        <m:num>
                          <m:sSub>
                            <m:sSubPr>
                              <m:ctrlPr>
                                <a:rPr lang="en-US" sz="2000" b="1" i="1">
                                  <a:solidFill>
                                    <a:srgbClr val="002060"/>
                                  </a:solidFill>
                                  <a:latin typeface="Cambria Math" panose="02040503050406030204" pitchFamily="18" charset="0"/>
                                </a:rPr>
                              </m:ctrlPr>
                            </m:sSubPr>
                            <m:e>
                              <m:r>
                                <a:rPr lang="en-US" sz="2000" b="1" i="1">
                                  <a:solidFill>
                                    <a:srgbClr val="002060"/>
                                  </a:solidFill>
                                  <a:latin typeface="Cambria Math" panose="02040503050406030204" pitchFamily="18" charset="0"/>
                                </a:rPr>
                                <m:t>𝝁</m:t>
                              </m:r>
                            </m:e>
                            <m:sub>
                              <m:r>
                                <a:rPr lang="en-US" sz="2000" b="1" i="1">
                                  <a:solidFill>
                                    <a:srgbClr val="002060"/>
                                  </a:solidFill>
                                  <a:latin typeface="Cambria Math" panose="02040503050406030204" pitchFamily="18" charset="0"/>
                                </a:rPr>
                                <m:t>𝟎</m:t>
                              </m:r>
                            </m:sub>
                          </m:sSub>
                        </m:num>
                        <m:den>
                          <m:r>
                            <a:rPr lang="en-US" sz="2000" b="1" i="1">
                              <a:solidFill>
                                <a:srgbClr val="002060"/>
                              </a:solidFill>
                              <a:latin typeface="Cambria Math" panose="02040503050406030204" pitchFamily="18" charset="0"/>
                            </a:rPr>
                            <m:t>𝟒</m:t>
                          </m:r>
                          <m:r>
                            <a:rPr lang="en-US" sz="2000" b="1" i="1">
                              <a:solidFill>
                                <a:srgbClr val="002060"/>
                              </a:solidFill>
                              <a:latin typeface="Cambria Math" panose="02040503050406030204" pitchFamily="18" charset="0"/>
                            </a:rPr>
                            <m:t>𝝅</m:t>
                          </m:r>
                        </m:den>
                      </m:f>
                      <m:r>
                        <a:rPr lang="en-US" sz="2000" b="1" i="1">
                          <a:solidFill>
                            <a:srgbClr val="002060"/>
                          </a:solidFill>
                          <a:latin typeface="Cambria Math" panose="02040503050406030204" pitchFamily="18" charset="0"/>
                        </a:rPr>
                        <m:t> </m:t>
                      </m:r>
                      <m:f>
                        <m:fPr>
                          <m:ctrlPr>
                            <a:rPr lang="en-US" sz="2000" b="1" i="1">
                              <a:solidFill>
                                <a:srgbClr val="002060"/>
                              </a:solidFill>
                              <a:latin typeface="Cambria Math" panose="02040503050406030204" pitchFamily="18" charset="0"/>
                            </a:rPr>
                          </m:ctrlPr>
                        </m:fPr>
                        <m:num>
                          <m:r>
                            <a:rPr lang="en-US" sz="2000" b="1" i="1">
                              <a:solidFill>
                                <a:srgbClr val="002060"/>
                              </a:solidFill>
                              <a:latin typeface="Cambria Math" panose="02040503050406030204" pitchFamily="18" charset="0"/>
                            </a:rPr>
                            <m:t>𝟐</m:t>
                          </m:r>
                          <m:r>
                            <a:rPr lang="en-US" sz="2000" b="1" i="1">
                              <a:solidFill>
                                <a:srgbClr val="002060"/>
                              </a:solidFill>
                              <a:latin typeface="Cambria Math" panose="02040503050406030204" pitchFamily="18" charset="0"/>
                            </a:rPr>
                            <m:t>𝝅</m:t>
                          </m:r>
                          <m:sSup>
                            <m:sSupPr>
                              <m:ctrlPr>
                                <a:rPr lang="en-US" sz="2000" b="1" i="1" smtClean="0">
                                  <a:solidFill>
                                    <a:srgbClr val="002060"/>
                                  </a:solidFill>
                                  <a:latin typeface="Cambria Math" panose="02040503050406030204" pitchFamily="18" charset="0"/>
                                </a:rPr>
                              </m:ctrlPr>
                            </m:sSupPr>
                            <m:e>
                              <m:r>
                                <a:rPr lang="en-US" sz="2000" b="1" i="1">
                                  <a:solidFill>
                                    <a:srgbClr val="002060"/>
                                  </a:solidFill>
                                  <a:latin typeface="Cambria Math" panose="02040503050406030204" pitchFamily="18" charset="0"/>
                                </a:rPr>
                                <m:t>𝒂</m:t>
                              </m:r>
                            </m:e>
                            <m:sup>
                              <m:r>
                                <a:rPr lang="en-US" sz="2000" b="1" i="1" smtClean="0">
                                  <a:solidFill>
                                    <a:srgbClr val="002060"/>
                                  </a:solidFill>
                                  <a:latin typeface="Cambria Math" panose="02040503050406030204" pitchFamily="18" charset="0"/>
                                </a:rPr>
                                <m:t>𝟐</m:t>
                              </m:r>
                            </m:sup>
                          </m:sSup>
                          <m:r>
                            <a:rPr lang="en-US" sz="2000" b="1" i="1" smtClean="0">
                              <a:solidFill>
                                <a:srgbClr val="002060"/>
                              </a:solidFill>
                              <a:latin typeface="Cambria Math" panose="02040503050406030204" pitchFamily="18" charset="0"/>
                            </a:rPr>
                            <m:t>𝑰</m:t>
                          </m:r>
                        </m:num>
                        <m:den>
                          <m:sSup>
                            <m:sSupPr>
                              <m:ctrlPr>
                                <a:rPr lang="en-US" sz="2000" b="1" i="1" smtClean="0">
                                  <a:solidFill>
                                    <a:srgbClr val="002060"/>
                                  </a:solidFill>
                                  <a:latin typeface="Cambria Math" panose="02040503050406030204" pitchFamily="18" charset="0"/>
                                </a:rPr>
                              </m:ctrlPr>
                            </m:sSupPr>
                            <m:e>
                              <m:d>
                                <m:dPr>
                                  <m:ctrlPr>
                                    <a:rPr lang="en-US" sz="2000" b="1" i="1" smtClean="0">
                                      <a:solidFill>
                                        <a:srgbClr val="002060"/>
                                      </a:solidFill>
                                      <a:latin typeface="Cambria Math" panose="02040503050406030204" pitchFamily="18" charset="0"/>
                                    </a:rPr>
                                  </m:ctrlPr>
                                </m:dPr>
                                <m:e>
                                  <m:sSup>
                                    <m:sSupPr>
                                      <m:ctrlPr>
                                        <a:rPr lang="en-US" sz="2000" b="1" i="1" smtClean="0">
                                          <a:solidFill>
                                            <a:srgbClr val="002060"/>
                                          </a:solidFill>
                                          <a:latin typeface="Cambria Math" panose="02040503050406030204" pitchFamily="18" charset="0"/>
                                        </a:rPr>
                                      </m:ctrlPr>
                                    </m:sSupPr>
                                    <m:e>
                                      <m:r>
                                        <a:rPr lang="en-US" sz="2000" b="1" i="1" smtClean="0">
                                          <a:solidFill>
                                            <a:srgbClr val="002060"/>
                                          </a:solidFill>
                                          <a:latin typeface="Cambria Math" panose="02040503050406030204" pitchFamily="18" charset="0"/>
                                        </a:rPr>
                                        <m:t>𝒂</m:t>
                                      </m:r>
                                    </m:e>
                                    <m:sup>
                                      <m:r>
                                        <a:rPr lang="en-US" sz="2000" b="1" i="1" smtClean="0">
                                          <a:solidFill>
                                            <a:srgbClr val="002060"/>
                                          </a:solidFill>
                                          <a:latin typeface="Cambria Math" panose="02040503050406030204" pitchFamily="18" charset="0"/>
                                        </a:rPr>
                                        <m:t>𝟐</m:t>
                                      </m:r>
                                    </m:sup>
                                  </m:sSup>
                                  <m:r>
                                    <a:rPr lang="en-US" sz="2000" b="1" i="1" smtClean="0">
                                      <a:solidFill>
                                        <a:srgbClr val="002060"/>
                                      </a:solidFill>
                                      <a:latin typeface="Cambria Math" panose="02040503050406030204" pitchFamily="18" charset="0"/>
                                    </a:rPr>
                                    <m:t>+</m:t>
                                  </m:r>
                                  <m:sSup>
                                    <m:sSupPr>
                                      <m:ctrlPr>
                                        <a:rPr lang="en-US" sz="2000" b="1" i="1" smtClean="0">
                                          <a:solidFill>
                                            <a:srgbClr val="002060"/>
                                          </a:solidFill>
                                          <a:latin typeface="Cambria Math" panose="02040503050406030204" pitchFamily="18" charset="0"/>
                                        </a:rPr>
                                      </m:ctrlPr>
                                    </m:sSupPr>
                                    <m:e>
                                      <m:r>
                                        <a:rPr lang="en-US" sz="2000" b="1" i="1" smtClean="0">
                                          <a:solidFill>
                                            <a:srgbClr val="002060"/>
                                          </a:solidFill>
                                          <a:latin typeface="Cambria Math" panose="02040503050406030204" pitchFamily="18" charset="0"/>
                                        </a:rPr>
                                        <m:t>𝒙</m:t>
                                      </m:r>
                                    </m:e>
                                    <m:sup>
                                      <m:r>
                                        <a:rPr lang="en-US" sz="2000" b="1" i="1" smtClean="0">
                                          <a:solidFill>
                                            <a:srgbClr val="002060"/>
                                          </a:solidFill>
                                          <a:latin typeface="Cambria Math" panose="02040503050406030204" pitchFamily="18" charset="0"/>
                                        </a:rPr>
                                        <m:t>𝟐</m:t>
                                      </m:r>
                                    </m:sup>
                                  </m:sSup>
                                </m:e>
                              </m:d>
                            </m:e>
                            <m:sup>
                              <m:f>
                                <m:fPr>
                                  <m:ctrlPr>
                                    <a:rPr lang="en-US" sz="2000" b="1" i="1" smtClean="0">
                                      <a:solidFill>
                                        <a:srgbClr val="002060"/>
                                      </a:solidFill>
                                      <a:latin typeface="Cambria Math" panose="02040503050406030204" pitchFamily="18" charset="0"/>
                                    </a:rPr>
                                  </m:ctrlPr>
                                </m:fPr>
                                <m:num>
                                  <m:r>
                                    <a:rPr lang="en-US" sz="2000" b="1" i="1" smtClean="0">
                                      <a:solidFill>
                                        <a:srgbClr val="002060"/>
                                      </a:solidFill>
                                      <a:latin typeface="Cambria Math" panose="02040503050406030204" pitchFamily="18" charset="0"/>
                                    </a:rPr>
                                    <m:t>𝟑</m:t>
                                  </m:r>
                                </m:num>
                                <m:den>
                                  <m:r>
                                    <a:rPr lang="en-US" sz="2000" b="1" i="1" smtClean="0">
                                      <a:solidFill>
                                        <a:srgbClr val="002060"/>
                                      </a:solidFill>
                                      <a:latin typeface="Cambria Math" panose="02040503050406030204" pitchFamily="18" charset="0"/>
                                    </a:rPr>
                                    <m:t>𝟐</m:t>
                                  </m:r>
                                </m:den>
                              </m:f>
                            </m:sup>
                          </m:sSup>
                          <m:r>
                            <a:rPr lang="en-US" sz="2000" b="1" i="1">
                              <a:solidFill>
                                <a:srgbClr val="002060"/>
                              </a:solidFill>
                              <a:latin typeface="Cambria Math" panose="02040503050406030204" pitchFamily="18" charset="0"/>
                            </a:rPr>
                            <m:t> </m:t>
                          </m:r>
                        </m:den>
                      </m:f>
                    </m:oMath>
                  </m:oMathPara>
                </a14:m>
                <a:endParaRPr lang="en-IN" sz="2000" b="1" dirty="0">
                  <a:solidFill>
                    <a:srgbClr val="002060"/>
                  </a:solidFill>
                </a:endParaRPr>
              </a:p>
            </p:txBody>
          </p:sp>
        </mc:Choice>
        <mc:Fallback xmlns="">
          <p:sp>
            <p:nvSpPr>
              <p:cNvPr id="78" name="TextBox 77">
                <a:extLst>
                  <a:ext uri="{FF2B5EF4-FFF2-40B4-BE49-F238E27FC236}">
                    <a16:creationId xmlns:a16="http://schemas.microsoft.com/office/drawing/2014/main" id="{DA43733D-C03B-4791-9973-C4DF0782DA2C}"/>
                  </a:ext>
                </a:extLst>
              </p:cNvPr>
              <p:cNvSpPr txBox="1">
                <a:spLocks noRot="1" noChangeAspect="1" noMove="1" noResize="1" noEditPoints="1" noAdjustHandles="1" noChangeArrowheads="1" noChangeShapeType="1" noTextEdit="1"/>
              </p:cNvSpPr>
              <p:nvPr/>
            </p:nvSpPr>
            <p:spPr>
              <a:xfrm>
                <a:off x="4577860" y="5259501"/>
                <a:ext cx="2965777" cy="917431"/>
              </a:xfrm>
              <a:prstGeom prst="rect">
                <a:avLst/>
              </a:prstGeom>
              <a:blipFill>
                <a:blip r:embed="rId84"/>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35592404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fade">
                                      <p:cBhvr>
                                        <p:cTn id="10" dur="500"/>
                                        <p:tgtEl>
                                          <p:spTgt spid="4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500"/>
                                        <p:tgtEl>
                                          <p:spTgt spid="4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81"/>
                                        </p:tgtEl>
                                        <p:attrNameLst>
                                          <p:attrName>style.visibility</p:attrName>
                                        </p:attrNameLst>
                                      </p:cBhvr>
                                      <p:to>
                                        <p:strVal val="visible"/>
                                      </p:to>
                                    </p:set>
                                    <p:animEffect transition="in" filter="fade">
                                      <p:cBhvr>
                                        <p:cTn id="34" dur="500"/>
                                        <p:tgtEl>
                                          <p:spTgt spid="8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79"/>
                                        </p:tgtEl>
                                        <p:attrNameLst>
                                          <p:attrName>style.visibility</p:attrName>
                                        </p:attrNameLst>
                                      </p:cBhvr>
                                      <p:to>
                                        <p:strVal val="visible"/>
                                      </p:to>
                                    </p:set>
                                    <p:animEffect transition="in" filter="fade">
                                      <p:cBhvr>
                                        <p:cTn id="39" dur="500"/>
                                        <p:tgtEl>
                                          <p:spTgt spid="7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82"/>
                                        </p:tgtEl>
                                        <p:attrNameLst>
                                          <p:attrName>style.visibility</p:attrName>
                                        </p:attrNameLst>
                                      </p:cBhvr>
                                      <p:to>
                                        <p:strVal val="visible"/>
                                      </p:to>
                                    </p:set>
                                    <p:animEffect transition="in" filter="fade">
                                      <p:cBhvr>
                                        <p:cTn id="44" dur="500"/>
                                        <p:tgtEl>
                                          <p:spTgt spid="8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fade">
                                      <p:cBhvr>
                                        <p:cTn id="49" dur="500"/>
                                        <p:tgtEl>
                                          <p:spTgt spid="84"/>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fade">
                                      <p:cBhvr>
                                        <p:cTn id="54" dur="500"/>
                                        <p:tgtEl>
                                          <p:spTgt spid="80"/>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500"/>
                                        <p:tgtEl>
                                          <p:spTgt spid="16"/>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500"/>
                                        <p:tgtEl>
                                          <p:spTgt spid="19"/>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43"/>
                                        </p:tgtEl>
                                        <p:attrNameLst>
                                          <p:attrName>style.visibility</p:attrName>
                                        </p:attrNameLst>
                                      </p:cBhvr>
                                      <p:to>
                                        <p:strVal val="visible"/>
                                      </p:to>
                                    </p:set>
                                    <p:animEffect transition="in" filter="fade">
                                      <p:cBhvr>
                                        <p:cTn id="69" dur="500"/>
                                        <p:tgtEl>
                                          <p:spTgt spid="43"/>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53"/>
                                        </p:tgtEl>
                                        <p:attrNameLst>
                                          <p:attrName>style.visibility</p:attrName>
                                        </p:attrNameLst>
                                      </p:cBhvr>
                                      <p:to>
                                        <p:strVal val="visible"/>
                                      </p:to>
                                    </p:set>
                                    <p:animEffect transition="in" filter="fade">
                                      <p:cBhvr>
                                        <p:cTn id="74" dur="500"/>
                                        <p:tgtEl>
                                          <p:spTgt spid="53"/>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fade">
                                      <p:cBhvr>
                                        <p:cTn id="79" dur="500"/>
                                        <p:tgtEl>
                                          <p:spTgt spid="23"/>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fade">
                                      <p:cBhvr>
                                        <p:cTn id="84" dur="500"/>
                                        <p:tgtEl>
                                          <p:spTgt spid="25"/>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fade">
                                      <p:cBhvr>
                                        <p:cTn id="89" dur="500"/>
                                        <p:tgtEl>
                                          <p:spTgt spid="45"/>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46"/>
                                        </p:tgtEl>
                                        <p:attrNameLst>
                                          <p:attrName>style.visibility</p:attrName>
                                        </p:attrNameLst>
                                      </p:cBhvr>
                                      <p:to>
                                        <p:strVal val="visible"/>
                                      </p:to>
                                    </p:set>
                                    <p:animEffect transition="in" filter="fade">
                                      <p:cBhvr>
                                        <p:cTn id="94" dur="500"/>
                                        <p:tgtEl>
                                          <p:spTgt spid="46"/>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nodeType="clickEffect">
                                  <p:stCondLst>
                                    <p:cond delay="0"/>
                                  </p:stCondLst>
                                  <p:childTnLst>
                                    <p:set>
                                      <p:cBhvr>
                                        <p:cTn id="98" dur="1" fill="hold">
                                          <p:stCondLst>
                                            <p:cond delay="0"/>
                                          </p:stCondLst>
                                        </p:cTn>
                                        <p:tgtEl>
                                          <p:spTgt spid="92"/>
                                        </p:tgtEl>
                                        <p:attrNameLst>
                                          <p:attrName>style.visibility</p:attrName>
                                        </p:attrNameLst>
                                      </p:cBhvr>
                                      <p:to>
                                        <p:strVal val="visible"/>
                                      </p:to>
                                    </p:set>
                                    <p:animEffect transition="in" filter="fade">
                                      <p:cBhvr>
                                        <p:cTn id="99" dur="500"/>
                                        <p:tgtEl>
                                          <p:spTgt spid="92"/>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grpId="0" nodeType="clickEffect">
                                  <p:stCondLst>
                                    <p:cond delay="0"/>
                                  </p:stCondLst>
                                  <p:childTnLst>
                                    <p:set>
                                      <p:cBhvr>
                                        <p:cTn id="103" dur="1" fill="hold">
                                          <p:stCondLst>
                                            <p:cond delay="0"/>
                                          </p:stCondLst>
                                        </p:cTn>
                                        <p:tgtEl>
                                          <p:spTgt spid="32"/>
                                        </p:tgtEl>
                                        <p:attrNameLst>
                                          <p:attrName>style.visibility</p:attrName>
                                        </p:attrNameLst>
                                      </p:cBhvr>
                                      <p:to>
                                        <p:strVal val="visible"/>
                                      </p:to>
                                    </p:set>
                                    <p:animEffect transition="in" filter="fade">
                                      <p:cBhvr>
                                        <p:cTn id="104" dur="500"/>
                                        <p:tgtEl>
                                          <p:spTgt spid="32"/>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40"/>
                                        </p:tgtEl>
                                        <p:attrNameLst>
                                          <p:attrName>style.visibility</p:attrName>
                                        </p:attrNameLst>
                                      </p:cBhvr>
                                      <p:to>
                                        <p:strVal val="visible"/>
                                      </p:to>
                                    </p:set>
                                    <p:animEffect transition="in" filter="fade">
                                      <p:cBhvr>
                                        <p:cTn id="109" dur="500"/>
                                        <p:tgtEl>
                                          <p:spTgt spid="40"/>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31"/>
                                        </p:tgtEl>
                                        <p:attrNameLst>
                                          <p:attrName>style.visibility</p:attrName>
                                        </p:attrNameLst>
                                      </p:cBhvr>
                                      <p:to>
                                        <p:strVal val="visible"/>
                                      </p:to>
                                    </p:set>
                                    <p:animEffect transition="in" filter="fade">
                                      <p:cBhvr>
                                        <p:cTn id="114" dur="500"/>
                                        <p:tgtEl>
                                          <p:spTgt spid="31"/>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grpId="0" nodeType="clickEffect">
                                  <p:stCondLst>
                                    <p:cond delay="0"/>
                                  </p:stCondLst>
                                  <p:childTnLst>
                                    <p:set>
                                      <p:cBhvr>
                                        <p:cTn id="118" dur="1" fill="hold">
                                          <p:stCondLst>
                                            <p:cond delay="0"/>
                                          </p:stCondLst>
                                        </p:cTn>
                                        <p:tgtEl>
                                          <p:spTgt spid="38"/>
                                        </p:tgtEl>
                                        <p:attrNameLst>
                                          <p:attrName>style.visibility</p:attrName>
                                        </p:attrNameLst>
                                      </p:cBhvr>
                                      <p:to>
                                        <p:strVal val="visible"/>
                                      </p:to>
                                    </p:set>
                                    <p:animEffect transition="in" filter="fade">
                                      <p:cBhvr>
                                        <p:cTn id="119" dur="500"/>
                                        <p:tgtEl>
                                          <p:spTgt spid="38"/>
                                        </p:tgtEl>
                                      </p:cBhvr>
                                    </p:animEffect>
                                  </p:childTnLst>
                                </p:cTn>
                              </p:par>
                            </p:childTnLst>
                          </p:cTn>
                        </p:par>
                      </p:childTnLst>
                    </p:cTn>
                  </p:par>
                  <p:par>
                    <p:cTn id="120" fill="hold">
                      <p:stCondLst>
                        <p:cond delay="indefinite"/>
                      </p:stCondLst>
                      <p:childTnLst>
                        <p:par>
                          <p:cTn id="121" fill="hold">
                            <p:stCondLst>
                              <p:cond delay="0"/>
                            </p:stCondLst>
                            <p:childTnLst>
                              <p:par>
                                <p:cTn id="122" presetID="10" presetClass="entr" presetSubtype="0" fill="hold" grpId="0" nodeType="clickEffect">
                                  <p:stCondLst>
                                    <p:cond delay="0"/>
                                  </p:stCondLst>
                                  <p:childTnLst>
                                    <p:set>
                                      <p:cBhvr>
                                        <p:cTn id="123" dur="1" fill="hold">
                                          <p:stCondLst>
                                            <p:cond delay="0"/>
                                          </p:stCondLst>
                                        </p:cTn>
                                        <p:tgtEl>
                                          <p:spTgt spid="49"/>
                                        </p:tgtEl>
                                        <p:attrNameLst>
                                          <p:attrName>style.visibility</p:attrName>
                                        </p:attrNameLst>
                                      </p:cBhvr>
                                      <p:to>
                                        <p:strVal val="visible"/>
                                      </p:to>
                                    </p:set>
                                    <p:animEffect transition="in" filter="fade">
                                      <p:cBhvr>
                                        <p:cTn id="124" dur="500"/>
                                        <p:tgtEl>
                                          <p:spTgt spid="49"/>
                                        </p:tgtEl>
                                      </p:cBhvr>
                                    </p:animEffect>
                                  </p:childTnLst>
                                </p:cTn>
                              </p:par>
                            </p:childTnLst>
                          </p:cTn>
                        </p:par>
                      </p:childTnLst>
                    </p:cTn>
                  </p:par>
                  <p:par>
                    <p:cTn id="125" fill="hold">
                      <p:stCondLst>
                        <p:cond delay="indefinite"/>
                      </p:stCondLst>
                      <p:childTnLst>
                        <p:par>
                          <p:cTn id="126" fill="hold">
                            <p:stCondLst>
                              <p:cond delay="0"/>
                            </p:stCondLst>
                            <p:childTnLst>
                              <p:par>
                                <p:cTn id="127" presetID="10" presetClass="entr" presetSubtype="0" fill="hold" grpId="0" nodeType="clickEffect">
                                  <p:stCondLst>
                                    <p:cond delay="0"/>
                                  </p:stCondLst>
                                  <p:childTnLst>
                                    <p:set>
                                      <p:cBhvr>
                                        <p:cTn id="128" dur="1" fill="hold">
                                          <p:stCondLst>
                                            <p:cond delay="0"/>
                                          </p:stCondLst>
                                        </p:cTn>
                                        <p:tgtEl>
                                          <p:spTgt spid="50"/>
                                        </p:tgtEl>
                                        <p:attrNameLst>
                                          <p:attrName>style.visibility</p:attrName>
                                        </p:attrNameLst>
                                      </p:cBhvr>
                                      <p:to>
                                        <p:strVal val="visible"/>
                                      </p:to>
                                    </p:set>
                                    <p:animEffect transition="in" filter="fade">
                                      <p:cBhvr>
                                        <p:cTn id="129" dur="500"/>
                                        <p:tgtEl>
                                          <p:spTgt spid="50"/>
                                        </p:tgtEl>
                                      </p:cBhvr>
                                    </p:animEffect>
                                  </p:childTnLst>
                                </p:cTn>
                              </p:par>
                            </p:childTnLst>
                          </p:cTn>
                        </p:par>
                      </p:childTnLst>
                    </p:cTn>
                  </p:par>
                  <p:par>
                    <p:cTn id="130" fill="hold">
                      <p:stCondLst>
                        <p:cond delay="indefinite"/>
                      </p:stCondLst>
                      <p:childTnLst>
                        <p:par>
                          <p:cTn id="131" fill="hold">
                            <p:stCondLst>
                              <p:cond delay="0"/>
                            </p:stCondLst>
                            <p:childTnLst>
                              <p:par>
                                <p:cTn id="132" presetID="10" presetClass="entr" presetSubtype="0" fill="hold" grpId="0" nodeType="clickEffect">
                                  <p:stCondLst>
                                    <p:cond delay="0"/>
                                  </p:stCondLst>
                                  <p:childTnLst>
                                    <p:set>
                                      <p:cBhvr>
                                        <p:cTn id="133" dur="1" fill="hold">
                                          <p:stCondLst>
                                            <p:cond delay="0"/>
                                          </p:stCondLst>
                                        </p:cTn>
                                        <p:tgtEl>
                                          <p:spTgt spid="59"/>
                                        </p:tgtEl>
                                        <p:attrNameLst>
                                          <p:attrName>style.visibility</p:attrName>
                                        </p:attrNameLst>
                                      </p:cBhvr>
                                      <p:to>
                                        <p:strVal val="visible"/>
                                      </p:to>
                                    </p:set>
                                    <p:animEffect transition="in" filter="fade">
                                      <p:cBhvr>
                                        <p:cTn id="134" dur="500"/>
                                        <p:tgtEl>
                                          <p:spTgt spid="59"/>
                                        </p:tgtEl>
                                      </p:cBhvr>
                                    </p:animEffect>
                                  </p:childTnLst>
                                </p:cTn>
                              </p:par>
                            </p:childTnLst>
                          </p:cTn>
                        </p:par>
                      </p:childTnLst>
                    </p:cTn>
                  </p:par>
                  <p:par>
                    <p:cTn id="135" fill="hold">
                      <p:stCondLst>
                        <p:cond delay="indefinite"/>
                      </p:stCondLst>
                      <p:childTnLst>
                        <p:par>
                          <p:cTn id="136" fill="hold">
                            <p:stCondLst>
                              <p:cond delay="0"/>
                            </p:stCondLst>
                            <p:childTnLst>
                              <p:par>
                                <p:cTn id="137" presetID="10" presetClass="entr" presetSubtype="0" fill="hold" nodeType="clickEffect">
                                  <p:stCondLst>
                                    <p:cond delay="0"/>
                                  </p:stCondLst>
                                  <p:childTnLst>
                                    <p:set>
                                      <p:cBhvr>
                                        <p:cTn id="138" dur="1" fill="hold">
                                          <p:stCondLst>
                                            <p:cond delay="0"/>
                                          </p:stCondLst>
                                        </p:cTn>
                                        <p:tgtEl>
                                          <p:spTgt spid="68"/>
                                        </p:tgtEl>
                                        <p:attrNameLst>
                                          <p:attrName>style.visibility</p:attrName>
                                        </p:attrNameLst>
                                      </p:cBhvr>
                                      <p:to>
                                        <p:strVal val="visible"/>
                                      </p:to>
                                    </p:set>
                                    <p:animEffect transition="in" filter="fade">
                                      <p:cBhvr>
                                        <p:cTn id="139" dur="500"/>
                                        <p:tgtEl>
                                          <p:spTgt spid="68"/>
                                        </p:tgtEl>
                                      </p:cBhvr>
                                    </p:animEffect>
                                  </p:childTnLst>
                                </p:cTn>
                              </p:par>
                            </p:childTnLst>
                          </p:cTn>
                        </p:par>
                      </p:childTnLst>
                    </p:cTn>
                  </p:par>
                  <p:par>
                    <p:cTn id="140" fill="hold">
                      <p:stCondLst>
                        <p:cond delay="indefinite"/>
                      </p:stCondLst>
                      <p:childTnLst>
                        <p:par>
                          <p:cTn id="141" fill="hold">
                            <p:stCondLst>
                              <p:cond delay="0"/>
                            </p:stCondLst>
                            <p:childTnLst>
                              <p:par>
                                <p:cTn id="142" presetID="42" presetClass="path" presetSubtype="0" accel="50000" decel="50000" fill="hold" nodeType="clickEffect">
                                  <p:stCondLst>
                                    <p:cond delay="0"/>
                                  </p:stCondLst>
                                  <p:childTnLst>
                                    <p:animMotion origin="layout" path="M -3.75E-6 1.48148E-6 L 0.1336 0.39768 " pathEditMode="relative" rAng="0" ptsTypes="AA">
                                      <p:cBhvr>
                                        <p:cTn id="143" dur="2000" fill="hold"/>
                                        <p:tgtEl>
                                          <p:spTgt spid="68"/>
                                        </p:tgtEl>
                                        <p:attrNameLst>
                                          <p:attrName>ppt_x</p:attrName>
                                          <p:attrName>ppt_y</p:attrName>
                                        </p:attrNameLst>
                                      </p:cBhvr>
                                      <p:rCtr x="6680" y="19884"/>
                                    </p:animMotion>
                                  </p:childTnLst>
                                </p:cTn>
                              </p:par>
                            </p:childTnLst>
                          </p:cTn>
                        </p:par>
                      </p:childTnLst>
                    </p:cTn>
                  </p:par>
                  <p:par>
                    <p:cTn id="144" fill="hold">
                      <p:stCondLst>
                        <p:cond delay="indefinite"/>
                      </p:stCondLst>
                      <p:childTnLst>
                        <p:par>
                          <p:cTn id="145" fill="hold">
                            <p:stCondLst>
                              <p:cond delay="0"/>
                            </p:stCondLst>
                            <p:childTnLst>
                              <p:par>
                                <p:cTn id="146" presetID="10" presetClass="entr" presetSubtype="0" fill="hold" grpId="0" nodeType="clickEffect">
                                  <p:stCondLst>
                                    <p:cond delay="0"/>
                                  </p:stCondLst>
                                  <p:childTnLst>
                                    <p:set>
                                      <p:cBhvr>
                                        <p:cTn id="147" dur="1" fill="hold">
                                          <p:stCondLst>
                                            <p:cond delay="0"/>
                                          </p:stCondLst>
                                        </p:cTn>
                                        <p:tgtEl>
                                          <p:spTgt spid="70"/>
                                        </p:tgtEl>
                                        <p:attrNameLst>
                                          <p:attrName>style.visibility</p:attrName>
                                        </p:attrNameLst>
                                      </p:cBhvr>
                                      <p:to>
                                        <p:strVal val="visible"/>
                                      </p:to>
                                    </p:set>
                                    <p:animEffect transition="in" filter="fade">
                                      <p:cBhvr>
                                        <p:cTn id="148" dur="500"/>
                                        <p:tgtEl>
                                          <p:spTgt spid="70"/>
                                        </p:tgtEl>
                                      </p:cBhvr>
                                    </p:animEffect>
                                  </p:childTnLst>
                                </p:cTn>
                              </p:par>
                            </p:childTnLst>
                          </p:cTn>
                        </p:par>
                      </p:childTnLst>
                    </p:cTn>
                  </p:par>
                  <p:par>
                    <p:cTn id="149" fill="hold">
                      <p:stCondLst>
                        <p:cond delay="indefinite"/>
                      </p:stCondLst>
                      <p:childTnLst>
                        <p:par>
                          <p:cTn id="150" fill="hold">
                            <p:stCondLst>
                              <p:cond delay="0"/>
                            </p:stCondLst>
                            <p:childTnLst>
                              <p:par>
                                <p:cTn id="151" presetID="10" presetClass="entr" presetSubtype="0" fill="hold" grpId="0" nodeType="clickEffect">
                                  <p:stCondLst>
                                    <p:cond delay="0"/>
                                  </p:stCondLst>
                                  <p:childTnLst>
                                    <p:set>
                                      <p:cBhvr>
                                        <p:cTn id="152" dur="1" fill="hold">
                                          <p:stCondLst>
                                            <p:cond delay="0"/>
                                          </p:stCondLst>
                                        </p:cTn>
                                        <p:tgtEl>
                                          <p:spTgt spid="61"/>
                                        </p:tgtEl>
                                        <p:attrNameLst>
                                          <p:attrName>style.visibility</p:attrName>
                                        </p:attrNameLst>
                                      </p:cBhvr>
                                      <p:to>
                                        <p:strVal val="visible"/>
                                      </p:to>
                                    </p:set>
                                    <p:animEffect transition="in" filter="fade">
                                      <p:cBhvr>
                                        <p:cTn id="153" dur="500"/>
                                        <p:tgtEl>
                                          <p:spTgt spid="61"/>
                                        </p:tgtEl>
                                      </p:cBhvr>
                                    </p:animEffect>
                                  </p:childTnLst>
                                </p:cTn>
                              </p:par>
                            </p:childTnLst>
                          </p:cTn>
                        </p:par>
                      </p:childTnLst>
                    </p:cTn>
                  </p:par>
                  <p:par>
                    <p:cTn id="154" fill="hold">
                      <p:stCondLst>
                        <p:cond delay="indefinite"/>
                      </p:stCondLst>
                      <p:childTnLst>
                        <p:par>
                          <p:cTn id="155" fill="hold">
                            <p:stCondLst>
                              <p:cond delay="0"/>
                            </p:stCondLst>
                            <p:childTnLst>
                              <p:par>
                                <p:cTn id="156" presetID="10" presetClass="entr" presetSubtype="0" fill="hold" grpId="0" nodeType="clickEffect">
                                  <p:stCondLst>
                                    <p:cond delay="0"/>
                                  </p:stCondLst>
                                  <p:childTnLst>
                                    <p:set>
                                      <p:cBhvr>
                                        <p:cTn id="157" dur="1" fill="hold">
                                          <p:stCondLst>
                                            <p:cond delay="0"/>
                                          </p:stCondLst>
                                        </p:cTn>
                                        <p:tgtEl>
                                          <p:spTgt spid="71"/>
                                        </p:tgtEl>
                                        <p:attrNameLst>
                                          <p:attrName>style.visibility</p:attrName>
                                        </p:attrNameLst>
                                      </p:cBhvr>
                                      <p:to>
                                        <p:strVal val="visible"/>
                                      </p:to>
                                    </p:set>
                                    <p:animEffect transition="in" filter="fade">
                                      <p:cBhvr>
                                        <p:cTn id="158" dur="500"/>
                                        <p:tgtEl>
                                          <p:spTgt spid="71"/>
                                        </p:tgtEl>
                                      </p:cBhvr>
                                    </p:animEffect>
                                  </p:childTnLst>
                                </p:cTn>
                              </p:par>
                            </p:childTnLst>
                          </p:cTn>
                        </p:par>
                      </p:childTnLst>
                    </p:cTn>
                  </p:par>
                  <p:par>
                    <p:cTn id="159" fill="hold">
                      <p:stCondLst>
                        <p:cond delay="indefinite"/>
                      </p:stCondLst>
                      <p:childTnLst>
                        <p:par>
                          <p:cTn id="160" fill="hold">
                            <p:stCondLst>
                              <p:cond delay="0"/>
                            </p:stCondLst>
                            <p:childTnLst>
                              <p:par>
                                <p:cTn id="161" presetID="10" presetClass="entr" presetSubtype="0" fill="hold" grpId="0" nodeType="clickEffect">
                                  <p:stCondLst>
                                    <p:cond delay="0"/>
                                  </p:stCondLst>
                                  <p:childTnLst>
                                    <p:set>
                                      <p:cBhvr>
                                        <p:cTn id="162" dur="1" fill="hold">
                                          <p:stCondLst>
                                            <p:cond delay="0"/>
                                          </p:stCondLst>
                                        </p:cTn>
                                        <p:tgtEl>
                                          <p:spTgt spid="73"/>
                                        </p:tgtEl>
                                        <p:attrNameLst>
                                          <p:attrName>style.visibility</p:attrName>
                                        </p:attrNameLst>
                                      </p:cBhvr>
                                      <p:to>
                                        <p:strVal val="visible"/>
                                      </p:to>
                                    </p:set>
                                    <p:animEffect transition="in" filter="fade">
                                      <p:cBhvr>
                                        <p:cTn id="163" dur="500"/>
                                        <p:tgtEl>
                                          <p:spTgt spid="73"/>
                                        </p:tgtEl>
                                      </p:cBhvr>
                                    </p:animEffect>
                                  </p:childTnLst>
                                </p:cTn>
                              </p:par>
                            </p:childTnLst>
                          </p:cTn>
                        </p:par>
                      </p:childTnLst>
                    </p:cTn>
                  </p:par>
                  <p:par>
                    <p:cTn id="164" fill="hold">
                      <p:stCondLst>
                        <p:cond delay="indefinite"/>
                      </p:stCondLst>
                      <p:childTnLst>
                        <p:par>
                          <p:cTn id="165" fill="hold">
                            <p:stCondLst>
                              <p:cond delay="0"/>
                            </p:stCondLst>
                            <p:childTnLst>
                              <p:par>
                                <p:cTn id="166" presetID="10" presetClass="entr" presetSubtype="0" fill="hold" grpId="0" nodeType="clickEffect">
                                  <p:stCondLst>
                                    <p:cond delay="0"/>
                                  </p:stCondLst>
                                  <p:childTnLst>
                                    <p:set>
                                      <p:cBhvr>
                                        <p:cTn id="167" dur="1" fill="hold">
                                          <p:stCondLst>
                                            <p:cond delay="0"/>
                                          </p:stCondLst>
                                        </p:cTn>
                                        <p:tgtEl>
                                          <p:spTgt spid="74"/>
                                        </p:tgtEl>
                                        <p:attrNameLst>
                                          <p:attrName>style.visibility</p:attrName>
                                        </p:attrNameLst>
                                      </p:cBhvr>
                                      <p:to>
                                        <p:strVal val="visible"/>
                                      </p:to>
                                    </p:set>
                                    <p:animEffect transition="in" filter="fade">
                                      <p:cBhvr>
                                        <p:cTn id="168" dur="500"/>
                                        <p:tgtEl>
                                          <p:spTgt spid="74"/>
                                        </p:tgtEl>
                                      </p:cBhvr>
                                    </p:animEffect>
                                  </p:childTnLst>
                                </p:cTn>
                              </p:par>
                            </p:childTnLst>
                          </p:cTn>
                        </p:par>
                      </p:childTnLst>
                    </p:cTn>
                  </p:par>
                  <p:par>
                    <p:cTn id="169" fill="hold">
                      <p:stCondLst>
                        <p:cond delay="indefinite"/>
                      </p:stCondLst>
                      <p:childTnLst>
                        <p:par>
                          <p:cTn id="170" fill="hold">
                            <p:stCondLst>
                              <p:cond delay="0"/>
                            </p:stCondLst>
                            <p:childTnLst>
                              <p:par>
                                <p:cTn id="171" presetID="10" presetClass="entr" presetSubtype="0" fill="hold" grpId="0" nodeType="clickEffect">
                                  <p:stCondLst>
                                    <p:cond delay="0"/>
                                  </p:stCondLst>
                                  <p:childTnLst>
                                    <p:set>
                                      <p:cBhvr>
                                        <p:cTn id="172" dur="1" fill="hold">
                                          <p:stCondLst>
                                            <p:cond delay="0"/>
                                          </p:stCondLst>
                                        </p:cTn>
                                        <p:tgtEl>
                                          <p:spTgt spid="75"/>
                                        </p:tgtEl>
                                        <p:attrNameLst>
                                          <p:attrName>style.visibility</p:attrName>
                                        </p:attrNameLst>
                                      </p:cBhvr>
                                      <p:to>
                                        <p:strVal val="visible"/>
                                      </p:to>
                                    </p:set>
                                    <p:animEffect transition="in" filter="fade">
                                      <p:cBhvr>
                                        <p:cTn id="173" dur="500"/>
                                        <p:tgtEl>
                                          <p:spTgt spid="75"/>
                                        </p:tgtEl>
                                      </p:cBhvr>
                                    </p:animEffect>
                                  </p:childTnLst>
                                </p:cTn>
                              </p:par>
                            </p:childTnLst>
                          </p:cTn>
                        </p:par>
                      </p:childTnLst>
                    </p:cTn>
                  </p:par>
                  <p:par>
                    <p:cTn id="174" fill="hold">
                      <p:stCondLst>
                        <p:cond delay="indefinite"/>
                      </p:stCondLst>
                      <p:childTnLst>
                        <p:par>
                          <p:cTn id="175" fill="hold">
                            <p:stCondLst>
                              <p:cond delay="0"/>
                            </p:stCondLst>
                            <p:childTnLst>
                              <p:par>
                                <p:cTn id="176" presetID="10" presetClass="entr" presetSubtype="0" fill="hold" grpId="0" nodeType="clickEffect">
                                  <p:stCondLst>
                                    <p:cond delay="0"/>
                                  </p:stCondLst>
                                  <p:childTnLst>
                                    <p:set>
                                      <p:cBhvr>
                                        <p:cTn id="177" dur="1" fill="hold">
                                          <p:stCondLst>
                                            <p:cond delay="0"/>
                                          </p:stCondLst>
                                        </p:cTn>
                                        <p:tgtEl>
                                          <p:spTgt spid="76"/>
                                        </p:tgtEl>
                                        <p:attrNameLst>
                                          <p:attrName>style.visibility</p:attrName>
                                        </p:attrNameLst>
                                      </p:cBhvr>
                                      <p:to>
                                        <p:strVal val="visible"/>
                                      </p:to>
                                    </p:set>
                                    <p:animEffect transition="in" filter="fade">
                                      <p:cBhvr>
                                        <p:cTn id="178" dur="500"/>
                                        <p:tgtEl>
                                          <p:spTgt spid="76"/>
                                        </p:tgtEl>
                                      </p:cBhvr>
                                    </p:animEffect>
                                  </p:childTnLst>
                                </p:cTn>
                              </p:par>
                            </p:childTnLst>
                          </p:cTn>
                        </p:par>
                      </p:childTnLst>
                    </p:cTn>
                  </p:par>
                  <p:par>
                    <p:cTn id="179" fill="hold">
                      <p:stCondLst>
                        <p:cond delay="indefinite"/>
                      </p:stCondLst>
                      <p:childTnLst>
                        <p:par>
                          <p:cTn id="180" fill="hold">
                            <p:stCondLst>
                              <p:cond delay="0"/>
                            </p:stCondLst>
                            <p:childTnLst>
                              <p:par>
                                <p:cTn id="181" presetID="10" presetClass="entr" presetSubtype="0" fill="hold" grpId="0" nodeType="clickEffect">
                                  <p:stCondLst>
                                    <p:cond delay="0"/>
                                  </p:stCondLst>
                                  <p:childTnLst>
                                    <p:set>
                                      <p:cBhvr>
                                        <p:cTn id="182" dur="1" fill="hold">
                                          <p:stCondLst>
                                            <p:cond delay="0"/>
                                          </p:stCondLst>
                                        </p:cTn>
                                        <p:tgtEl>
                                          <p:spTgt spid="77"/>
                                        </p:tgtEl>
                                        <p:attrNameLst>
                                          <p:attrName>style.visibility</p:attrName>
                                        </p:attrNameLst>
                                      </p:cBhvr>
                                      <p:to>
                                        <p:strVal val="visible"/>
                                      </p:to>
                                    </p:set>
                                    <p:animEffect transition="in" filter="fade">
                                      <p:cBhvr>
                                        <p:cTn id="183" dur="500"/>
                                        <p:tgtEl>
                                          <p:spTgt spid="77"/>
                                        </p:tgtEl>
                                      </p:cBhvr>
                                    </p:animEffect>
                                  </p:childTnLst>
                                </p:cTn>
                              </p:par>
                            </p:childTnLst>
                          </p:cTn>
                        </p:par>
                      </p:childTnLst>
                    </p:cTn>
                  </p:par>
                  <p:par>
                    <p:cTn id="184" fill="hold">
                      <p:stCondLst>
                        <p:cond delay="indefinite"/>
                      </p:stCondLst>
                      <p:childTnLst>
                        <p:par>
                          <p:cTn id="185" fill="hold">
                            <p:stCondLst>
                              <p:cond delay="0"/>
                            </p:stCondLst>
                            <p:childTnLst>
                              <p:par>
                                <p:cTn id="186" presetID="10" presetClass="entr" presetSubtype="0" fill="hold" grpId="0" nodeType="clickEffect">
                                  <p:stCondLst>
                                    <p:cond delay="0"/>
                                  </p:stCondLst>
                                  <p:childTnLst>
                                    <p:set>
                                      <p:cBhvr>
                                        <p:cTn id="187" dur="1" fill="hold">
                                          <p:stCondLst>
                                            <p:cond delay="0"/>
                                          </p:stCondLst>
                                        </p:cTn>
                                        <p:tgtEl>
                                          <p:spTgt spid="78"/>
                                        </p:tgtEl>
                                        <p:attrNameLst>
                                          <p:attrName>style.visibility</p:attrName>
                                        </p:attrNameLst>
                                      </p:cBhvr>
                                      <p:to>
                                        <p:strVal val="visible"/>
                                      </p:to>
                                    </p:set>
                                    <p:animEffect transition="in" filter="fade">
                                      <p:cBhvr>
                                        <p:cTn id="188"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p:bldP spid="34" grpId="0"/>
      <p:bldP spid="35" grpId="0"/>
      <p:bldP spid="38" grpId="0"/>
      <p:bldP spid="40" grpId="0"/>
      <p:bldP spid="43" grpId="0"/>
      <p:bldP spid="45" grpId="0"/>
      <p:bldP spid="46" grpId="0"/>
      <p:bldP spid="47" grpId="0"/>
      <p:bldP spid="48" grpId="0"/>
      <p:bldP spid="49" grpId="0"/>
      <p:bldP spid="50" grpId="0"/>
      <p:bldP spid="53" grpId="0"/>
      <p:bldP spid="59" grpId="0"/>
      <p:bldP spid="61" grpId="0"/>
      <p:bldP spid="70" grpId="0"/>
      <p:bldP spid="71" grpId="0"/>
      <p:bldP spid="73" grpId="0"/>
      <p:bldP spid="74" grpId="0"/>
      <p:bldP spid="75" grpId="0"/>
      <p:bldP spid="76" grpId="0"/>
      <p:bldP spid="77" grpId="0"/>
      <p:bldP spid="7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39CBF3E-BB2D-4D51-9BC9-05D133C06DBC}"/>
              </a:ext>
            </a:extLst>
          </p:cNvPr>
          <p:cNvSpPr txBox="1"/>
          <p:nvPr/>
        </p:nvSpPr>
        <p:spPr>
          <a:xfrm>
            <a:off x="214846" y="106823"/>
            <a:ext cx="4705497" cy="523220"/>
          </a:xfrm>
          <a:prstGeom prst="rect">
            <a:avLst/>
          </a:prstGeom>
          <a:noFill/>
        </p:spPr>
        <p:txBody>
          <a:bodyPr wrap="square" rtlCol="0">
            <a:spAutoFit/>
          </a:bodyPr>
          <a:lstStyle/>
          <a:p>
            <a:pPr algn="l"/>
            <a:r>
              <a:rPr lang="en-US" sz="2800" u="sng" dirty="0" err="1">
                <a:solidFill>
                  <a:schemeClr val="bg1"/>
                </a:solidFill>
                <a:highlight>
                  <a:srgbClr val="000080"/>
                </a:highlight>
              </a:rPr>
              <a:t>Biot</a:t>
            </a:r>
            <a:r>
              <a:rPr lang="en-US" sz="2800" u="sng" dirty="0">
                <a:solidFill>
                  <a:schemeClr val="bg1"/>
                </a:solidFill>
                <a:highlight>
                  <a:srgbClr val="000080"/>
                </a:highlight>
              </a:rPr>
              <a:t>-Savart Law –Applications</a:t>
            </a:r>
            <a:endParaRPr lang="en-IN" sz="2800" u="sng" dirty="0">
              <a:solidFill>
                <a:schemeClr val="bg1"/>
              </a:solidFill>
              <a:highlight>
                <a:srgbClr val="000080"/>
              </a:highlight>
            </a:endParaRPr>
          </a:p>
        </p:txBody>
      </p:sp>
      <p:sp>
        <p:nvSpPr>
          <p:cNvPr id="4" name="TextBox 3">
            <a:extLst>
              <a:ext uri="{FF2B5EF4-FFF2-40B4-BE49-F238E27FC236}">
                <a16:creationId xmlns:a16="http://schemas.microsoft.com/office/drawing/2014/main" id="{F3C31ED7-A3B2-4C03-AC3D-30A5A9046A5C}"/>
              </a:ext>
            </a:extLst>
          </p:cNvPr>
          <p:cNvSpPr txBox="1"/>
          <p:nvPr/>
        </p:nvSpPr>
        <p:spPr>
          <a:xfrm>
            <a:off x="4924488" y="193778"/>
            <a:ext cx="6114196" cy="369332"/>
          </a:xfrm>
          <a:prstGeom prst="rect">
            <a:avLst/>
          </a:prstGeom>
          <a:noFill/>
        </p:spPr>
        <p:txBody>
          <a:bodyPr wrap="square">
            <a:spAutoFit/>
          </a:bodyPr>
          <a:lstStyle/>
          <a:p>
            <a:r>
              <a:rPr lang="en-US" b="1" dirty="0">
                <a:solidFill>
                  <a:srgbClr val="002060"/>
                </a:solidFill>
              </a:rPr>
              <a:t>Magnetic Field at a point on the axial line of a </a:t>
            </a:r>
            <a:r>
              <a:rPr lang="en-US" sz="1800" b="1" dirty="0">
                <a:solidFill>
                  <a:srgbClr val="002060"/>
                </a:solidFill>
              </a:rPr>
              <a:t>Circular coil</a:t>
            </a:r>
            <a:endParaRPr lang="en-IN" b="1" dirty="0">
              <a:solidFill>
                <a:srgbClr val="002060"/>
              </a:solidFill>
            </a:endParaRPr>
          </a:p>
        </p:txBody>
      </p:sp>
      <p:grpSp>
        <p:nvGrpSpPr>
          <p:cNvPr id="8" name="Group 7">
            <a:extLst>
              <a:ext uri="{FF2B5EF4-FFF2-40B4-BE49-F238E27FC236}">
                <a16:creationId xmlns:a16="http://schemas.microsoft.com/office/drawing/2014/main" id="{03BE8D91-1483-4EE0-AEC0-07511A6A0D14}"/>
              </a:ext>
            </a:extLst>
          </p:cNvPr>
          <p:cNvGrpSpPr/>
          <p:nvPr/>
        </p:nvGrpSpPr>
        <p:grpSpPr>
          <a:xfrm>
            <a:off x="5677500" y="1017906"/>
            <a:ext cx="1023582" cy="3029803"/>
            <a:chOff x="6448567" y="1269242"/>
            <a:chExt cx="1023582" cy="3029803"/>
          </a:xfrm>
        </p:grpSpPr>
        <p:sp>
          <p:nvSpPr>
            <p:cNvPr id="5" name="Oval 4">
              <a:extLst>
                <a:ext uri="{FF2B5EF4-FFF2-40B4-BE49-F238E27FC236}">
                  <a16:creationId xmlns:a16="http://schemas.microsoft.com/office/drawing/2014/main" id="{9150FB19-4540-4167-A30B-EFDB82D7CFA7}"/>
                </a:ext>
              </a:extLst>
            </p:cNvPr>
            <p:cNvSpPr/>
            <p:nvPr/>
          </p:nvSpPr>
          <p:spPr>
            <a:xfrm>
              <a:off x="6448567" y="1269242"/>
              <a:ext cx="1023582" cy="3029803"/>
            </a:xfrm>
            <a:prstGeom prst="ellipse">
              <a:avLst/>
            </a:prstGeom>
            <a:noFill/>
            <a:ln w="38100">
              <a:solidFill>
                <a:srgbClr val="C09200"/>
              </a:solidFill>
            </a:ln>
          </p:spPr>
          <p:style>
            <a:lnRef idx="0">
              <a:scrgbClr r="0" g="0" b="0"/>
            </a:lnRef>
            <a:fillRef idx="0">
              <a:scrgbClr r="0" g="0" b="0"/>
            </a:fillRef>
            <a:effectRef idx="0">
              <a:scrgbClr r="0" g="0" b="0"/>
            </a:effectRef>
            <a:fontRef idx="minor">
              <a:schemeClr val="accent4"/>
            </a:fontRef>
          </p:style>
          <p:txBody>
            <a:bodyPr rtlCol="0" anchor="ctr"/>
            <a:lstStyle/>
            <a:p>
              <a:pPr algn="ctr"/>
              <a:endParaRPr lang="en-IN" sz="2400" b="1" dirty="0">
                <a:solidFill>
                  <a:srgbClr val="002060"/>
                </a:solidFill>
              </a:endParaRPr>
            </a:p>
          </p:txBody>
        </p:sp>
        <p:sp>
          <p:nvSpPr>
            <p:cNvPr id="6" name="Arrow: Right 5">
              <a:extLst>
                <a:ext uri="{FF2B5EF4-FFF2-40B4-BE49-F238E27FC236}">
                  <a16:creationId xmlns:a16="http://schemas.microsoft.com/office/drawing/2014/main" id="{C8B017F3-D723-4B7A-982C-B466EB286F45}"/>
                </a:ext>
              </a:extLst>
            </p:cNvPr>
            <p:cNvSpPr/>
            <p:nvPr/>
          </p:nvSpPr>
          <p:spPr>
            <a:xfrm rot="6439957">
              <a:off x="6501346" y="1566607"/>
              <a:ext cx="246743" cy="209674"/>
            </a:xfrm>
            <a:prstGeom prst="rightArrow">
              <a:avLst>
                <a:gd name="adj1" fmla="val 18561"/>
                <a:gd name="adj2" fmla="val 50000"/>
              </a:avLst>
            </a:prstGeom>
            <a:solidFill>
              <a:srgbClr val="C00000"/>
            </a:solidFill>
            <a:ln w="38100">
              <a:solidFill>
                <a:srgbClr val="FF0000"/>
              </a:solidFill>
            </a:ln>
          </p:spPr>
          <p:style>
            <a:lnRef idx="0">
              <a:scrgbClr r="0" g="0" b="0"/>
            </a:lnRef>
            <a:fillRef idx="0">
              <a:scrgbClr r="0" g="0" b="0"/>
            </a:fillRef>
            <a:effectRef idx="0">
              <a:scrgbClr r="0" g="0" b="0"/>
            </a:effectRef>
            <a:fontRef idx="minor">
              <a:schemeClr val="accent4"/>
            </a:fontRef>
          </p:style>
          <p:txBody>
            <a:bodyPr rtlCol="0" anchor="ctr"/>
            <a:lstStyle/>
            <a:p>
              <a:pPr algn="ctr"/>
              <a:endParaRPr lang="en-IN" sz="2400" b="1" dirty="0">
                <a:solidFill>
                  <a:srgbClr val="002060"/>
                </a:solidFill>
              </a:endParaRPr>
            </a:p>
          </p:txBody>
        </p:sp>
        <p:sp>
          <p:nvSpPr>
            <p:cNvPr id="7" name="Arrow: Right 6">
              <a:extLst>
                <a:ext uri="{FF2B5EF4-FFF2-40B4-BE49-F238E27FC236}">
                  <a16:creationId xmlns:a16="http://schemas.microsoft.com/office/drawing/2014/main" id="{DC4D7CAA-570F-4142-94C0-25AAE397C677}"/>
                </a:ext>
              </a:extLst>
            </p:cNvPr>
            <p:cNvSpPr/>
            <p:nvPr/>
          </p:nvSpPr>
          <p:spPr>
            <a:xfrm rot="4060259">
              <a:off x="6469043" y="3671179"/>
              <a:ext cx="246743" cy="209674"/>
            </a:xfrm>
            <a:prstGeom prst="rightArrow">
              <a:avLst>
                <a:gd name="adj1" fmla="val 18561"/>
                <a:gd name="adj2" fmla="val 50000"/>
              </a:avLst>
            </a:prstGeom>
            <a:solidFill>
              <a:srgbClr val="C00000"/>
            </a:solidFill>
            <a:ln w="38100">
              <a:solidFill>
                <a:srgbClr val="FF0000"/>
              </a:solidFill>
            </a:ln>
          </p:spPr>
          <p:style>
            <a:lnRef idx="0">
              <a:scrgbClr r="0" g="0" b="0"/>
            </a:lnRef>
            <a:fillRef idx="0">
              <a:scrgbClr r="0" g="0" b="0"/>
            </a:fillRef>
            <a:effectRef idx="0">
              <a:scrgbClr r="0" g="0" b="0"/>
            </a:effectRef>
            <a:fontRef idx="minor">
              <a:schemeClr val="accent4"/>
            </a:fontRef>
          </p:style>
          <p:txBody>
            <a:bodyPr rtlCol="0" anchor="ctr"/>
            <a:lstStyle/>
            <a:p>
              <a:pPr algn="ctr"/>
              <a:endParaRPr lang="en-IN" sz="2400" b="1" dirty="0">
                <a:solidFill>
                  <a:srgbClr val="002060"/>
                </a:solidFill>
              </a:endParaRPr>
            </a:p>
          </p:txBody>
        </p:sp>
      </p:grpSp>
      <p:cxnSp>
        <p:nvCxnSpPr>
          <p:cNvPr id="10" name="Straight Connector 9">
            <a:extLst>
              <a:ext uri="{FF2B5EF4-FFF2-40B4-BE49-F238E27FC236}">
                <a16:creationId xmlns:a16="http://schemas.microsoft.com/office/drawing/2014/main" id="{9D0C0869-AA71-448E-8E7B-529427481638}"/>
              </a:ext>
            </a:extLst>
          </p:cNvPr>
          <p:cNvCxnSpPr>
            <a:cxnSpLocks/>
            <a:stCxn id="5" idx="0"/>
            <a:endCxn id="5" idx="4"/>
          </p:cNvCxnSpPr>
          <p:nvPr/>
        </p:nvCxnSpPr>
        <p:spPr>
          <a:xfrm>
            <a:off x="6189291" y="1017906"/>
            <a:ext cx="0" cy="3029803"/>
          </a:xfrm>
          <a:prstGeom prst="line">
            <a:avLst/>
          </a:prstGeom>
          <a:ln w="28575">
            <a:solidFill>
              <a:srgbClr val="062CEA"/>
            </a:solidFill>
            <a:prstDash val="sysDash"/>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C9CBDD03-EBEC-44EF-B6CC-398BE2C550F4}"/>
                  </a:ext>
                </a:extLst>
              </p:cNvPr>
              <p:cNvSpPr/>
              <p:nvPr/>
            </p:nvSpPr>
            <p:spPr>
              <a:xfrm>
                <a:off x="6606654" y="2738868"/>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𝒊</m:t>
                      </m:r>
                    </m:oMath>
                  </m:oMathPara>
                </a14:m>
                <a:endParaRPr lang="en-IN" sz="2400" b="1" dirty="0">
                  <a:solidFill>
                    <a:srgbClr val="002060"/>
                  </a:solidFill>
                </a:endParaRPr>
              </a:p>
            </p:txBody>
          </p:sp>
        </mc:Choice>
        <mc:Fallback xmlns="">
          <p:sp>
            <p:nvSpPr>
              <p:cNvPr id="33" name="Rectangle 32">
                <a:extLst>
                  <a:ext uri="{FF2B5EF4-FFF2-40B4-BE49-F238E27FC236}">
                    <a16:creationId xmlns:a16="http://schemas.microsoft.com/office/drawing/2014/main" id="{C9CBDD03-EBEC-44EF-B6CC-398BE2C550F4}"/>
                  </a:ext>
                </a:extLst>
              </p:cNvPr>
              <p:cNvSpPr>
                <a:spLocks noRot="1" noChangeAspect="1" noMove="1" noResize="1" noEditPoints="1" noAdjustHandles="1" noChangeArrowheads="1" noChangeShapeType="1" noTextEdit="1"/>
              </p:cNvSpPr>
              <p:nvPr/>
            </p:nvSpPr>
            <p:spPr>
              <a:xfrm>
                <a:off x="6606654" y="2738868"/>
                <a:ext cx="511791" cy="406400"/>
              </a:xfrm>
              <a:prstGeom prst="rect">
                <a:avLst/>
              </a:prstGeom>
              <a:blipFill>
                <a:blip r:embed="rId2"/>
                <a:stretch>
                  <a:fillRect b="-1493"/>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4" name="Rectangle 33">
                <a:extLst>
                  <a:ext uri="{FF2B5EF4-FFF2-40B4-BE49-F238E27FC236}">
                    <a16:creationId xmlns:a16="http://schemas.microsoft.com/office/drawing/2014/main" id="{F7D1CAAB-2811-43B2-B482-A1A5A11317F6}"/>
                  </a:ext>
                </a:extLst>
              </p:cNvPr>
              <p:cNvSpPr/>
              <p:nvPr/>
            </p:nvSpPr>
            <p:spPr>
              <a:xfrm>
                <a:off x="6150239" y="1792380"/>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𝒂</m:t>
                      </m:r>
                    </m:oMath>
                  </m:oMathPara>
                </a14:m>
                <a:endParaRPr lang="en-IN" sz="2400" b="1" dirty="0">
                  <a:solidFill>
                    <a:srgbClr val="002060"/>
                  </a:solidFill>
                </a:endParaRPr>
              </a:p>
            </p:txBody>
          </p:sp>
        </mc:Choice>
        <mc:Fallback xmlns="">
          <p:sp>
            <p:nvSpPr>
              <p:cNvPr id="34" name="Rectangle 33">
                <a:extLst>
                  <a:ext uri="{FF2B5EF4-FFF2-40B4-BE49-F238E27FC236}">
                    <a16:creationId xmlns:a16="http://schemas.microsoft.com/office/drawing/2014/main" id="{F7D1CAAB-2811-43B2-B482-A1A5A11317F6}"/>
                  </a:ext>
                </a:extLst>
              </p:cNvPr>
              <p:cNvSpPr>
                <a:spLocks noRot="1" noChangeAspect="1" noMove="1" noResize="1" noEditPoints="1" noAdjustHandles="1" noChangeArrowheads="1" noChangeShapeType="1" noTextEdit="1"/>
              </p:cNvSpPr>
              <p:nvPr/>
            </p:nvSpPr>
            <p:spPr>
              <a:xfrm>
                <a:off x="6150239" y="1792380"/>
                <a:ext cx="511791" cy="406400"/>
              </a:xfrm>
              <a:prstGeom prst="rect">
                <a:avLst/>
              </a:prstGeom>
              <a:blipFill>
                <a:blip r:embed="rId3"/>
                <a:stretch>
                  <a:fillRect/>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5" name="Rectangle 34">
                <a:extLst>
                  <a:ext uri="{FF2B5EF4-FFF2-40B4-BE49-F238E27FC236}">
                    <a16:creationId xmlns:a16="http://schemas.microsoft.com/office/drawing/2014/main" id="{E9A9C163-A19C-4B61-AF77-0052566AB918}"/>
                  </a:ext>
                </a:extLst>
              </p:cNvPr>
              <p:cNvSpPr/>
              <p:nvPr/>
            </p:nvSpPr>
            <p:spPr>
              <a:xfrm>
                <a:off x="6116302" y="2819875"/>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𝒂</m:t>
                      </m:r>
                    </m:oMath>
                  </m:oMathPara>
                </a14:m>
                <a:endParaRPr lang="en-IN" sz="2400" b="1" dirty="0">
                  <a:solidFill>
                    <a:srgbClr val="002060"/>
                  </a:solidFill>
                </a:endParaRPr>
              </a:p>
            </p:txBody>
          </p:sp>
        </mc:Choice>
        <mc:Fallback xmlns="">
          <p:sp>
            <p:nvSpPr>
              <p:cNvPr id="35" name="Rectangle 34">
                <a:extLst>
                  <a:ext uri="{FF2B5EF4-FFF2-40B4-BE49-F238E27FC236}">
                    <a16:creationId xmlns:a16="http://schemas.microsoft.com/office/drawing/2014/main" id="{E9A9C163-A19C-4B61-AF77-0052566AB918}"/>
                  </a:ext>
                </a:extLst>
              </p:cNvPr>
              <p:cNvSpPr>
                <a:spLocks noRot="1" noChangeAspect="1" noMove="1" noResize="1" noEditPoints="1" noAdjustHandles="1" noChangeArrowheads="1" noChangeShapeType="1" noTextEdit="1"/>
              </p:cNvSpPr>
              <p:nvPr/>
            </p:nvSpPr>
            <p:spPr>
              <a:xfrm>
                <a:off x="6116302" y="2819875"/>
                <a:ext cx="511791" cy="406400"/>
              </a:xfrm>
              <a:prstGeom prst="rect">
                <a:avLst/>
              </a:prstGeom>
              <a:blipFill>
                <a:blip r:embed="rId4"/>
                <a:stretch>
                  <a:fillRect/>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7" name="Rectangle 46">
                <a:extLst>
                  <a:ext uri="{FF2B5EF4-FFF2-40B4-BE49-F238E27FC236}">
                    <a16:creationId xmlns:a16="http://schemas.microsoft.com/office/drawing/2014/main" id="{67C72449-609E-4F7E-AB94-180C891A0AF4}"/>
                  </a:ext>
                </a:extLst>
              </p:cNvPr>
              <p:cNvSpPr/>
              <p:nvPr/>
            </p:nvSpPr>
            <p:spPr>
              <a:xfrm>
                <a:off x="5710147" y="2329608"/>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𝒐</m:t>
                      </m:r>
                    </m:oMath>
                  </m:oMathPara>
                </a14:m>
                <a:endParaRPr lang="en-IN" sz="2400" b="1" dirty="0">
                  <a:solidFill>
                    <a:srgbClr val="002060"/>
                  </a:solidFill>
                </a:endParaRPr>
              </a:p>
            </p:txBody>
          </p:sp>
        </mc:Choice>
        <mc:Fallback xmlns="">
          <p:sp>
            <p:nvSpPr>
              <p:cNvPr id="47" name="Rectangle 46">
                <a:extLst>
                  <a:ext uri="{FF2B5EF4-FFF2-40B4-BE49-F238E27FC236}">
                    <a16:creationId xmlns:a16="http://schemas.microsoft.com/office/drawing/2014/main" id="{67C72449-609E-4F7E-AB94-180C891A0AF4}"/>
                  </a:ext>
                </a:extLst>
              </p:cNvPr>
              <p:cNvSpPr>
                <a:spLocks noRot="1" noChangeAspect="1" noMove="1" noResize="1" noEditPoints="1" noAdjustHandles="1" noChangeArrowheads="1" noChangeShapeType="1" noTextEdit="1"/>
              </p:cNvSpPr>
              <p:nvPr/>
            </p:nvSpPr>
            <p:spPr>
              <a:xfrm>
                <a:off x="5710147" y="2329608"/>
                <a:ext cx="511791" cy="406400"/>
              </a:xfrm>
              <a:prstGeom prst="rect">
                <a:avLst/>
              </a:prstGeom>
              <a:blipFill>
                <a:blip r:embed="rId5"/>
                <a:stretch>
                  <a:fillRect/>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8" name="Rectangle 47">
                <a:extLst>
                  <a:ext uri="{FF2B5EF4-FFF2-40B4-BE49-F238E27FC236}">
                    <a16:creationId xmlns:a16="http://schemas.microsoft.com/office/drawing/2014/main" id="{F97C591E-6602-4545-B021-50C2DE4D9A10}"/>
                  </a:ext>
                </a:extLst>
              </p:cNvPr>
              <p:cNvSpPr/>
              <p:nvPr/>
            </p:nvSpPr>
            <p:spPr>
              <a:xfrm>
                <a:off x="6073146" y="500641"/>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𝑪</m:t>
                      </m:r>
                    </m:oMath>
                  </m:oMathPara>
                </a14:m>
                <a:endParaRPr lang="en-IN" sz="2400" b="1" dirty="0">
                  <a:solidFill>
                    <a:srgbClr val="002060"/>
                  </a:solidFill>
                </a:endParaRPr>
              </a:p>
            </p:txBody>
          </p:sp>
        </mc:Choice>
        <mc:Fallback xmlns="">
          <p:sp>
            <p:nvSpPr>
              <p:cNvPr id="48" name="Rectangle 47">
                <a:extLst>
                  <a:ext uri="{FF2B5EF4-FFF2-40B4-BE49-F238E27FC236}">
                    <a16:creationId xmlns:a16="http://schemas.microsoft.com/office/drawing/2014/main" id="{F97C591E-6602-4545-B021-50C2DE4D9A10}"/>
                  </a:ext>
                </a:extLst>
              </p:cNvPr>
              <p:cNvSpPr>
                <a:spLocks noRot="1" noChangeAspect="1" noMove="1" noResize="1" noEditPoints="1" noAdjustHandles="1" noChangeArrowheads="1" noChangeShapeType="1" noTextEdit="1"/>
              </p:cNvSpPr>
              <p:nvPr/>
            </p:nvSpPr>
            <p:spPr>
              <a:xfrm>
                <a:off x="6073146" y="500641"/>
                <a:ext cx="511791" cy="406400"/>
              </a:xfrm>
              <a:prstGeom prst="rect">
                <a:avLst/>
              </a:prstGeom>
              <a:blipFill>
                <a:blip r:embed="rId6"/>
                <a:stretch>
                  <a:fillRect b="-1493"/>
                </a:stretch>
              </a:blipFill>
              <a:ln>
                <a:noFill/>
              </a:ln>
            </p:spPr>
            <p:txBody>
              <a:bodyPr/>
              <a:lstStyle/>
              <a:p>
                <a:r>
                  <a:rPr lang="en-IN">
                    <a:noFill/>
                  </a:rPr>
                  <a:t> </a:t>
                </a:r>
              </a:p>
            </p:txBody>
          </p:sp>
        </mc:Fallback>
      </mc:AlternateContent>
      <p:grpSp>
        <p:nvGrpSpPr>
          <p:cNvPr id="79" name="Group 78">
            <a:extLst>
              <a:ext uri="{FF2B5EF4-FFF2-40B4-BE49-F238E27FC236}">
                <a16:creationId xmlns:a16="http://schemas.microsoft.com/office/drawing/2014/main" id="{FA33D3F4-9C4B-4C59-A943-EA224C5AB8A5}"/>
              </a:ext>
            </a:extLst>
          </p:cNvPr>
          <p:cNvGrpSpPr/>
          <p:nvPr/>
        </p:nvGrpSpPr>
        <p:grpSpPr>
          <a:xfrm>
            <a:off x="5587299" y="873502"/>
            <a:ext cx="726197" cy="622355"/>
            <a:chOff x="5587299" y="873502"/>
            <a:chExt cx="726197" cy="622355"/>
          </a:xfrm>
        </p:grpSpPr>
        <p:sp>
          <p:nvSpPr>
            <p:cNvPr id="54" name="Arc 53">
              <a:extLst>
                <a:ext uri="{FF2B5EF4-FFF2-40B4-BE49-F238E27FC236}">
                  <a16:creationId xmlns:a16="http://schemas.microsoft.com/office/drawing/2014/main" id="{2C102002-1E06-4901-9620-0B7875C126FD}"/>
                </a:ext>
              </a:extLst>
            </p:cNvPr>
            <p:cNvSpPr/>
            <p:nvPr/>
          </p:nvSpPr>
          <p:spPr>
            <a:xfrm rot="18080682">
              <a:off x="5887942" y="1070303"/>
              <a:ext cx="529577" cy="321531"/>
            </a:xfrm>
            <a:prstGeom prst="arc">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solidFill>
                  <a:srgbClr val="002060"/>
                </a:solidFill>
              </a:endParaRP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10C21731-B9E1-487D-8AAC-4F9EC2D24368}"/>
                    </a:ext>
                  </a:extLst>
                </p:cNvPr>
                <p:cNvSpPr txBox="1"/>
                <p:nvPr/>
              </p:nvSpPr>
              <p:spPr>
                <a:xfrm>
                  <a:off x="5587299" y="873502"/>
                  <a:ext cx="500743"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smtClean="0">
                            <a:solidFill>
                              <a:srgbClr val="002060"/>
                            </a:solidFill>
                            <a:latin typeface="Cambria Math" panose="02040503050406030204" pitchFamily="18" charset="0"/>
                          </a:rPr>
                          <m:t>𝑑𝑙</m:t>
                        </m:r>
                      </m:oMath>
                    </m:oMathPara>
                  </a14:m>
                  <a:endParaRPr lang="en-IN" dirty="0">
                    <a:solidFill>
                      <a:srgbClr val="002060"/>
                    </a:solidFill>
                  </a:endParaRPr>
                </a:p>
              </p:txBody>
            </p:sp>
          </mc:Choice>
          <mc:Fallback xmlns="">
            <p:sp>
              <p:nvSpPr>
                <p:cNvPr id="56" name="TextBox 55">
                  <a:extLst>
                    <a:ext uri="{FF2B5EF4-FFF2-40B4-BE49-F238E27FC236}">
                      <a16:creationId xmlns:a16="http://schemas.microsoft.com/office/drawing/2014/main" id="{10C21731-B9E1-487D-8AAC-4F9EC2D24368}"/>
                    </a:ext>
                  </a:extLst>
                </p:cNvPr>
                <p:cNvSpPr txBox="1">
                  <a:spLocks noRot="1" noChangeAspect="1" noMove="1" noResize="1" noEditPoints="1" noAdjustHandles="1" noChangeArrowheads="1" noChangeShapeType="1" noTextEdit="1"/>
                </p:cNvSpPr>
                <p:nvPr/>
              </p:nvSpPr>
              <p:spPr>
                <a:xfrm>
                  <a:off x="5587299" y="873502"/>
                  <a:ext cx="500743" cy="369332"/>
                </a:xfrm>
                <a:prstGeom prst="rect">
                  <a:avLst/>
                </a:prstGeom>
                <a:blipFill>
                  <a:blip r:embed="rId7"/>
                  <a:stretch>
                    <a:fillRect/>
                  </a:stretch>
                </a:blipFill>
              </p:spPr>
              <p:txBody>
                <a:bodyPr/>
                <a:lstStyle/>
                <a:p>
                  <a:r>
                    <a:rPr lang="en-IN">
                      <a:noFill/>
                    </a:rPr>
                    <a:t> </a:t>
                  </a:r>
                </a:p>
              </p:txBody>
            </p:sp>
          </mc:Fallback>
        </mc:AlternateContent>
      </p:grpSp>
      <p:grpSp>
        <p:nvGrpSpPr>
          <p:cNvPr id="80" name="Group 79">
            <a:extLst>
              <a:ext uri="{FF2B5EF4-FFF2-40B4-BE49-F238E27FC236}">
                <a16:creationId xmlns:a16="http://schemas.microsoft.com/office/drawing/2014/main" id="{95B4A5D6-31CE-44A7-BD0E-42A463223EA6}"/>
              </a:ext>
            </a:extLst>
          </p:cNvPr>
          <p:cNvGrpSpPr/>
          <p:nvPr/>
        </p:nvGrpSpPr>
        <p:grpSpPr>
          <a:xfrm>
            <a:off x="6026895" y="3755952"/>
            <a:ext cx="899233" cy="762974"/>
            <a:chOff x="6026895" y="3755952"/>
            <a:chExt cx="899233" cy="762974"/>
          </a:xfrm>
        </p:grpSpPr>
        <p:sp>
          <p:nvSpPr>
            <p:cNvPr id="57" name="Arc 56">
              <a:extLst>
                <a:ext uri="{FF2B5EF4-FFF2-40B4-BE49-F238E27FC236}">
                  <a16:creationId xmlns:a16="http://schemas.microsoft.com/office/drawing/2014/main" id="{06216211-A284-4B92-8BD7-B93EED74A972}"/>
                </a:ext>
              </a:extLst>
            </p:cNvPr>
            <p:cNvSpPr/>
            <p:nvPr/>
          </p:nvSpPr>
          <p:spPr>
            <a:xfrm rot="10593339">
              <a:off x="6029609" y="3755952"/>
              <a:ext cx="529577" cy="321531"/>
            </a:xfrm>
            <a:prstGeom prst="arc">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solidFill>
                  <a:srgbClr val="002060"/>
                </a:solidFill>
              </a:endParaRPr>
            </a:p>
          </p:txBody>
        </p: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E24FEC51-18CD-4A93-B7C7-7A237DB3ADE1}"/>
                    </a:ext>
                  </a:extLst>
                </p:cNvPr>
                <p:cNvSpPr txBox="1"/>
                <p:nvPr/>
              </p:nvSpPr>
              <p:spPr>
                <a:xfrm>
                  <a:off x="6026895" y="4149594"/>
                  <a:ext cx="899233"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smtClean="0">
                            <a:solidFill>
                              <a:srgbClr val="002060"/>
                            </a:solidFill>
                            <a:latin typeface="Cambria Math" panose="02040503050406030204" pitchFamily="18" charset="0"/>
                          </a:rPr>
                          <m:t>𝑑𝑙</m:t>
                        </m:r>
                        <m:r>
                          <a:rPr lang="en-US" sz="1800" b="0" i="1" smtClean="0">
                            <a:solidFill>
                              <a:srgbClr val="002060"/>
                            </a:solidFill>
                            <a:latin typeface="Cambria Math" panose="02040503050406030204" pitchFamily="18" charset="0"/>
                          </a:rPr>
                          <m:t>′</m:t>
                        </m:r>
                      </m:oMath>
                    </m:oMathPara>
                  </a14:m>
                  <a:endParaRPr lang="en-IN" dirty="0">
                    <a:solidFill>
                      <a:srgbClr val="002060"/>
                    </a:solidFill>
                  </a:endParaRPr>
                </a:p>
              </p:txBody>
            </p:sp>
          </mc:Choice>
          <mc:Fallback xmlns="">
            <p:sp>
              <p:nvSpPr>
                <p:cNvPr id="58" name="TextBox 57">
                  <a:extLst>
                    <a:ext uri="{FF2B5EF4-FFF2-40B4-BE49-F238E27FC236}">
                      <a16:creationId xmlns:a16="http://schemas.microsoft.com/office/drawing/2014/main" id="{E24FEC51-18CD-4A93-B7C7-7A237DB3ADE1}"/>
                    </a:ext>
                  </a:extLst>
                </p:cNvPr>
                <p:cNvSpPr txBox="1">
                  <a:spLocks noRot="1" noChangeAspect="1" noMove="1" noResize="1" noEditPoints="1" noAdjustHandles="1" noChangeArrowheads="1" noChangeShapeType="1" noTextEdit="1"/>
                </p:cNvSpPr>
                <p:nvPr/>
              </p:nvSpPr>
              <p:spPr>
                <a:xfrm>
                  <a:off x="6026895" y="4149594"/>
                  <a:ext cx="899233" cy="369332"/>
                </a:xfrm>
                <a:prstGeom prst="rect">
                  <a:avLst/>
                </a:prstGeom>
                <a:blipFill>
                  <a:blip r:embed="rId8"/>
                  <a:stretch>
                    <a:fillRect/>
                  </a:stretch>
                </a:blipFill>
              </p:spPr>
              <p:txBody>
                <a:bodyPr/>
                <a:lstStyle/>
                <a:p>
                  <a:r>
                    <a:rPr lang="en-IN">
                      <a:noFill/>
                    </a:rPr>
                    <a:t> </a:t>
                  </a:r>
                </a:p>
              </p:txBody>
            </p:sp>
          </mc:Fallback>
        </mc:AlternateContent>
      </p:grpSp>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DA43733D-C03B-4791-9973-C4DF0782DA2C}"/>
                  </a:ext>
                </a:extLst>
              </p:cNvPr>
              <p:cNvSpPr txBox="1"/>
              <p:nvPr/>
            </p:nvSpPr>
            <p:spPr>
              <a:xfrm>
                <a:off x="483532" y="1017906"/>
                <a:ext cx="2965777" cy="9174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000" b="1" i="1" smtClean="0">
                          <a:solidFill>
                            <a:srgbClr val="002060"/>
                          </a:solidFill>
                          <a:latin typeface="Cambria Math" panose="02040503050406030204" pitchFamily="18" charset="0"/>
                        </a:rPr>
                        <m:t>𝑩</m:t>
                      </m:r>
                      <m:r>
                        <a:rPr lang="en-US" sz="2000" b="1" i="1" smtClean="0">
                          <a:solidFill>
                            <a:srgbClr val="002060"/>
                          </a:solidFill>
                          <a:latin typeface="Cambria Math" panose="02040503050406030204" pitchFamily="18" charset="0"/>
                        </a:rPr>
                        <m:t>=</m:t>
                      </m:r>
                      <m:f>
                        <m:fPr>
                          <m:ctrlPr>
                            <a:rPr lang="en-US" sz="2000" b="1" i="1">
                              <a:solidFill>
                                <a:srgbClr val="002060"/>
                              </a:solidFill>
                              <a:latin typeface="Cambria Math" panose="02040503050406030204" pitchFamily="18" charset="0"/>
                            </a:rPr>
                          </m:ctrlPr>
                        </m:fPr>
                        <m:num>
                          <m:sSub>
                            <m:sSubPr>
                              <m:ctrlPr>
                                <a:rPr lang="en-US" sz="2000" b="1" i="1">
                                  <a:solidFill>
                                    <a:srgbClr val="002060"/>
                                  </a:solidFill>
                                  <a:latin typeface="Cambria Math" panose="02040503050406030204" pitchFamily="18" charset="0"/>
                                </a:rPr>
                              </m:ctrlPr>
                            </m:sSubPr>
                            <m:e>
                              <m:r>
                                <a:rPr lang="en-US" sz="2000" b="1" i="1">
                                  <a:solidFill>
                                    <a:srgbClr val="002060"/>
                                  </a:solidFill>
                                  <a:latin typeface="Cambria Math" panose="02040503050406030204" pitchFamily="18" charset="0"/>
                                </a:rPr>
                                <m:t>𝝁</m:t>
                              </m:r>
                            </m:e>
                            <m:sub>
                              <m:r>
                                <a:rPr lang="en-US" sz="2000" b="1" i="1">
                                  <a:solidFill>
                                    <a:srgbClr val="002060"/>
                                  </a:solidFill>
                                  <a:latin typeface="Cambria Math" panose="02040503050406030204" pitchFamily="18" charset="0"/>
                                </a:rPr>
                                <m:t>𝟎</m:t>
                              </m:r>
                            </m:sub>
                          </m:sSub>
                        </m:num>
                        <m:den>
                          <m:r>
                            <a:rPr lang="en-US" sz="2000" b="1" i="1">
                              <a:solidFill>
                                <a:srgbClr val="002060"/>
                              </a:solidFill>
                              <a:latin typeface="Cambria Math" panose="02040503050406030204" pitchFamily="18" charset="0"/>
                            </a:rPr>
                            <m:t>𝟒</m:t>
                          </m:r>
                          <m:r>
                            <a:rPr lang="en-US" sz="2000" b="1" i="1">
                              <a:solidFill>
                                <a:srgbClr val="002060"/>
                              </a:solidFill>
                              <a:latin typeface="Cambria Math" panose="02040503050406030204" pitchFamily="18" charset="0"/>
                            </a:rPr>
                            <m:t>𝝅</m:t>
                          </m:r>
                        </m:den>
                      </m:f>
                      <m:r>
                        <a:rPr lang="en-US" sz="2000" b="1" i="1">
                          <a:solidFill>
                            <a:srgbClr val="002060"/>
                          </a:solidFill>
                          <a:latin typeface="Cambria Math" panose="02040503050406030204" pitchFamily="18" charset="0"/>
                        </a:rPr>
                        <m:t> </m:t>
                      </m:r>
                      <m:f>
                        <m:fPr>
                          <m:ctrlPr>
                            <a:rPr lang="en-US" sz="2000" b="1" i="1">
                              <a:solidFill>
                                <a:srgbClr val="002060"/>
                              </a:solidFill>
                              <a:latin typeface="Cambria Math" panose="02040503050406030204" pitchFamily="18" charset="0"/>
                            </a:rPr>
                          </m:ctrlPr>
                        </m:fPr>
                        <m:num>
                          <m:r>
                            <a:rPr lang="en-US" sz="2000" b="1" i="1">
                              <a:solidFill>
                                <a:srgbClr val="002060"/>
                              </a:solidFill>
                              <a:latin typeface="Cambria Math" panose="02040503050406030204" pitchFamily="18" charset="0"/>
                            </a:rPr>
                            <m:t>𝟐</m:t>
                          </m:r>
                          <m:r>
                            <a:rPr lang="en-US" sz="2000" b="1" i="1">
                              <a:solidFill>
                                <a:srgbClr val="002060"/>
                              </a:solidFill>
                              <a:latin typeface="Cambria Math" panose="02040503050406030204" pitchFamily="18" charset="0"/>
                            </a:rPr>
                            <m:t>𝝅</m:t>
                          </m:r>
                          <m:sSup>
                            <m:sSupPr>
                              <m:ctrlPr>
                                <a:rPr lang="en-US" sz="2000" b="1" i="1" smtClean="0">
                                  <a:solidFill>
                                    <a:srgbClr val="002060"/>
                                  </a:solidFill>
                                  <a:latin typeface="Cambria Math" panose="02040503050406030204" pitchFamily="18" charset="0"/>
                                </a:rPr>
                              </m:ctrlPr>
                            </m:sSupPr>
                            <m:e>
                              <m:r>
                                <a:rPr lang="en-US" sz="2000" b="1" i="1">
                                  <a:solidFill>
                                    <a:srgbClr val="002060"/>
                                  </a:solidFill>
                                  <a:latin typeface="Cambria Math" panose="02040503050406030204" pitchFamily="18" charset="0"/>
                                </a:rPr>
                                <m:t>𝒂</m:t>
                              </m:r>
                            </m:e>
                            <m:sup>
                              <m:r>
                                <a:rPr lang="en-US" sz="2000" b="1" i="1" smtClean="0">
                                  <a:solidFill>
                                    <a:srgbClr val="002060"/>
                                  </a:solidFill>
                                  <a:latin typeface="Cambria Math" panose="02040503050406030204" pitchFamily="18" charset="0"/>
                                </a:rPr>
                                <m:t>𝟐</m:t>
                              </m:r>
                            </m:sup>
                          </m:sSup>
                          <m:r>
                            <a:rPr lang="en-US" sz="2000" b="1" i="1" smtClean="0">
                              <a:solidFill>
                                <a:srgbClr val="002060"/>
                              </a:solidFill>
                              <a:latin typeface="Cambria Math" panose="02040503050406030204" pitchFamily="18" charset="0"/>
                            </a:rPr>
                            <m:t>𝑰</m:t>
                          </m:r>
                        </m:num>
                        <m:den>
                          <m:sSup>
                            <m:sSupPr>
                              <m:ctrlPr>
                                <a:rPr lang="en-US" sz="2000" b="1" i="1" smtClean="0">
                                  <a:solidFill>
                                    <a:srgbClr val="002060"/>
                                  </a:solidFill>
                                  <a:latin typeface="Cambria Math" panose="02040503050406030204" pitchFamily="18" charset="0"/>
                                </a:rPr>
                              </m:ctrlPr>
                            </m:sSupPr>
                            <m:e>
                              <m:d>
                                <m:dPr>
                                  <m:ctrlPr>
                                    <a:rPr lang="en-US" sz="2000" b="1" i="1" smtClean="0">
                                      <a:solidFill>
                                        <a:srgbClr val="002060"/>
                                      </a:solidFill>
                                      <a:latin typeface="Cambria Math" panose="02040503050406030204" pitchFamily="18" charset="0"/>
                                    </a:rPr>
                                  </m:ctrlPr>
                                </m:dPr>
                                <m:e>
                                  <m:sSup>
                                    <m:sSupPr>
                                      <m:ctrlPr>
                                        <a:rPr lang="en-US" sz="2000" b="1" i="1" smtClean="0">
                                          <a:solidFill>
                                            <a:srgbClr val="002060"/>
                                          </a:solidFill>
                                          <a:latin typeface="Cambria Math" panose="02040503050406030204" pitchFamily="18" charset="0"/>
                                        </a:rPr>
                                      </m:ctrlPr>
                                    </m:sSupPr>
                                    <m:e>
                                      <m:r>
                                        <a:rPr lang="en-US" sz="2000" b="1" i="1" smtClean="0">
                                          <a:solidFill>
                                            <a:srgbClr val="002060"/>
                                          </a:solidFill>
                                          <a:latin typeface="Cambria Math" panose="02040503050406030204" pitchFamily="18" charset="0"/>
                                        </a:rPr>
                                        <m:t>𝒂</m:t>
                                      </m:r>
                                    </m:e>
                                    <m:sup>
                                      <m:r>
                                        <a:rPr lang="en-US" sz="2000" b="1" i="1" smtClean="0">
                                          <a:solidFill>
                                            <a:srgbClr val="002060"/>
                                          </a:solidFill>
                                          <a:latin typeface="Cambria Math" panose="02040503050406030204" pitchFamily="18" charset="0"/>
                                        </a:rPr>
                                        <m:t>𝟐</m:t>
                                      </m:r>
                                    </m:sup>
                                  </m:sSup>
                                  <m:r>
                                    <a:rPr lang="en-US" sz="2000" b="1" i="1" smtClean="0">
                                      <a:solidFill>
                                        <a:srgbClr val="002060"/>
                                      </a:solidFill>
                                      <a:latin typeface="Cambria Math" panose="02040503050406030204" pitchFamily="18" charset="0"/>
                                    </a:rPr>
                                    <m:t>+</m:t>
                                  </m:r>
                                  <m:sSup>
                                    <m:sSupPr>
                                      <m:ctrlPr>
                                        <a:rPr lang="en-US" sz="2000" b="1" i="1" smtClean="0">
                                          <a:solidFill>
                                            <a:srgbClr val="002060"/>
                                          </a:solidFill>
                                          <a:latin typeface="Cambria Math" panose="02040503050406030204" pitchFamily="18" charset="0"/>
                                        </a:rPr>
                                      </m:ctrlPr>
                                    </m:sSupPr>
                                    <m:e>
                                      <m:r>
                                        <a:rPr lang="en-US" sz="2000" b="1" i="1" smtClean="0">
                                          <a:solidFill>
                                            <a:srgbClr val="002060"/>
                                          </a:solidFill>
                                          <a:latin typeface="Cambria Math" panose="02040503050406030204" pitchFamily="18" charset="0"/>
                                        </a:rPr>
                                        <m:t>𝒙</m:t>
                                      </m:r>
                                    </m:e>
                                    <m:sup>
                                      <m:r>
                                        <a:rPr lang="en-US" sz="2000" b="1" i="1" smtClean="0">
                                          <a:solidFill>
                                            <a:srgbClr val="002060"/>
                                          </a:solidFill>
                                          <a:latin typeface="Cambria Math" panose="02040503050406030204" pitchFamily="18" charset="0"/>
                                        </a:rPr>
                                        <m:t>𝟐</m:t>
                                      </m:r>
                                    </m:sup>
                                  </m:sSup>
                                </m:e>
                              </m:d>
                            </m:e>
                            <m:sup>
                              <m:f>
                                <m:fPr>
                                  <m:ctrlPr>
                                    <a:rPr lang="en-US" sz="2000" b="1" i="1" smtClean="0">
                                      <a:solidFill>
                                        <a:srgbClr val="002060"/>
                                      </a:solidFill>
                                      <a:latin typeface="Cambria Math" panose="02040503050406030204" pitchFamily="18" charset="0"/>
                                    </a:rPr>
                                  </m:ctrlPr>
                                </m:fPr>
                                <m:num>
                                  <m:r>
                                    <a:rPr lang="en-US" sz="2000" b="1" i="1" smtClean="0">
                                      <a:solidFill>
                                        <a:srgbClr val="002060"/>
                                      </a:solidFill>
                                      <a:latin typeface="Cambria Math" panose="02040503050406030204" pitchFamily="18" charset="0"/>
                                    </a:rPr>
                                    <m:t>𝟑</m:t>
                                  </m:r>
                                </m:num>
                                <m:den>
                                  <m:r>
                                    <a:rPr lang="en-US" sz="2000" b="1" i="1" smtClean="0">
                                      <a:solidFill>
                                        <a:srgbClr val="002060"/>
                                      </a:solidFill>
                                      <a:latin typeface="Cambria Math" panose="02040503050406030204" pitchFamily="18" charset="0"/>
                                    </a:rPr>
                                    <m:t>𝟐</m:t>
                                  </m:r>
                                </m:den>
                              </m:f>
                            </m:sup>
                          </m:sSup>
                          <m:r>
                            <a:rPr lang="en-US" sz="2000" b="1" i="1">
                              <a:solidFill>
                                <a:srgbClr val="002060"/>
                              </a:solidFill>
                              <a:latin typeface="Cambria Math" panose="02040503050406030204" pitchFamily="18" charset="0"/>
                            </a:rPr>
                            <m:t> </m:t>
                          </m:r>
                        </m:den>
                      </m:f>
                    </m:oMath>
                  </m:oMathPara>
                </a14:m>
                <a:endParaRPr lang="en-IN" sz="2000" b="1" dirty="0">
                  <a:solidFill>
                    <a:srgbClr val="002060"/>
                  </a:solidFill>
                </a:endParaRPr>
              </a:p>
            </p:txBody>
          </p:sp>
        </mc:Choice>
        <mc:Fallback xmlns="">
          <p:sp>
            <p:nvSpPr>
              <p:cNvPr id="78" name="TextBox 77">
                <a:extLst>
                  <a:ext uri="{FF2B5EF4-FFF2-40B4-BE49-F238E27FC236}">
                    <a16:creationId xmlns:a16="http://schemas.microsoft.com/office/drawing/2014/main" id="{DA43733D-C03B-4791-9973-C4DF0782DA2C}"/>
                  </a:ext>
                </a:extLst>
              </p:cNvPr>
              <p:cNvSpPr txBox="1">
                <a:spLocks noRot="1" noChangeAspect="1" noMove="1" noResize="1" noEditPoints="1" noAdjustHandles="1" noChangeArrowheads="1" noChangeShapeType="1" noTextEdit="1"/>
              </p:cNvSpPr>
              <p:nvPr/>
            </p:nvSpPr>
            <p:spPr>
              <a:xfrm>
                <a:off x="483532" y="1017906"/>
                <a:ext cx="2965777" cy="917431"/>
              </a:xfrm>
              <a:prstGeom prst="rect">
                <a:avLst/>
              </a:prstGeom>
              <a:blipFill>
                <a:blip r:embed="rId9"/>
                <a:stretch>
                  <a:fillRect/>
                </a:stretch>
              </a:blipFill>
            </p:spPr>
            <p:txBody>
              <a:bodyPr/>
              <a:lstStyle/>
              <a:p>
                <a:r>
                  <a:rPr lang="en-IN">
                    <a:noFill/>
                  </a:rPr>
                  <a:t> </a:t>
                </a:r>
              </a:p>
            </p:txBody>
          </p:sp>
        </mc:Fallback>
      </mc:AlternateContent>
      <p:grpSp>
        <p:nvGrpSpPr>
          <p:cNvPr id="69" name="Group 68">
            <a:extLst>
              <a:ext uri="{FF2B5EF4-FFF2-40B4-BE49-F238E27FC236}">
                <a16:creationId xmlns:a16="http://schemas.microsoft.com/office/drawing/2014/main" id="{47A23EF1-3F1D-4F6D-9C96-6434AC6FBD35}"/>
              </a:ext>
            </a:extLst>
          </p:cNvPr>
          <p:cNvGrpSpPr/>
          <p:nvPr/>
        </p:nvGrpSpPr>
        <p:grpSpPr>
          <a:xfrm>
            <a:off x="6190911" y="2523875"/>
            <a:ext cx="3860041" cy="526281"/>
            <a:chOff x="6205615" y="2496794"/>
            <a:chExt cx="3860041" cy="526281"/>
          </a:xfrm>
        </p:grpSpPr>
        <p:cxnSp>
          <p:nvCxnSpPr>
            <p:cNvPr id="72" name="Straight Connector 71">
              <a:extLst>
                <a:ext uri="{FF2B5EF4-FFF2-40B4-BE49-F238E27FC236}">
                  <a16:creationId xmlns:a16="http://schemas.microsoft.com/office/drawing/2014/main" id="{64E50A5A-EF3D-40A4-861C-834C197036EE}"/>
                </a:ext>
              </a:extLst>
            </p:cNvPr>
            <p:cNvCxnSpPr/>
            <p:nvPr/>
          </p:nvCxnSpPr>
          <p:spPr>
            <a:xfrm>
              <a:off x="6205615" y="2514276"/>
              <a:ext cx="3780213" cy="0"/>
            </a:xfrm>
            <a:prstGeom prst="line">
              <a:avLst/>
            </a:prstGeom>
            <a:ln w="28575">
              <a:solidFill>
                <a:srgbClr val="062CEA"/>
              </a:solidFill>
              <a:tailEnd type="none"/>
            </a:ln>
          </p:spPr>
          <p:style>
            <a:lnRef idx="1">
              <a:schemeClr val="accent1"/>
            </a:lnRef>
            <a:fillRef idx="0">
              <a:schemeClr val="accent1"/>
            </a:fillRef>
            <a:effectRef idx="0">
              <a:schemeClr val="accent1"/>
            </a:effectRef>
            <a:fontRef idx="minor">
              <a:schemeClr val="tx1"/>
            </a:fontRef>
          </p:style>
        </p:cxnSp>
        <p:sp>
          <p:nvSpPr>
            <p:cNvPr id="85" name="Rectangle 84">
              <a:extLst>
                <a:ext uri="{FF2B5EF4-FFF2-40B4-BE49-F238E27FC236}">
                  <a16:creationId xmlns:a16="http://schemas.microsoft.com/office/drawing/2014/main" id="{E4D432AF-0A06-446F-A19E-435D6A8E4488}"/>
                </a:ext>
              </a:extLst>
            </p:cNvPr>
            <p:cNvSpPr/>
            <p:nvPr/>
          </p:nvSpPr>
          <p:spPr>
            <a:xfrm>
              <a:off x="7754636" y="2496794"/>
              <a:ext cx="511791" cy="406400"/>
            </a:xfrm>
            <a:prstGeom prst="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ctr"/>
              <a:endParaRPr lang="en-IN" sz="2400" b="1" dirty="0">
                <a:solidFill>
                  <a:srgbClr val="002060"/>
                </a:solidFill>
              </a:endParaRPr>
            </a:p>
          </p:txBody>
        </p:sp>
        <mc:AlternateContent xmlns:mc="http://schemas.openxmlformats.org/markup-compatibility/2006" xmlns:a14="http://schemas.microsoft.com/office/drawing/2010/main">
          <mc:Choice Requires="a14">
            <p:sp>
              <p:nvSpPr>
                <p:cNvPr id="86" name="Rectangle 85">
                  <a:extLst>
                    <a:ext uri="{FF2B5EF4-FFF2-40B4-BE49-F238E27FC236}">
                      <a16:creationId xmlns:a16="http://schemas.microsoft.com/office/drawing/2014/main" id="{C511B53A-09EB-473D-A79B-ABD5A8EDE2F6}"/>
                    </a:ext>
                  </a:extLst>
                </p:cNvPr>
                <p:cNvSpPr/>
                <p:nvPr/>
              </p:nvSpPr>
              <p:spPr>
                <a:xfrm>
                  <a:off x="9553865" y="2616675"/>
                  <a:ext cx="511791" cy="406400"/>
                </a:xfrm>
                <a:prstGeom prst="rect">
                  <a:avLst/>
                </a:prstGeom>
                <a:noFill/>
                <a:ln>
                  <a:noFill/>
                </a:ln>
              </p:spPr>
              <p:style>
                <a:lnRef idx="0">
                  <a:scrgbClr r="0" g="0" b="0"/>
                </a:lnRef>
                <a:fillRef idx="0">
                  <a:scrgbClr r="0" g="0" b="0"/>
                </a:fillRef>
                <a:effectRef idx="0">
                  <a:scrgbClr r="0" g="0" b="0"/>
                </a:effectRef>
                <a:fontRef idx="minor">
                  <a:schemeClr val="accent2"/>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𝑷</m:t>
                        </m:r>
                      </m:oMath>
                    </m:oMathPara>
                  </a14:m>
                  <a:endParaRPr lang="en-IN" sz="2400" b="1" dirty="0">
                    <a:solidFill>
                      <a:srgbClr val="002060"/>
                    </a:solidFill>
                  </a:endParaRPr>
                </a:p>
              </p:txBody>
            </p:sp>
          </mc:Choice>
          <mc:Fallback xmlns="">
            <p:sp>
              <p:nvSpPr>
                <p:cNvPr id="86" name="Rectangle 85">
                  <a:extLst>
                    <a:ext uri="{FF2B5EF4-FFF2-40B4-BE49-F238E27FC236}">
                      <a16:creationId xmlns:a16="http://schemas.microsoft.com/office/drawing/2014/main" id="{C511B53A-09EB-473D-A79B-ABD5A8EDE2F6}"/>
                    </a:ext>
                  </a:extLst>
                </p:cNvPr>
                <p:cNvSpPr>
                  <a:spLocks noRot="1" noChangeAspect="1" noMove="1" noResize="1" noEditPoints="1" noAdjustHandles="1" noChangeArrowheads="1" noChangeShapeType="1" noTextEdit="1"/>
                </p:cNvSpPr>
                <p:nvPr/>
              </p:nvSpPr>
              <p:spPr>
                <a:xfrm>
                  <a:off x="9553865" y="2616675"/>
                  <a:ext cx="511791" cy="406400"/>
                </a:xfrm>
                <a:prstGeom prst="rect">
                  <a:avLst/>
                </a:prstGeom>
                <a:blipFill>
                  <a:blip r:embed="rId10"/>
                  <a:stretch>
                    <a:fillRect b="-3030"/>
                  </a:stretch>
                </a:blipFill>
                <a:ln>
                  <a:noFill/>
                </a:ln>
              </p:spPr>
              <p:txBody>
                <a:bodyPr/>
                <a:lstStyle/>
                <a:p>
                  <a:r>
                    <a:rPr lang="en-IN">
                      <a:noFill/>
                    </a:rPr>
                    <a:t> </a:t>
                  </a:r>
                </a:p>
              </p:txBody>
            </p:sp>
          </mc:Fallback>
        </mc:AlternateContent>
      </p:grpSp>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696D3FA2-3286-4DCF-B491-5E109BE805B0}"/>
                  </a:ext>
                </a:extLst>
              </p:cNvPr>
              <p:cNvSpPr txBox="1"/>
              <p:nvPr/>
            </p:nvSpPr>
            <p:spPr>
              <a:xfrm>
                <a:off x="-436697" y="1992575"/>
                <a:ext cx="6114196" cy="369332"/>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800" b="1" i="1" smtClean="0">
                          <a:solidFill>
                            <a:srgbClr val="002060"/>
                          </a:solidFill>
                          <a:latin typeface="Cambria Math" panose="02040503050406030204" pitchFamily="18" charset="0"/>
                        </a:rPr>
                        <m:t>𝑰𝒇</m:t>
                      </m:r>
                      <m:r>
                        <a:rPr lang="en-US" sz="1800" b="1" i="1" smtClean="0">
                          <a:solidFill>
                            <a:srgbClr val="002060"/>
                          </a:solidFill>
                          <a:latin typeface="Cambria Math" panose="02040503050406030204" pitchFamily="18" charset="0"/>
                        </a:rPr>
                        <m:t> </m:t>
                      </m:r>
                      <m:r>
                        <a:rPr lang="en-US" sz="1800" b="1" i="1" smtClean="0">
                          <a:solidFill>
                            <a:srgbClr val="002060"/>
                          </a:solidFill>
                          <a:latin typeface="Cambria Math" panose="02040503050406030204" pitchFamily="18" charset="0"/>
                        </a:rPr>
                        <m:t>𝒑</m:t>
                      </m:r>
                      <m:r>
                        <a:rPr lang="en-US" sz="1800" b="1" i="1" smtClean="0">
                          <a:solidFill>
                            <a:srgbClr val="002060"/>
                          </a:solidFill>
                          <a:latin typeface="Cambria Math" panose="02040503050406030204" pitchFamily="18" charset="0"/>
                        </a:rPr>
                        <m:t> </m:t>
                      </m:r>
                      <m:r>
                        <a:rPr lang="en-US" sz="1800" b="1" i="1" smtClean="0">
                          <a:solidFill>
                            <a:srgbClr val="002060"/>
                          </a:solidFill>
                          <a:latin typeface="Cambria Math" panose="02040503050406030204" pitchFamily="18" charset="0"/>
                        </a:rPr>
                        <m:t>𝒊𝒔</m:t>
                      </m:r>
                      <m:r>
                        <a:rPr lang="en-US" sz="1800" b="1" i="1" smtClean="0">
                          <a:solidFill>
                            <a:srgbClr val="002060"/>
                          </a:solidFill>
                          <a:latin typeface="Cambria Math" panose="02040503050406030204" pitchFamily="18" charset="0"/>
                        </a:rPr>
                        <m:t> </m:t>
                      </m:r>
                      <m:r>
                        <a:rPr lang="en-US" sz="1800" b="1" i="1" smtClean="0">
                          <a:solidFill>
                            <a:srgbClr val="002060"/>
                          </a:solidFill>
                          <a:latin typeface="Cambria Math" panose="02040503050406030204" pitchFamily="18" charset="0"/>
                        </a:rPr>
                        <m:t>𝒂𝒕</m:t>
                      </m:r>
                      <m:r>
                        <a:rPr lang="en-US" sz="1800" b="1" i="1" smtClean="0">
                          <a:solidFill>
                            <a:srgbClr val="002060"/>
                          </a:solidFill>
                          <a:latin typeface="Cambria Math" panose="02040503050406030204" pitchFamily="18" charset="0"/>
                        </a:rPr>
                        <m:t> </m:t>
                      </m:r>
                      <m:r>
                        <a:rPr lang="en-US" sz="1800" b="1" i="1" smtClean="0">
                          <a:solidFill>
                            <a:srgbClr val="002060"/>
                          </a:solidFill>
                          <a:latin typeface="Cambria Math" panose="02040503050406030204" pitchFamily="18" charset="0"/>
                        </a:rPr>
                        <m:t>𝒇𝒂𝒓</m:t>
                      </m:r>
                      <m:r>
                        <a:rPr lang="en-US" sz="1800" b="1" i="1" smtClean="0">
                          <a:solidFill>
                            <a:srgbClr val="002060"/>
                          </a:solidFill>
                          <a:latin typeface="Cambria Math" panose="02040503050406030204" pitchFamily="18" charset="0"/>
                        </a:rPr>
                        <m:t> </m:t>
                      </m:r>
                      <m:r>
                        <a:rPr lang="en-US" sz="1800" b="1" i="1" smtClean="0">
                          <a:solidFill>
                            <a:srgbClr val="002060"/>
                          </a:solidFill>
                          <a:latin typeface="Cambria Math" panose="02040503050406030204" pitchFamily="18" charset="0"/>
                        </a:rPr>
                        <m:t>𝒂𝒘𝒂𝒚</m:t>
                      </m:r>
                      <m:r>
                        <a:rPr lang="en-US" sz="1800" b="1" i="1" smtClean="0">
                          <a:solidFill>
                            <a:srgbClr val="002060"/>
                          </a:solidFill>
                          <a:latin typeface="Cambria Math" panose="02040503050406030204" pitchFamily="18" charset="0"/>
                        </a:rPr>
                        <m:t>, </m:t>
                      </m:r>
                      <m:r>
                        <a:rPr lang="en-US" sz="1800" b="1" i="1" smtClean="0">
                          <a:solidFill>
                            <a:srgbClr val="002060"/>
                          </a:solidFill>
                          <a:latin typeface="Cambria Math" panose="02040503050406030204" pitchFamily="18" charset="0"/>
                        </a:rPr>
                        <m:t>𝒙</m:t>
                      </m:r>
                      <m:r>
                        <a:rPr lang="en-US" sz="1800" b="1" i="1" smtClean="0">
                          <a:solidFill>
                            <a:srgbClr val="002060"/>
                          </a:solidFill>
                          <a:latin typeface="Cambria Math" panose="02040503050406030204" pitchFamily="18" charset="0"/>
                        </a:rPr>
                        <m:t>≫</m:t>
                      </m:r>
                      <m:r>
                        <a:rPr lang="en-US" sz="1800" b="1" i="1" smtClean="0">
                          <a:solidFill>
                            <a:srgbClr val="002060"/>
                          </a:solidFill>
                          <a:latin typeface="Cambria Math" panose="02040503050406030204" pitchFamily="18" charset="0"/>
                        </a:rPr>
                        <m:t>𝒂</m:t>
                      </m:r>
                    </m:oMath>
                  </m:oMathPara>
                </a14:m>
                <a:endParaRPr lang="en-IN" sz="1800" b="1" dirty="0">
                  <a:solidFill>
                    <a:srgbClr val="002060"/>
                  </a:solidFill>
                </a:endParaRPr>
              </a:p>
            </p:txBody>
          </p:sp>
        </mc:Choice>
        <mc:Fallback xmlns="">
          <p:sp>
            <p:nvSpPr>
              <p:cNvPr id="87" name="TextBox 86">
                <a:extLst>
                  <a:ext uri="{FF2B5EF4-FFF2-40B4-BE49-F238E27FC236}">
                    <a16:creationId xmlns:a16="http://schemas.microsoft.com/office/drawing/2014/main" id="{696D3FA2-3286-4DCF-B491-5E109BE805B0}"/>
                  </a:ext>
                </a:extLst>
              </p:cNvPr>
              <p:cNvSpPr txBox="1">
                <a:spLocks noRot="1" noChangeAspect="1" noMove="1" noResize="1" noEditPoints="1" noAdjustHandles="1" noChangeArrowheads="1" noChangeShapeType="1" noTextEdit="1"/>
              </p:cNvSpPr>
              <p:nvPr/>
            </p:nvSpPr>
            <p:spPr>
              <a:xfrm>
                <a:off x="-436697" y="1992575"/>
                <a:ext cx="6114196" cy="369332"/>
              </a:xfrm>
              <a:prstGeom prst="rect">
                <a:avLst/>
              </a:prstGeom>
              <a:blipFill>
                <a:blip r:embed="rId11"/>
                <a:stretch>
                  <a:fillRect b="-13333"/>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33AFBFBA-2886-4590-80C2-0B60B41AE8F0}"/>
                  </a:ext>
                </a:extLst>
              </p:cNvPr>
              <p:cNvSpPr txBox="1"/>
              <p:nvPr/>
            </p:nvSpPr>
            <p:spPr>
              <a:xfrm>
                <a:off x="351324" y="2407602"/>
                <a:ext cx="2965777" cy="9174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000" b="1" i="1" smtClean="0">
                          <a:solidFill>
                            <a:srgbClr val="002060"/>
                          </a:solidFill>
                          <a:latin typeface="Cambria Math" panose="02040503050406030204" pitchFamily="18" charset="0"/>
                        </a:rPr>
                        <m:t>𝑩</m:t>
                      </m:r>
                      <m:r>
                        <a:rPr lang="en-US" sz="2000" b="1" i="1" smtClean="0">
                          <a:solidFill>
                            <a:srgbClr val="002060"/>
                          </a:solidFill>
                          <a:latin typeface="Cambria Math" panose="02040503050406030204" pitchFamily="18" charset="0"/>
                        </a:rPr>
                        <m:t>=</m:t>
                      </m:r>
                      <m:f>
                        <m:fPr>
                          <m:ctrlPr>
                            <a:rPr lang="en-US" sz="2000" b="1" i="1">
                              <a:solidFill>
                                <a:srgbClr val="002060"/>
                              </a:solidFill>
                              <a:latin typeface="Cambria Math" panose="02040503050406030204" pitchFamily="18" charset="0"/>
                            </a:rPr>
                          </m:ctrlPr>
                        </m:fPr>
                        <m:num>
                          <m:sSub>
                            <m:sSubPr>
                              <m:ctrlPr>
                                <a:rPr lang="en-US" sz="2000" b="1" i="1">
                                  <a:solidFill>
                                    <a:srgbClr val="002060"/>
                                  </a:solidFill>
                                  <a:latin typeface="Cambria Math" panose="02040503050406030204" pitchFamily="18" charset="0"/>
                                </a:rPr>
                              </m:ctrlPr>
                            </m:sSubPr>
                            <m:e>
                              <m:r>
                                <a:rPr lang="en-US" sz="2000" b="1" i="1">
                                  <a:solidFill>
                                    <a:srgbClr val="002060"/>
                                  </a:solidFill>
                                  <a:latin typeface="Cambria Math" panose="02040503050406030204" pitchFamily="18" charset="0"/>
                                </a:rPr>
                                <m:t>𝝁</m:t>
                              </m:r>
                            </m:e>
                            <m:sub>
                              <m:r>
                                <a:rPr lang="en-US" sz="2000" b="1" i="1">
                                  <a:solidFill>
                                    <a:srgbClr val="002060"/>
                                  </a:solidFill>
                                  <a:latin typeface="Cambria Math" panose="02040503050406030204" pitchFamily="18" charset="0"/>
                                </a:rPr>
                                <m:t>𝟎</m:t>
                              </m:r>
                            </m:sub>
                          </m:sSub>
                        </m:num>
                        <m:den>
                          <m:r>
                            <a:rPr lang="en-US" sz="2000" b="1" i="1">
                              <a:solidFill>
                                <a:srgbClr val="002060"/>
                              </a:solidFill>
                              <a:latin typeface="Cambria Math" panose="02040503050406030204" pitchFamily="18" charset="0"/>
                            </a:rPr>
                            <m:t>𝟒</m:t>
                          </m:r>
                          <m:r>
                            <a:rPr lang="en-US" sz="2000" b="1" i="1">
                              <a:solidFill>
                                <a:srgbClr val="002060"/>
                              </a:solidFill>
                              <a:latin typeface="Cambria Math" panose="02040503050406030204" pitchFamily="18" charset="0"/>
                            </a:rPr>
                            <m:t>𝝅</m:t>
                          </m:r>
                        </m:den>
                      </m:f>
                      <m:r>
                        <a:rPr lang="en-US" sz="2000" b="1" i="1">
                          <a:solidFill>
                            <a:srgbClr val="002060"/>
                          </a:solidFill>
                          <a:latin typeface="Cambria Math" panose="02040503050406030204" pitchFamily="18" charset="0"/>
                        </a:rPr>
                        <m:t> </m:t>
                      </m:r>
                      <m:f>
                        <m:fPr>
                          <m:ctrlPr>
                            <a:rPr lang="en-US" sz="2000" b="1" i="1">
                              <a:solidFill>
                                <a:srgbClr val="002060"/>
                              </a:solidFill>
                              <a:latin typeface="Cambria Math" panose="02040503050406030204" pitchFamily="18" charset="0"/>
                            </a:rPr>
                          </m:ctrlPr>
                        </m:fPr>
                        <m:num>
                          <m:r>
                            <a:rPr lang="en-US" sz="2000" b="1" i="1">
                              <a:solidFill>
                                <a:srgbClr val="002060"/>
                              </a:solidFill>
                              <a:latin typeface="Cambria Math" panose="02040503050406030204" pitchFamily="18" charset="0"/>
                            </a:rPr>
                            <m:t>𝟐</m:t>
                          </m:r>
                          <m:r>
                            <a:rPr lang="en-US" sz="2000" b="1" i="1">
                              <a:solidFill>
                                <a:srgbClr val="002060"/>
                              </a:solidFill>
                              <a:latin typeface="Cambria Math" panose="02040503050406030204" pitchFamily="18" charset="0"/>
                            </a:rPr>
                            <m:t>𝝅</m:t>
                          </m:r>
                          <m:sSup>
                            <m:sSupPr>
                              <m:ctrlPr>
                                <a:rPr lang="en-US" sz="2000" b="1" i="1" smtClean="0">
                                  <a:solidFill>
                                    <a:srgbClr val="002060"/>
                                  </a:solidFill>
                                  <a:latin typeface="Cambria Math" panose="02040503050406030204" pitchFamily="18" charset="0"/>
                                </a:rPr>
                              </m:ctrlPr>
                            </m:sSupPr>
                            <m:e>
                              <m:r>
                                <a:rPr lang="en-US" sz="2000" b="1" i="1">
                                  <a:solidFill>
                                    <a:srgbClr val="002060"/>
                                  </a:solidFill>
                                  <a:latin typeface="Cambria Math" panose="02040503050406030204" pitchFamily="18" charset="0"/>
                                </a:rPr>
                                <m:t>𝒂</m:t>
                              </m:r>
                            </m:e>
                            <m:sup>
                              <m:r>
                                <a:rPr lang="en-US" sz="2000" b="1" i="1" smtClean="0">
                                  <a:solidFill>
                                    <a:srgbClr val="002060"/>
                                  </a:solidFill>
                                  <a:latin typeface="Cambria Math" panose="02040503050406030204" pitchFamily="18" charset="0"/>
                                </a:rPr>
                                <m:t>𝟐</m:t>
                              </m:r>
                            </m:sup>
                          </m:sSup>
                          <m:r>
                            <a:rPr lang="en-US" sz="2000" b="1" i="1" smtClean="0">
                              <a:solidFill>
                                <a:srgbClr val="002060"/>
                              </a:solidFill>
                              <a:latin typeface="Cambria Math" panose="02040503050406030204" pitchFamily="18" charset="0"/>
                            </a:rPr>
                            <m:t>𝑰</m:t>
                          </m:r>
                        </m:num>
                        <m:den>
                          <m:sSup>
                            <m:sSupPr>
                              <m:ctrlPr>
                                <a:rPr lang="en-US" sz="2000" b="1" i="1" smtClean="0">
                                  <a:solidFill>
                                    <a:srgbClr val="002060"/>
                                  </a:solidFill>
                                  <a:latin typeface="Cambria Math" panose="02040503050406030204" pitchFamily="18" charset="0"/>
                                </a:rPr>
                              </m:ctrlPr>
                            </m:sSupPr>
                            <m:e>
                              <m:d>
                                <m:dPr>
                                  <m:ctrlPr>
                                    <a:rPr lang="en-US" sz="2000" b="1" i="1" smtClean="0">
                                      <a:solidFill>
                                        <a:srgbClr val="002060"/>
                                      </a:solidFill>
                                      <a:latin typeface="Cambria Math" panose="02040503050406030204" pitchFamily="18" charset="0"/>
                                    </a:rPr>
                                  </m:ctrlPr>
                                </m:dPr>
                                <m:e>
                                  <m:sSup>
                                    <m:sSupPr>
                                      <m:ctrlPr>
                                        <a:rPr lang="en-US" sz="2000" b="1" i="1" smtClean="0">
                                          <a:solidFill>
                                            <a:srgbClr val="002060"/>
                                          </a:solidFill>
                                          <a:latin typeface="Cambria Math" panose="02040503050406030204" pitchFamily="18" charset="0"/>
                                        </a:rPr>
                                      </m:ctrlPr>
                                    </m:sSupPr>
                                    <m:e>
                                      <m:r>
                                        <a:rPr lang="en-US" sz="2000" b="1" i="1" smtClean="0">
                                          <a:solidFill>
                                            <a:srgbClr val="002060"/>
                                          </a:solidFill>
                                          <a:latin typeface="Cambria Math" panose="02040503050406030204" pitchFamily="18" charset="0"/>
                                        </a:rPr>
                                        <m:t>𝒙</m:t>
                                      </m:r>
                                    </m:e>
                                    <m:sup>
                                      <m:r>
                                        <a:rPr lang="en-US" sz="2000" b="1" i="1" smtClean="0">
                                          <a:solidFill>
                                            <a:srgbClr val="002060"/>
                                          </a:solidFill>
                                          <a:latin typeface="Cambria Math" panose="02040503050406030204" pitchFamily="18" charset="0"/>
                                        </a:rPr>
                                        <m:t>𝟐</m:t>
                                      </m:r>
                                    </m:sup>
                                  </m:sSup>
                                </m:e>
                              </m:d>
                            </m:e>
                            <m:sup>
                              <m:f>
                                <m:fPr>
                                  <m:ctrlPr>
                                    <a:rPr lang="en-US" sz="2000" b="1" i="1" smtClean="0">
                                      <a:solidFill>
                                        <a:srgbClr val="002060"/>
                                      </a:solidFill>
                                      <a:latin typeface="Cambria Math" panose="02040503050406030204" pitchFamily="18" charset="0"/>
                                    </a:rPr>
                                  </m:ctrlPr>
                                </m:fPr>
                                <m:num>
                                  <m:r>
                                    <a:rPr lang="en-US" sz="2000" b="1" i="1" smtClean="0">
                                      <a:solidFill>
                                        <a:srgbClr val="002060"/>
                                      </a:solidFill>
                                      <a:latin typeface="Cambria Math" panose="02040503050406030204" pitchFamily="18" charset="0"/>
                                    </a:rPr>
                                    <m:t>𝟑</m:t>
                                  </m:r>
                                </m:num>
                                <m:den>
                                  <m:r>
                                    <a:rPr lang="en-US" sz="2000" b="1" i="1" smtClean="0">
                                      <a:solidFill>
                                        <a:srgbClr val="002060"/>
                                      </a:solidFill>
                                      <a:latin typeface="Cambria Math" panose="02040503050406030204" pitchFamily="18" charset="0"/>
                                    </a:rPr>
                                    <m:t>𝟐</m:t>
                                  </m:r>
                                </m:den>
                              </m:f>
                            </m:sup>
                          </m:sSup>
                          <m:r>
                            <a:rPr lang="en-US" sz="2000" b="1" i="1">
                              <a:solidFill>
                                <a:srgbClr val="002060"/>
                              </a:solidFill>
                              <a:latin typeface="Cambria Math" panose="02040503050406030204" pitchFamily="18" charset="0"/>
                            </a:rPr>
                            <m:t> </m:t>
                          </m:r>
                        </m:den>
                      </m:f>
                    </m:oMath>
                  </m:oMathPara>
                </a14:m>
                <a:endParaRPr lang="en-IN" sz="2000" b="1" dirty="0">
                  <a:solidFill>
                    <a:srgbClr val="002060"/>
                  </a:solidFill>
                </a:endParaRPr>
              </a:p>
            </p:txBody>
          </p:sp>
        </mc:Choice>
        <mc:Fallback xmlns="">
          <p:sp>
            <p:nvSpPr>
              <p:cNvPr id="88" name="TextBox 87">
                <a:extLst>
                  <a:ext uri="{FF2B5EF4-FFF2-40B4-BE49-F238E27FC236}">
                    <a16:creationId xmlns:a16="http://schemas.microsoft.com/office/drawing/2014/main" id="{33AFBFBA-2886-4590-80C2-0B60B41AE8F0}"/>
                  </a:ext>
                </a:extLst>
              </p:cNvPr>
              <p:cNvSpPr txBox="1">
                <a:spLocks noRot="1" noChangeAspect="1" noMove="1" noResize="1" noEditPoints="1" noAdjustHandles="1" noChangeArrowheads="1" noChangeShapeType="1" noTextEdit="1"/>
              </p:cNvSpPr>
              <p:nvPr/>
            </p:nvSpPr>
            <p:spPr>
              <a:xfrm>
                <a:off x="351324" y="2407602"/>
                <a:ext cx="2965777" cy="917431"/>
              </a:xfrm>
              <a:prstGeom prst="rect">
                <a:avLst/>
              </a:prstGeom>
              <a:blipFill>
                <a:blip r:embed="rId12"/>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03A58105-4CE1-49F8-B96B-07F05ACC6EE0}"/>
                  </a:ext>
                </a:extLst>
              </p:cNvPr>
              <p:cNvSpPr txBox="1"/>
              <p:nvPr/>
            </p:nvSpPr>
            <p:spPr>
              <a:xfrm>
                <a:off x="2529872" y="2419145"/>
                <a:ext cx="2599291" cy="84292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m:t>
                      </m:r>
                      <m:f>
                        <m:fPr>
                          <m:ctrlPr>
                            <a:rPr lang="en-US" sz="2400" b="1" i="1">
                              <a:solidFill>
                                <a:srgbClr val="002060"/>
                              </a:solidFill>
                              <a:latin typeface="Cambria Math" panose="02040503050406030204" pitchFamily="18" charset="0"/>
                            </a:rPr>
                          </m:ctrlPr>
                        </m:fPr>
                        <m:num>
                          <m:sSub>
                            <m:sSubPr>
                              <m:ctrlPr>
                                <a:rPr lang="en-US" sz="2400" b="1" i="1">
                                  <a:solidFill>
                                    <a:srgbClr val="002060"/>
                                  </a:solidFill>
                                  <a:latin typeface="Cambria Math" panose="02040503050406030204" pitchFamily="18" charset="0"/>
                                </a:rPr>
                              </m:ctrlPr>
                            </m:sSubPr>
                            <m:e>
                              <m:r>
                                <a:rPr lang="en-US" sz="2400" b="1" i="1">
                                  <a:solidFill>
                                    <a:srgbClr val="002060"/>
                                  </a:solidFill>
                                  <a:latin typeface="Cambria Math" panose="02040503050406030204" pitchFamily="18" charset="0"/>
                                </a:rPr>
                                <m:t>𝝁</m:t>
                              </m:r>
                            </m:e>
                            <m:sub>
                              <m:r>
                                <a:rPr lang="en-US" sz="2400" b="1" i="1">
                                  <a:solidFill>
                                    <a:srgbClr val="002060"/>
                                  </a:solidFill>
                                  <a:latin typeface="Cambria Math" panose="02040503050406030204" pitchFamily="18" charset="0"/>
                                </a:rPr>
                                <m:t>𝟎</m:t>
                              </m:r>
                            </m:sub>
                          </m:sSub>
                        </m:num>
                        <m:den>
                          <m:r>
                            <a:rPr lang="en-US" sz="2400" b="1" i="1">
                              <a:solidFill>
                                <a:srgbClr val="002060"/>
                              </a:solidFill>
                              <a:latin typeface="Cambria Math" panose="02040503050406030204" pitchFamily="18" charset="0"/>
                            </a:rPr>
                            <m:t>𝟒</m:t>
                          </m:r>
                          <m:r>
                            <a:rPr lang="en-US" sz="2400" b="1" i="1">
                              <a:solidFill>
                                <a:srgbClr val="002060"/>
                              </a:solidFill>
                              <a:latin typeface="Cambria Math" panose="02040503050406030204" pitchFamily="18" charset="0"/>
                            </a:rPr>
                            <m:t>𝝅</m:t>
                          </m:r>
                        </m:den>
                      </m:f>
                      <m:r>
                        <a:rPr lang="en-US" sz="2400" b="1" i="1">
                          <a:solidFill>
                            <a:srgbClr val="002060"/>
                          </a:solidFill>
                          <a:latin typeface="Cambria Math" panose="02040503050406030204" pitchFamily="18" charset="0"/>
                        </a:rPr>
                        <m:t> </m:t>
                      </m:r>
                      <m:f>
                        <m:fPr>
                          <m:ctrlPr>
                            <a:rPr lang="en-US" sz="2400" b="1" i="1">
                              <a:solidFill>
                                <a:srgbClr val="002060"/>
                              </a:solidFill>
                              <a:latin typeface="Cambria Math" panose="02040503050406030204" pitchFamily="18" charset="0"/>
                            </a:rPr>
                          </m:ctrlPr>
                        </m:fPr>
                        <m:num>
                          <m:r>
                            <a:rPr lang="en-US" sz="2400" b="1" i="1">
                              <a:solidFill>
                                <a:srgbClr val="002060"/>
                              </a:solidFill>
                              <a:latin typeface="Cambria Math" panose="02040503050406030204" pitchFamily="18" charset="0"/>
                            </a:rPr>
                            <m:t>𝟐</m:t>
                          </m:r>
                          <m:r>
                            <a:rPr lang="en-US" sz="2400" b="1" i="1">
                              <a:solidFill>
                                <a:srgbClr val="002060"/>
                              </a:solidFill>
                              <a:latin typeface="Cambria Math" panose="02040503050406030204" pitchFamily="18" charset="0"/>
                            </a:rPr>
                            <m:t>𝝅</m:t>
                          </m:r>
                          <m:sSup>
                            <m:sSupPr>
                              <m:ctrlPr>
                                <a:rPr lang="en-US" sz="2400" b="1" i="1" smtClean="0">
                                  <a:solidFill>
                                    <a:srgbClr val="002060"/>
                                  </a:solidFill>
                                  <a:latin typeface="Cambria Math" panose="02040503050406030204" pitchFamily="18" charset="0"/>
                                </a:rPr>
                              </m:ctrlPr>
                            </m:sSupPr>
                            <m:e>
                              <m:r>
                                <a:rPr lang="en-US" sz="2400" b="1" i="1">
                                  <a:solidFill>
                                    <a:srgbClr val="002060"/>
                                  </a:solidFill>
                                  <a:latin typeface="Cambria Math" panose="02040503050406030204" pitchFamily="18" charset="0"/>
                                </a:rPr>
                                <m:t>𝒂</m:t>
                              </m:r>
                            </m:e>
                            <m:sup>
                              <m:r>
                                <a:rPr lang="en-US" sz="2400" b="1" i="1" smtClean="0">
                                  <a:solidFill>
                                    <a:srgbClr val="002060"/>
                                  </a:solidFill>
                                  <a:latin typeface="Cambria Math" panose="02040503050406030204" pitchFamily="18" charset="0"/>
                                </a:rPr>
                                <m:t>𝟐</m:t>
                              </m:r>
                            </m:sup>
                          </m:sSup>
                          <m:r>
                            <a:rPr lang="en-US" sz="2400" b="1" i="1" smtClean="0">
                              <a:solidFill>
                                <a:srgbClr val="002060"/>
                              </a:solidFill>
                              <a:latin typeface="Cambria Math" panose="02040503050406030204" pitchFamily="18" charset="0"/>
                            </a:rPr>
                            <m:t>𝑰</m:t>
                          </m:r>
                        </m:num>
                        <m:den>
                          <m:sSup>
                            <m:sSupPr>
                              <m:ctrlPr>
                                <a:rPr lang="en-US" sz="2400" b="1" i="1" smtClean="0">
                                  <a:solidFill>
                                    <a:srgbClr val="002060"/>
                                  </a:solidFill>
                                  <a:latin typeface="Cambria Math" panose="02040503050406030204" pitchFamily="18" charset="0"/>
                                </a:rPr>
                              </m:ctrlPr>
                            </m:sSupPr>
                            <m:e>
                              <m:r>
                                <a:rPr lang="en-US" sz="2400" b="1" i="1" smtClean="0">
                                  <a:solidFill>
                                    <a:srgbClr val="002060"/>
                                  </a:solidFill>
                                  <a:latin typeface="Cambria Math" panose="02040503050406030204" pitchFamily="18" charset="0"/>
                                </a:rPr>
                                <m:t>𝒙</m:t>
                              </m:r>
                            </m:e>
                            <m:sup>
                              <m:r>
                                <a:rPr lang="en-US" sz="2400" b="1" i="1" smtClean="0">
                                  <a:solidFill>
                                    <a:srgbClr val="002060"/>
                                  </a:solidFill>
                                  <a:latin typeface="Cambria Math" panose="02040503050406030204" pitchFamily="18" charset="0"/>
                                </a:rPr>
                                <m:t>𝟑</m:t>
                              </m:r>
                            </m:sup>
                          </m:sSup>
                          <m:r>
                            <a:rPr lang="en-US" sz="2400" b="1" i="1" smtClean="0">
                              <a:solidFill>
                                <a:srgbClr val="002060"/>
                              </a:solidFill>
                              <a:latin typeface="Cambria Math" panose="02040503050406030204" pitchFamily="18" charset="0"/>
                            </a:rPr>
                            <m:t> </m:t>
                          </m:r>
                          <m:r>
                            <a:rPr lang="en-US" sz="2400" b="1" i="1">
                              <a:solidFill>
                                <a:srgbClr val="002060"/>
                              </a:solidFill>
                              <a:latin typeface="Cambria Math" panose="02040503050406030204" pitchFamily="18" charset="0"/>
                            </a:rPr>
                            <m:t> </m:t>
                          </m:r>
                        </m:den>
                      </m:f>
                    </m:oMath>
                  </m:oMathPara>
                </a14:m>
                <a:endParaRPr lang="en-IN" sz="2400" dirty="0">
                  <a:solidFill>
                    <a:srgbClr val="002060"/>
                  </a:solidFill>
                </a:endParaRPr>
              </a:p>
            </p:txBody>
          </p:sp>
        </mc:Choice>
        <mc:Fallback xmlns="">
          <p:sp>
            <p:nvSpPr>
              <p:cNvPr id="89" name="TextBox 88">
                <a:extLst>
                  <a:ext uri="{FF2B5EF4-FFF2-40B4-BE49-F238E27FC236}">
                    <a16:creationId xmlns:a16="http://schemas.microsoft.com/office/drawing/2014/main" id="{03A58105-4CE1-49F8-B96B-07F05ACC6EE0}"/>
                  </a:ext>
                </a:extLst>
              </p:cNvPr>
              <p:cNvSpPr txBox="1">
                <a:spLocks noRot="1" noChangeAspect="1" noMove="1" noResize="1" noEditPoints="1" noAdjustHandles="1" noChangeArrowheads="1" noChangeShapeType="1" noTextEdit="1"/>
              </p:cNvSpPr>
              <p:nvPr/>
            </p:nvSpPr>
            <p:spPr>
              <a:xfrm>
                <a:off x="2529872" y="2419145"/>
                <a:ext cx="2599291" cy="842923"/>
              </a:xfrm>
              <a:prstGeom prst="rect">
                <a:avLst/>
              </a:prstGeom>
              <a:blipFill>
                <a:blip r:embed="rId13"/>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90" name="TextBox 89">
                <a:extLst>
                  <a:ext uri="{FF2B5EF4-FFF2-40B4-BE49-F238E27FC236}">
                    <a16:creationId xmlns:a16="http://schemas.microsoft.com/office/drawing/2014/main" id="{A1A95F27-FEA6-4B99-8332-E459ED030B34}"/>
                  </a:ext>
                </a:extLst>
              </p:cNvPr>
              <p:cNvSpPr txBox="1"/>
              <p:nvPr/>
            </p:nvSpPr>
            <p:spPr>
              <a:xfrm>
                <a:off x="2374655" y="3524680"/>
                <a:ext cx="2599291" cy="67050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000" b="1" i="1" smtClean="0">
                          <a:solidFill>
                            <a:srgbClr val="002060"/>
                          </a:solidFill>
                          <a:latin typeface="Cambria Math" panose="02040503050406030204" pitchFamily="18" charset="0"/>
                        </a:rPr>
                        <m:t>=</m:t>
                      </m:r>
                      <m:f>
                        <m:fPr>
                          <m:ctrlPr>
                            <a:rPr lang="en-US" sz="2000" b="1" i="1">
                              <a:solidFill>
                                <a:srgbClr val="002060"/>
                              </a:solidFill>
                              <a:latin typeface="Cambria Math" panose="02040503050406030204" pitchFamily="18" charset="0"/>
                            </a:rPr>
                          </m:ctrlPr>
                        </m:fPr>
                        <m:num>
                          <m:sSub>
                            <m:sSubPr>
                              <m:ctrlPr>
                                <a:rPr lang="en-US" sz="2000" b="1" i="1">
                                  <a:solidFill>
                                    <a:srgbClr val="002060"/>
                                  </a:solidFill>
                                  <a:latin typeface="Cambria Math" panose="02040503050406030204" pitchFamily="18" charset="0"/>
                                </a:rPr>
                              </m:ctrlPr>
                            </m:sSubPr>
                            <m:e>
                              <m:r>
                                <a:rPr lang="en-US" sz="2000" b="1" i="1">
                                  <a:solidFill>
                                    <a:srgbClr val="002060"/>
                                  </a:solidFill>
                                  <a:latin typeface="Cambria Math" panose="02040503050406030204" pitchFamily="18" charset="0"/>
                                </a:rPr>
                                <m:t>𝝁</m:t>
                              </m:r>
                            </m:e>
                            <m:sub>
                              <m:r>
                                <a:rPr lang="en-US" sz="2000" b="1" i="1">
                                  <a:solidFill>
                                    <a:srgbClr val="002060"/>
                                  </a:solidFill>
                                  <a:latin typeface="Cambria Math" panose="02040503050406030204" pitchFamily="18" charset="0"/>
                                </a:rPr>
                                <m:t>𝟎</m:t>
                              </m:r>
                            </m:sub>
                          </m:sSub>
                        </m:num>
                        <m:den>
                          <m:r>
                            <a:rPr lang="en-US" sz="2000" b="1" i="1">
                              <a:solidFill>
                                <a:srgbClr val="002060"/>
                              </a:solidFill>
                              <a:latin typeface="Cambria Math" panose="02040503050406030204" pitchFamily="18" charset="0"/>
                            </a:rPr>
                            <m:t>𝟒</m:t>
                          </m:r>
                          <m:r>
                            <a:rPr lang="en-US" sz="2000" b="1" i="1">
                              <a:solidFill>
                                <a:srgbClr val="002060"/>
                              </a:solidFill>
                              <a:latin typeface="Cambria Math" panose="02040503050406030204" pitchFamily="18" charset="0"/>
                            </a:rPr>
                            <m:t>𝝅</m:t>
                          </m:r>
                        </m:den>
                      </m:f>
                      <m:r>
                        <a:rPr lang="en-US" sz="2000" b="1" i="1">
                          <a:solidFill>
                            <a:srgbClr val="002060"/>
                          </a:solidFill>
                          <a:latin typeface="Cambria Math" panose="02040503050406030204" pitchFamily="18" charset="0"/>
                        </a:rPr>
                        <m:t> </m:t>
                      </m:r>
                      <m:f>
                        <m:fPr>
                          <m:ctrlPr>
                            <a:rPr lang="en-US" sz="2000" b="1" i="1">
                              <a:solidFill>
                                <a:srgbClr val="002060"/>
                              </a:solidFill>
                              <a:latin typeface="Cambria Math" panose="02040503050406030204" pitchFamily="18" charset="0"/>
                            </a:rPr>
                          </m:ctrlPr>
                        </m:fPr>
                        <m:num>
                          <m:r>
                            <a:rPr lang="en-US" sz="2000" b="1" i="1">
                              <a:solidFill>
                                <a:srgbClr val="002060"/>
                              </a:solidFill>
                              <a:latin typeface="Cambria Math" panose="02040503050406030204" pitchFamily="18" charset="0"/>
                            </a:rPr>
                            <m:t>𝟐</m:t>
                          </m:r>
                          <m:r>
                            <a:rPr lang="en-US" sz="2000" b="1" i="1" smtClean="0">
                              <a:solidFill>
                                <a:srgbClr val="002060"/>
                              </a:solidFill>
                              <a:latin typeface="Cambria Math" panose="02040503050406030204" pitchFamily="18" charset="0"/>
                            </a:rPr>
                            <m:t>𝑨𝑰</m:t>
                          </m:r>
                        </m:num>
                        <m:den>
                          <m:sSup>
                            <m:sSupPr>
                              <m:ctrlPr>
                                <a:rPr lang="en-US" sz="2000" b="1" i="1" smtClean="0">
                                  <a:solidFill>
                                    <a:srgbClr val="002060"/>
                                  </a:solidFill>
                                  <a:latin typeface="Cambria Math" panose="02040503050406030204" pitchFamily="18" charset="0"/>
                                </a:rPr>
                              </m:ctrlPr>
                            </m:sSupPr>
                            <m:e>
                              <m:r>
                                <a:rPr lang="en-US" sz="2000" b="1" i="1" smtClean="0">
                                  <a:solidFill>
                                    <a:srgbClr val="002060"/>
                                  </a:solidFill>
                                  <a:latin typeface="Cambria Math" panose="02040503050406030204" pitchFamily="18" charset="0"/>
                                </a:rPr>
                                <m:t>𝒙</m:t>
                              </m:r>
                            </m:e>
                            <m:sup>
                              <m:r>
                                <a:rPr lang="en-US" sz="2000" b="1" i="1" smtClean="0">
                                  <a:solidFill>
                                    <a:srgbClr val="002060"/>
                                  </a:solidFill>
                                  <a:latin typeface="Cambria Math" panose="02040503050406030204" pitchFamily="18" charset="0"/>
                                </a:rPr>
                                <m:t>𝟑</m:t>
                              </m:r>
                            </m:sup>
                          </m:sSup>
                          <m:r>
                            <a:rPr lang="en-US" sz="2000" b="1" i="1" smtClean="0">
                              <a:solidFill>
                                <a:srgbClr val="002060"/>
                              </a:solidFill>
                              <a:latin typeface="Cambria Math" panose="02040503050406030204" pitchFamily="18" charset="0"/>
                            </a:rPr>
                            <m:t> </m:t>
                          </m:r>
                          <m:r>
                            <a:rPr lang="en-US" sz="2000" b="1" i="1">
                              <a:solidFill>
                                <a:srgbClr val="002060"/>
                              </a:solidFill>
                              <a:latin typeface="Cambria Math" panose="02040503050406030204" pitchFamily="18" charset="0"/>
                            </a:rPr>
                            <m:t> </m:t>
                          </m:r>
                        </m:den>
                      </m:f>
                    </m:oMath>
                  </m:oMathPara>
                </a14:m>
                <a:endParaRPr lang="en-IN" sz="2000" dirty="0">
                  <a:solidFill>
                    <a:srgbClr val="002060"/>
                  </a:solidFill>
                </a:endParaRPr>
              </a:p>
            </p:txBody>
          </p:sp>
        </mc:Choice>
        <mc:Fallback xmlns="">
          <p:sp>
            <p:nvSpPr>
              <p:cNvPr id="90" name="TextBox 89">
                <a:extLst>
                  <a:ext uri="{FF2B5EF4-FFF2-40B4-BE49-F238E27FC236}">
                    <a16:creationId xmlns:a16="http://schemas.microsoft.com/office/drawing/2014/main" id="{A1A95F27-FEA6-4B99-8332-E459ED030B34}"/>
                  </a:ext>
                </a:extLst>
              </p:cNvPr>
              <p:cNvSpPr txBox="1">
                <a:spLocks noRot="1" noChangeAspect="1" noMove="1" noResize="1" noEditPoints="1" noAdjustHandles="1" noChangeArrowheads="1" noChangeShapeType="1" noTextEdit="1"/>
              </p:cNvSpPr>
              <p:nvPr/>
            </p:nvSpPr>
            <p:spPr>
              <a:xfrm>
                <a:off x="2374655" y="3524680"/>
                <a:ext cx="2599291" cy="670505"/>
              </a:xfrm>
              <a:prstGeom prst="rect">
                <a:avLst/>
              </a:prstGeom>
              <a:blipFill>
                <a:blip r:embed="rId14"/>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42422647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fade">
                                      <p:cBhvr>
                                        <p:cTn id="7" dur="500"/>
                                        <p:tgtEl>
                                          <p:spTgt spid="8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8"/>
                                        </p:tgtEl>
                                        <p:attrNameLst>
                                          <p:attrName>style.visibility</p:attrName>
                                        </p:attrNameLst>
                                      </p:cBhvr>
                                      <p:to>
                                        <p:strVal val="visible"/>
                                      </p:to>
                                    </p:set>
                                    <p:animEffect transition="in" filter="fade">
                                      <p:cBhvr>
                                        <p:cTn id="12" dur="500"/>
                                        <p:tgtEl>
                                          <p:spTgt spid="8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9"/>
                                        </p:tgtEl>
                                        <p:attrNameLst>
                                          <p:attrName>style.visibility</p:attrName>
                                        </p:attrNameLst>
                                      </p:cBhvr>
                                      <p:to>
                                        <p:strVal val="visible"/>
                                      </p:to>
                                    </p:set>
                                    <p:animEffect transition="in" filter="fade">
                                      <p:cBhvr>
                                        <p:cTn id="17" dur="500"/>
                                        <p:tgtEl>
                                          <p:spTgt spid="8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0"/>
                                        </p:tgtEl>
                                        <p:attrNameLst>
                                          <p:attrName>style.visibility</p:attrName>
                                        </p:attrNameLst>
                                      </p:cBhvr>
                                      <p:to>
                                        <p:strVal val="visible"/>
                                      </p:to>
                                    </p:set>
                                    <p:animEffect transition="in" filter="fade">
                                      <p:cBhvr>
                                        <p:cTn id="22"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8" grpId="0"/>
      <p:bldP spid="89" grpId="0"/>
      <p:bldP spid="9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39CBF3E-BB2D-4D51-9BC9-05D133C06DBC}"/>
              </a:ext>
            </a:extLst>
          </p:cNvPr>
          <p:cNvSpPr txBox="1"/>
          <p:nvPr/>
        </p:nvSpPr>
        <p:spPr>
          <a:xfrm>
            <a:off x="214846" y="106823"/>
            <a:ext cx="4705497" cy="523220"/>
          </a:xfrm>
          <a:prstGeom prst="rect">
            <a:avLst/>
          </a:prstGeom>
          <a:noFill/>
        </p:spPr>
        <p:txBody>
          <a:bodyPr wrap="square" rtlCol="0">
            <a:spAutoFit/>
          </a:bodyPr>
          <a:lstStyle/>
          <a:p>
            <a:pPr algn="l"/>
            <a:r>
              <a:rPr lang="en-US" sz="2800" b="1" dirty="0" err="1">
                <a:solidFill>
                  <a:schemeClr val="bg1"/>
                </a:solidFill>
                <a:highlight>
                  <a:srgbClr val="000080"/>
                </a:highlight>
              </a:rPr>
              <a:t>Biot</a:t>
            </a:r>
            <a:r>
              <a:rPr lang="en-US" sz="2800" b="1" dirty="0">
                <a:solidFill>
                  <a:schemeClr val="bg1"/>
                </a:solidFill>
                <a:highlight>
                  <a:srgbClr val="000080"/>
                </a:highlight>
              </a:rPr>
              <a:t>-Savart Law –Applications</a:t>
            </a:r>
            <a:endParaRPr lang="en-IN" sz="2800" b="1" dirty="0">
              <a:solidFill>
                <a:schemeClr val="bg1"/>
              </a:solidFill>
              <a:highlight>
                <a:srgbClr val="000080"/>
              </a:highlight>
            </a:endParaRPr>
          </a:p>
        </p:txBody>
      </p:sp>
      <p:sp>
        <p:nvSpPr>
          <p:cNvPr id="4" name="TextBox 3">
            <a:extLst>
              <a:ext uri="{FF2B5EF4-FFF2-40B4-BE49-F238E27FC236}">
                <a16:creationId xmlns:a16="http://schemas.microsoft.com/office/drawing/2014/main" id="{F3C31ED7-A3B2-4C03-AC3D-30A5A9046A5C}"/>
              </a:ext>
            </a:extLst>
          </p:cNvPr>
          <p:cNvSpPr txBox="1"/>
          <p:nvPr/>
        </p:nvSpPr>
        <p:spPr>
          <a:xfrm>
            <a:off x="4924488" y="193778"/>
            <a:ext cx="6114196" cy="369332"/>
          </a:xfrm>
          <a:prstGeom prst="rect">
            <a:avLst/>
          </a:prstGeom>
          <a:noFill/>
        </p:spPr>
        <p:txBody>
          <a:bodyPr wrap="square">
            <a:spAutoFit/>
          </a:bodyPr>
          <a:lstStyle/>
          <a:p>
            <a:r>
              <a:rPr lang="en-US" b="1" dirty="0">
                <a:solidFill>
                  <a:srgbClr val="002060"/>
                </a:solidFill>
              </a:rPr>
              <a:t>Magnetic Field at a point on the axial line of a </a:t>
            </a:r>
            <a:r>
              <a:rPr lang="en-US" sz="1800" b="1" dirty="0">
                <a:solidFill>
                  <a:srgbClr val="002060"/>
                </a:solidFill>
              </a:rPr>
              <a:t>Circular coil</a:t>
            </a:r>
            <a:endParaRPr lang="en-IN" b="1" dirty="0">
              <a:solidFill>
                <a:srgbClr val="002060"/>
              </a:solidFill>
            </a:endParaRPr>
          </a:p>
        </p:txBody>
      </p:sp>
      <p:grpSp>
        <p:nvGrpSpPr>
          <p:cNvPr id="8" name="Group 7">
            <a:extLst>
              <a:ext uri="{FF2B5EF4-FFF2-40B4-BE49-F238E27FC236}">
                <a16:creationId xmlns:a16="http://schemas.microsoft.com/office/drawing/2014/main" id="{03BE8D91-1483-4EE0-AEC0-07511A6A0D14}"/>
              </a:ext>
            </a:extLst>
          </p:cNvPr>
          <p:cNvGrpSpPr/>
          <p:nvPr/>
        </p:nvGrpSpPr>
        <p:grpSpPr>
          <a:xfrm>
            <a:off x="5677500" y="1017906"/>
            <a:ext cx="1023582" cy="3029803"/>
            <a:chOff x="6448567" y="1269242"/>
            <a:chExt cx="1023582" cy="3029803"/>
          </a:xfrm>
        </p:grpSpPr>
        <p:sp>
          <p:nvSpPr>
            <p:cNvPr id="5" name="Oval 4">
              <a:extLst>
                <a:ext uri="{FF2B5EF4-FFF2-40B4-BE49-F238E27FC236}">
                  <a16:creationId xmlns:a16="http://schemas.microsoft.com/office/drawing/2014/main" id="{9150FB19-4540-4167-A30B-EFDB82D7CFA7}"/>
                </a:ext>
              </a:extLst>
            </p:cNvPr>
            <p:cNvSpPr/>
            <p:nvPr/>
          </p:nvSpPr>
          <p:spPr>
            <a:xfrm>
              <a:off x="6448567" y="1269242"/>
              <a:ext cx="1023582" cy="3029803"/>
            </a:xfrm>
            <a:prstGeom prst="ellipse">
              <a:avLst/>
            </a:prstGeom>
            <a:noFill/>
            <a:ln w="38100">
              <a:solidFill>
                <a:srgbClr val="C09200"/>
              </a:solidFill>
            </a:ln>
          </p:spPr>
          <p:style>
            <a:lnRef idx="0">
              <a:scrgbClr r="0" g="0" b="0"/>
            </a:lnRef>
            <a:fillRef idx="0">
              <a:scrgbClr r="0" g="0" b="0"/>
            </a:fillRef>
            <a:effectRef idx="0">
              <a:scrgbClr r="0" g="0" b="0"/>
            </a:effectRef>
            <a:fontRef idx="minor">
              <a:schemeClr val="accent4"/>
            </a:fontRef>
          </p:style>
          <p:txBody>
            <a:bodyPr rtlCol="0" anchor="ctr"/>
            <a:lstStyle/>
            <a:p>
              <a:pPr algn="ctr"/>
              <a:endParaRPr lang="en-IN" sz="2400" b="1" dirty="0">
                <a:solidFill>
                  <a:srgbClr val="002060"/>
                </a:solidFill>
              </a:endParaRPr>
            </a:p>
          </p:txBody>
        </p:sp>
        <p:sp>
          <p:nvSpPr>
            <p:cNvPr id="6" name="Arrow: Right 5">
              <a:extLst>
                <a:ext uri="{FF2B5EF4-FFF2-40B4-BE49-F238E27FC236}">
                  <a16:creationId xmlns:a16="http://schemas.microsoft.com/office/drawing/2014/main" id="{C8B017F3-D723-4B7A-982C-B466EB286F45}"/>
                </a:ext>
              </a:extLst>
            </p:cNvPr>
            <p:cNvSpPr/>
            <p:nvPr/>
          </p:nvSpPr>
          <p:spPr>
            <a:xfrm rot="6439957">
              <a:off x="6501346" y="1566607"/>
              <a:ext cx="246743" cy="209674"/>
            </a:xfrm>
            <a:prstGeom prst="rightArrow">
              <a:avLst>
                <a:gd name="adj1" fmla="val 18561"/>
                <a:gd name="adj2" fmla="val 50000"/>
              </a:avLst>
            </a:prstGeom>
            <a:solidFill>
              <a:srgbClr val="C00000"/>
            </a:solidFill>
            <a:ln w="38100">
              <a:solidFill>
                <a:srgbClr val="FF0000"/>
              </a:solidFill>
            </a:ln>
          </p:spPr>
          <p:style>
            <a:lnRef idx="0">
              <a:scrgbClr r="0" g="0" b="0"/>
            </a:lnRef>
            <a:fillRef idx="0">
              <a:scrgbClr r="0" g="0" b="0"/>
            </a:fillRef>
            <a:effectRef idx="0">
              <a:scrgbClr r="0" g="0" b="0"/>
            </a:effectRef>
            <a:fontRef idx="minor">
              <a:schemeClr val="accent4"/>
            </a:fontRef>
          </p:style>
          <p:txBody>
            <a:bodyPr rtlCol="0" anchor="ctr"/>
            <a:lstStyle/>
            <a:p>
              <a:pPr algn="ctr"/>
              <a:endParaRPr lang="en-IN" sz="2400" b="1" dirty="0">
                <a:solidFill>
                  <a:srgbClr val="002060"/>
                </a:solidFill>
              </a:endParaRPr>
            </a:p>
          </p:txBody>
        </p:sp>
        <p:sp>
          <p:nvSpPr>
            <p:cNvPr id="7" name="Arrow: Right 6">
              <a:extLst>
                <a:ext uri="{FF2B5EF4-FFF2-40B4-BE49-F238E27FC236}">
                  <a16:creationId xmlns:a16="http://schemas.microsoft.com/office/drawing/2014/main" id="{DC4D7CAA-570F-4142-94C0-25AAE397C677}"/>
                </a:ext>
              </a:extLst>
            </p:cNvPr>
            <p:cNvSpPr/>
            <p:nvPr/>
          </p:nvSpPr>
          <p:spPr>
            <a:xfrm rot="4060259">
              <a:off x="6469043" y="3671179"/>
              <a:ext cx="246743" cy="209674"/>
            </a:xfrm>
            <a:prstGeom prst="rightArrow">
              <a:avLst>
                <a:gd name="adj1" fmla="val 18561"/>
                <a:gd name="adj2" fmla="val 50000"/>
              </a:avLst>
            </a:prstGeom>
            <a:solidFill>
              <a:srgbClr val="C00000"/>
            </a:solidFill>
            <a:ln w="38100">
              <a:solidFill>
                <a:srgbClr val="FF0000"/>
              </a:solidFill>
            </a:ln>
          </p:spPr>
          <p:style>
            <a:lnRef idx="0">
              <a:scrgbClr r="0" g="0" b="0"/>
            </a:lnRef>
            <a:fillRef idx="0">
              <a:scrgbClr r="0" g="0" b="0"/>
            </a:fillRef>
            <a:effectRef idx="0">
              <a:scrgbClr r="0" g="0" b="0"/>
            </a:effectRef>
            <a:fontRef idx="minor">
              <a:schemeClr val="accent4"/>
            </a:fontRef>
          </p:style>
          <p:txBody>
            <a:bodyPr rtlCol="0" anchor="ctr"/>
            <a:lstStyle/>
            <a:p>
              <a:pPr algn="ctr"/>
              <a:endParaRPr lang="en-IN" sz="2400" b="1" dirty="0">
                <a:solidFill>
                  <a:srgbClr val="002060"/>
                </a:solidFill>
              </a:endParaRPr>
            </a:p>
          </p:txBody>
        </p:sp>
      </p:grpSp>
      <p:cxnSp>
        <p:nvCxnSpPr>
          <p:cNvPr id="10" name="Straight Connector 9">
            <a:extLst>
              <a:ext uri="{FF2B5EF4-FFF2-40B4-BE49-F238E27FC236}">
                <a16:creationId xmlns:a16="http://schemas.microsoft.com/office/drawing/2014/main" id="{9D0C0869-AA71-448E-8E7B-529427481638}"/>
              </a:ext>
            </a:extLst>
          </p:cNvPr>
          <p:cNvCxnSpPr>
            <a:cxnSpLocks/>
            <a:stCxn id="5" idx="0"/>
            <a:endCxn id="5" idx="4"/>
          </p:cNvCxnSpPr>
          <p:nvPr/>
        </p:nvCxnSpPr>
        <p:spPr>
          <a:xfrm>
            <a:off x="6189291" y="1017906"/>
            <a:ext cx="0" cy="3029803"/>
          </a:xfrm>
          <a:prstGeom prst="line">
            <a:avLst/>
          </a:prstGeom>
          <a:ln w="28575">
            <a:solidFill>
              <a:srgbClr val="062CEA"/>
            </a:solidFill>
            <a:prstDash val="sysDash"/>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C9CBDD03-EBEC-44EF-B6CC-398BE2C550F4}"/>
                  </a:ext>
                </a:extLst>
              </p:cNvPr>
              <p:cNvSpPr/>
              <p:nvPr/>
            </p:nvSpPr>
            <p:spPr>
              <a:xfrm>
                <a:off x="6606654" y="2738868"/>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𝒊</m:t>
                      </m:r>
                    </m:oMath>
                  </m:oMathPara>
                </a14:m>
                <a:endParaRPr lang="en-IN" sz="2400" b="1" dirty="0">
                  <a:solidFill>
                    <a:srgbClr val="002060"/>
                  </a:solidFill>
                </a:endParaRPr>
              </a:p>
            </p:txBody>
          </p:sp>
        </mc:Choice>
        <mc:Fallback xmlns="">
          <p:sp>
            <p:nvSpPr>
              <p:cNvPr id="33" name="Rectangle 32">
                <a:extLst>
                  <a:ext uri="{FF2B5EF4-FFF2-40B4-BE49-F238E27FC236}">
                    <a16:creationId xmlns:a16="http://schemas.microsoft.com/office/drawing/2014/main" id="{C9CBDD03-EBEC-44EF-B6CC-398BE2C550F4}"/>
                  </a:ext>
                </a:extLst>
              </p:cNvPr>
              <p:cNvSpPr>
                <a:spLocks noRot="1" noChangeAspect="1" noMove="1" noResize="1" noEditPoints="1" noAdjustHandles="1" noChangeArrowheads="1" noChangeShapeType="1" noTextEdit="1"/>
              </p:cNvSpPr>
              <p:nvPr/>
            </p:nvSpPr>
            <p:spPr>
              <a:xfrm>
                <a:off x="6606654" y="2738868"/>
                <a:ext cx="511791" cy="406400"/>
              </a:xfrm>
              <a:prstGeom prst="rect">
                <a:avLst/>
              </a:prstGeom>
              <a:blipFill>
                <a:blip r:embed="rId2"/>
                <a:stretch>
                  <a:fillRect b="-1493"/>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4" name="Rectangle 33">
                <a:extLst>
                  <a:ext uri="{FF2B5EF4-FFF2-40B4-BE49-F238E27FC236}">
                    <a16:creationId xmlns:a16="http://schemas.microsoft.com/office/drawing/2014/main" id="{F7D1CAAB-2811-43B2-B482-A1A5A11317F6}"/>
                  </a:ext>
                </a:extLst>
              </p:cNvPr>
              <p:cNvSpPr/>
              <p:nvPr/>
            </p:nvSpPr>
            <p:spPr>
              <a:xfrm>
                <a:off x="6150239" y="1792380"/>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𝒂</m:t>
                      </m:r>
                    </m:oMath>
                  </m:oMathPara>
                </a14:m>
                <a:endParaRPr lang="en-IN" sz="2400" b="1" dirty="0">
                  <a:solidFill>
                    <a:srgbClr val="002060"/>
                  </a:solidFill>
                </a:endParaRPr>
              </a:p>
            </p:txBody>
          </p:sp>
        </mc:Choice>
        <mc:Fallback xmlns="">
          <p:sp>
            <p:nvSpPr>
              <p:cNvPr id="34" name="Rectangle 33">
                <a:extLst>
                  <a:ext uri="{FF2B5EF4-FFF2-40B4-BE49-F238E27FC236}">
                    <a16:creationId xmlns:a16="http://schemas.microsoft.com/office/drawing/2014/main" id="{F7D1CAAB-2811-43B2-B482-A1A5A11317F6}"/>
                  </a:ext>
                </a:extLst>
              </p:cNvPr>
              <p:cNvSpPr>
                <a:spLocks noRot="1" noChangeAspect="1" noMove="1" noResize="1" noEditPoints="1" noAdjustHandles="1" noChangeArrowheads="1" noChangeShapeType="1" noTextEdit="1"/>
              </p:cNvSpPr>
              <p:nvPr/>
            </p:nvSpPr>
            <p:spPr>
              <a:xfrm>
                <a:off x="6150239" y="1792380"/>
                <a:ext cx="511791" cy="406400"/>
              </a:xfrm>
              <a:prstGeom prst="rect">
                <a:avLst/>
              </a:prstGeom>
              <a:blipFill>
                <a:blip r:embed="rId3"/>
                <a:stretch>
                  <a:fillRect/>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5" name="Rectangle 34">
                <a:extLst>
                  <a:ext uri="{FF2B5EF4-FFF2-40B4-BE49-F238E27FC236}">
                    <a16:creationId xmlns:a16="http://schemas.microsoft.com/office/drawing/2014/main" id="{E9A9C163-A19C-4B61-AF77-0052566AB918}"/>
                  </a:ext>
                </a:extLst>
              </p:cNvPr>
              <p:cNvSpPr/>
              <p:nvPr/>
            </p:nvSpPr>
            <p:spPr>
              <a:xfrm>
                <a:off x="6116302" y="2819875"/>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𝒂</m:t>
                      </m:r>
                    </m:oMath>
                  </m:oMathPara>
                </a14:m>
                <a:endParaRPr lang="en-IN" sz="2400" b="1" dirty="0">
                  <a:solidFill>
                    <a:srgbClr val="002060"/>
                  </a:solidFill>
                </a:endParaRPr>
              </a:p>
            </p:txBody>
          </p:sp>
        </mc:Choice>
        <mc:Fallback xmlns="">
          <p:sp>
            <p:nvSpPr>
              <p:cNvPr id="35" name="Rectangle 34">
                <a:extLst>
                  <a:ext uri="{FF2B5EF4-FFF2-40B4-BE49-F238E27FC236}">
                    <a16:creationId xmlns:a16="http://schemas.microsoft.com/office/drawing/2014/main" id="{E9A9C163-A19C-4B61-AF77-0052566AB918}"/>
                  </a:ext>
                </a:extLst>
              </p:cNvPr>
              <p:cNvSpPr>
                <a:spLocks noRot="1" noChangeAspect="1" noMove="1" noResize="1" noEditPoints="1" noAdjustHandles="1" noChangeArrowheads="1" noChangeShapeType="1" noTextEdit="1"/>
              </p:cNvSpPr>
              <p:nvPr/>
            </p:nvSpPr>
            <p:spPr>
              <a:xfrm>
                <a:off x="6116302" y="2819875"/>
                <a:ext cx="511791" cy="406400"/>
              </a:xfrm>
              <a:prstGeom prst="rect">
                <a:avLst/>
              </a:prstGeom>
              <a:blipFill>
                <a:blip r:embed="rId4"/>
                <a:stretch>
                  <a:fillRect/>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7" name="Rectangle 46">
                <a:extLst>
                  <a:ext uri="{FF2B5EF4-FFF2-40B4-BE49-F238E27FC236}">
                    <a16:creationId xmlns:a16="http://schemas.microsoft.com/office/drawing/2014/main" id="{67C72449-609E-4F7E-AB94-180C891A0AF4}"/>
                  </a:ext>
                </a:extLst>
              </p:cNvPr>
              <p:cNvSpPr/>
              <p:nvPr/>
            </p:nvSpPr>
            <p:spPr>
              <a:xfrm>
                <a:off x="5710147" y="2329608"/>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𝒐</m:t>
                      </m:r>
                    </m:oMath>
                  </m:oMathPara>
                </a14:m>
                <a:endParaRPr lang="en-IN" sz="2400" b="1" dirty="0">
                  <a:solidFill>
                    <a:srgbClr val="002060"/>
                  </a:solidFill>
                </a:endParaRPr>
              </a:p>
            </p:txBody>
          </p:sp>
        </mc:Choice>
        <mc:Fallback xmlns="">
          <p:sp>
            <p:nvSpPr>
              <p:cNvPr id="47" name="Rectangle 46">
                <a:extLst>
                  <a:ext uri="{FF2B5EF4-FFF2-40B4-BE49-F238E27FC236}">
                    <a16:creationId xmlns:a16="http://schemas.microsoft.com/office/drawing/2014/main" id="{67C72449-609E-4F7E-AB94-180C891A0AF4}"/>
                  </a:ext>
                </a:extLst>
              </p:cNvPr>
              <p:cNvSpPr>
                <a:spLocks noRot="1" noChangeAspect="1" noMove="1" noResize="1" noEditPoints="1" noAdjustHandles="1" noChangeArrowheads="1" noChangeShapeType="1" noTextEdit="1"/>
              </p:cNvSpPr>
              <p:nvPr/>
            </p:nvSpPr>
            <p:spPr>
              <a:xfrm>
                <a:off x="5710147" y="2329608"/>
                <a:ext cx="511791" cy="406400"/>
              </a:xfrm>
              <a:prstGeom prst="rect">
                <a:avLst/>
              </a:prstGeom>
              <a:blipFill>
                <a:blip r:embed="rId5"/>
                <a:stretch>
                  <a:fillRect/>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8" name="Rectangle 47">
                <a:extLst>
                  <a:ext uri="{FF2B5EF4-FFF2-40B4-BE49-F238E27FC236}">
                    <a16:creationId xmlns:a16="http://schemas.microsoft.com/office/drawing/2014/main" id="{F97C591E-6602-4545-B021-50C2DE4D9A10}"/>
                  </a:ext>
                </a:extLst>
              </p:cNvPr>
              <p:cNvSpPr/>
              <p:nvPr/>
            </p:nvSpPr>
            <p:spPr>
              <a:xfrm>
                <a:off x="6073146" y="500641"/>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𝑪</m:t>
                      </m:r>
                    </m:oMath>
                  </m:oMathPara>
                </a14:m>
                <a:endParaRPr lang="en-IN" sz="2400" b="1" dirty="0">
                  <a:solidFill>
                    <a:srgbClr val="002060"/>
                  </a:solidFill>
                </a:endParaRPr>
              </a:p>
            </p:txBody>
          </p:sp>
        </mc:Choice>
        <mc:Fallback xmlns="">
          <p:sp>
            <p:nvSpPr>
              <p:cNvPr id="48" name="Rectangle 47">
                <a:extLst>
                  <a:ext uri="{FF2B5EF4-FFF2-40B4-BE49-F238E27FC236}">
                    <a16:creationId xmlns:a16="http://schemas.microsoft.com/office/drawing/2014/main" id="{F97C591E-6602-4545-B021-50C2DE4D9A10}"/>
                  </a:ext>
                </a:extLst>
              </p:cNvPr>
              <p:cNvSpPr>
                <a:spLocks noRot="1" noChangeAspect="1" noMove="1" noResize="1" noEditPoints="1" noAdjustHandles="1" noChangeArrowheads="1" noChangeShapeType="1" noTextEdit="1"/>
              </p:cNvSpPr>
              <p:nvPr/>
            </p:nvSpPr>
            <p:spPr>
              <a:xfrm>
                <a:off x="6073146" y="500641"/>
                <a:ext cx="511791" cy="406400"/>
              </a:xfrm>
              <a:prstGeom prst="rect">
                <a:avLst/>
              </a:prstGeom>
              <a:blipFill>
                <a:blip r:embed="rId6"/>
                <a:stretch>
                  <a:fillRect b="-1493"/>
                </a:stretch>
              </a:blipFill>
              <a:ln>
                <a:noFill/>
              </a:ln>
            </p:spPr>
            <p:txBody>
              <a:bodyPr/>
              <a:lstStyle/>
              <a:p>
                <a:r>
                  <a:rPr lang="en-IN">
                    <a:noFill/>
                  </a:rPr>
                  <a:t> </a:t>
                </a:r>
              </a:p>
            </p:txBody>
          </p:sp>
        </mc:Fallback>
      </mc:AlternateContent>
      <p:grpSp>
        <p:nvGrpSpPr>
          <p:cNvPr id="79" name="Group 78">
            <a:extLst>
              <a:ext uri="{FF2B5EF4-FFF2-40B4-BE49-F238E27FC236}">
                <a16:creationId xmlns:a16="http://schemas.microsoft.com/office/drawing/2014/main" id="{FA33D3F4-9C4B-4C59-A943-EA224C5AB8A5}"/>
              </a:ext>
            </a:extLst>
          </p:cNvPr>
          <p:cNvGrpSpPr/>
          <p:nvPr/>
        </p:nvGrpSpPr>
        <p:grpSpPr>
          <a:xfrm>
            <a:off x="5587299" y="873502"/>
            <a:ext cx="726197" cy="622355"/>
            <a:chOff x="5587299" y="873502"/>
            <a:chExt cx="726197" cy="622355"/>
          </a:xfrm>
        </p:grpSpPr>
        <p:sp>
          <p:nvSpPr>
            <p:cNvPr id="54" name="Arc 53">
              <a:extLst>
                <a:ext uri="{FF2B5EF4-FFF2-40B4-BE49-F238E27FC236}">
                  <a16:creationId xmlns:a16="http://schemas.microsoft.com/office/drawing/2014/main" id="{2C102002-1E06-4901-9620-0B7875C126FD}"/>
                </a:ext>
              </a:extLst>
            </p:cNvPr>
            <p:cNvSpPr/>
            <p:nvPr/>
          </p:nvSpPr>
          <p:spPr>
            <a:xfrm rot="18080682">
              <a:off x="5887942" y="1070303"/>
              <a:ext cx="529577" cy="321531"/>
            </a:xfrm>
            <a:prstGeom prst="arc">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solidFill>
                  <a:srgbClr val="002060"/>
                </a:solidFill>
              </a:endParaRPr>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10C21731-B9E1-487D-8AAC-4F9EC2D24368}"/>
                    </a:ext>
                  </a:extLst>
                </p:cNvPr>
                <p:cNvSpPr txBox="1"/>
                <p:nvPr/>
              </p:nvSpPr>
              <p:spPr>
                <a:xfrm>
                  <a:off x="5587299" y="873502"/>
                  <a:ext cx="500743"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smtClean="0">
                            <a:solidFill>
                              <a:srgbClr val="002060"/>
                            </a:solidFill>
                            <a:latin typeface="Cambria Math" panose="02040503050406030204" pitchFamily="18" charset="0"/>
                          </a:rPr>
                          <m:t>𝑑𝑙</m:t>
                        </m:r>
                      </m:oMath>
                    </m:oMathPara>
                  </a14:m>
                  <a:endParaRPr lang="en-IN" dirty="0">
                    <a:solidFill>
                      <a:srgbClr val="002060"/>
                    </a:solidFill>
                  </a:endParaRPr>
                </a:p>
              </p:txBody>
            </p:sp>
          </mc:Choice>
          <mc:Fallback xmlns="">
            <p:sp>
              <p:nvSpPr>
                <p:cNvPr id="56" name="TextBox 55">
                  <a:extLst>
                    <a:ext uri="{FF2B5EF4-FFF2-40B4-BE49-F238E27FC236}">
                      <a16:creationId xmlns:a16="http://schemas.microsoft.com/office/drawing/2014/main" id="{10C21731-B9E1-487D-8AAC-4F9EC2D24368}"/>
                    </a:ext>
                  </a:extLst>
                </p:cNvPr>
                <p:cNvSpPr txBox="1">
                  <a:spLocks noRot="1" noChangeAspect="1" noMove="1" noResize="1" noEditPoints="1" noAdjustHandles="1" noChangeArrowheads="1" noChangeShapeType="1" noTextEdit="1"/>
                </p:cNvSpPr>
                <p:nvPr/>
              </p:nvSpPr>
              <p:spPr>
                <a:xfrm>
                  <a:off x="5587299" y="873502"/>
                  <a:ext cx="500743" cy="369332"/>
                </a:xfrm>
                <a:prstGeom prst="rect">
                  <a:avLst/>
                </a:prstGeom>
                <a:blipFill>
                  <a:blip r:embed="rId7"/>
                  <a:stretch>
                    <a:fillRect/>
                  </a:stretch>
                </a:blipFill>
              </p:spPr>
              <p:txBody>
                <a:bodyPr/>
                <a:lstStyle/>
                <a:p>
                  <a:r>
                    <a:rPr lang="en-IN">
                      <a:noFill/>
                    </a:rPr>
                    <a:t> </a:t>
                  </a:r>
                </a:p>
              </p:txBody>
            </p:sp>
          </mc:Fallback>
        </mc:AlternateContent>
      </p:grpSp>
      <p:grpSp>
        <p:nvGrpSpPr>
          <p:cNvPr id="80" name="Group 79">
            <a:extLst>
              <a:ext uri="{FF2B5EF4-FFF2-40B4-BE49-F238E27FC236}">
                <a16:creationId xmlns:a16="http://schemas.microsoft.com/office/drawing/2014/main" id="{95B4A5D6-31CE-44A7-BD0E-42A463223EA6}"/>
              </a:ext>
            </a:extLst>
          </p:cNvPr>
          <p:cNvGrpSpPr/>
          <p:nvPr/>
        </p:nvGrpSpPr>
        <p:grpSpPr>
          <a:xfrm>
            <a:off x="6026895" y="3755952"/>
            <a:ext cx="899233" cy="762974"/>
            <a:chOff x="6026895" y="3755952"/>
            <a:chExt cx="899233" cy="762974"/>
          </a:xfrm>
        </p:grpSpPr>
        <p:sp>
          <p:nvSpPr>
            <p:cNvPr id="57" name="Arc 56">
              <a:extLst>
                <a:ext uri="{FF2B5EF4-FFF2-40B4-BE49-F238E27FC236}">
                  <a16:creationId xmlns:a16="http://schemas.microsoft.com/office/drawing/2014/main" id="{06216211-A284-4B92-8BD7-B93EED74A972}"/>
                </a:ext>
              </a:extLst>
            </p:cNvPr>
            <p:cNvSpPr/>
            <p:nvPr/>
          </p:nvSpPr>
          <p:spPr>
            <a:xfrm rot="10593339">
              <a:off x="6029609" y="3755952"/>
              <a:ext cx="529577" cy="321531"/>
            </a:xfrm>
            <a:prstGeom prst="arc">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solidFill>
                  <a:srgbClr val="002060"/>
                </a:solidFill>
              </a:endParaRPr>
            </a:p>
          </p:txBody>
        </p: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E24FEC51-18CD-4A93-B7C7-7A237DB3ADE1}"/>
                    </a:ext>
                  </a:extLst>
                </p:cNvPr>
                <p:cNvSpPr txBox="1"/>
                <p:nvPr/>
              </p:nvSpPr>
              <p:spPr>
                <a:xfrm>
                  <a:off x="6026895" y="4149594"/>
                  <a:ext cx="899233"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smtClean="0">
                            <a:solidFill>
                              <a:srgbClr val="002060"/>
                            </a:solidFill>
                            <a:latin typeface="Cambria Math" panose="02040503050406030204" pitchFamily="18" charset="0"/>
                          </a:rPr>
                          <m:t>𝑑𝑙</m:t>
                        </m:r>
                        <m:r>
                          <a:rPr lang="en-US" sz="1800" b="0" i="1" smtClean="0">
                            <a:solidFill>
                              <a:srgbClr val="002060"/>
                            </a:solidFill>
                            <a:latin typeface="Cambria Math" panose="02040503050406030204" pitchFamily="18" charset="0"/>
                          </a:rPr>
                          <m:t>′</m:t>
                        </m:r>
                      </m:oMath>
                    </m:oMathPara>
                  </a14:m>
                  <a:endParaRPr lang="en-IN" dirty="0">
                    <a:solidFill>
                      <a:srgbClr val="002060"/>
                    </a:solidFill>
                  </a:endParaRPr>
                </a:p>
              </p:txBody>
            </p:sp>
          </mc:Choice>
          <mc:Fallback xmlns="">
            <p:sp>
              <p:nvSpPr>
                <p:cNvPr id="58" name="TextBox 57">
                  <a:extLst>
                    <a:ext uri="{FF2B5EF4-FFF2-40B4-BE49-F238E27FC236}">
                      <a16:creationId xmlns:a16="http://schemas.microsoft.com/office/drawing/2014/main" id="{E24FEC51-18CD-4A93-B7C7-7A237DB3ADE1}"/>
                    </a:ext>
                  </a:extLst>
                </p:cNvPr>
                <p:cNvSpPr txBox="1">
                  <a:spLocks noRot="1" noChangeAspect="1" noMove="1" noResize="1" noEditPoints="1" noAdjustHandles="1" noChangeArrowheads="1" noChangeShapeType="1" noTextEdit="1"/>
                </p:cNvSpPr>
                <p:nvPr/>
              </p:nvSpPr>
              <p:spPr>
                <a:xfrm>
                  <a:off x="6026895" y="4149594"/>
                  <a:ext cx="899233" cy="369332"/>
                </a:xfrm>
                <a:prstGeom prst="rect">
                  <a:avLst/>
                </a:prstGeom>
                <a:blipFill>
                  <a:blip r:embed="rId8"/>
                  <a:stretch>
                    <a:fillRect/>
                  </a:stretch>
                </a:blipFill>
              </p:spPr>
              <p:txBody>
                <a:bodyPr/>
                <a:lstStyle/>
                <a:p>
                  <a:r>
                    <a:rPr lang="en-IN">
                      <a:noFill/>
                    </a:rPr>
                    <a:t> </a:t>
                  </a:r>
                </a:p>
              </p:txBody>
            </p:sp>
          </mc:Fallback>
        </mc:AlternateContent>
      </p:grpSp>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DA43733D-C03B-4791-9973-C4DF0782DA2C}"/>
                  </a:ext>
                </a:extLst>
              </p:cNvPr>
              <p:cNvSpPr txBox="1"/>
              <p:nvPr/>
            </p:nvSpPr>
            <p:spPr>
              <a:xfrm>
                <a:off x="483532" y="1017906"/>
                <a:ext cx="2965777" cy="9174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000" b="1" i="1" smtClean="0">
                          <a:solidFill>
                            <a:srgbClr val="002060"/>
                          </a:solidFill>
                          <a:latin typeface="Cambria Math" panose="02040503050406030204" pitchFamily="18" charset="0"/>
                        </a:rPr>
                        <m:t>𝑩</m:t>
                      </m:r>
                      <m:r>
                        <a:rPr lang="en-US" sz="2000" b="1" i="1" smtClean="0">
                          <a:solidFill>
                            <a:srgbClr val="002060"/>
                          </a:solidFill>
                          <a:latin typeface="Cambria Math" panose="02040503050406030204" pitchFamily="18" charset="0"/>
                        </a:rPr>
                        <m:t>=</m:t>
                      </m:r>
                      <m:f>
                        <m:fPr>
                          <m:ctrlPr>
                            <a:rPr lang="en-US" sz="2000" b="1" i="1">
                              <a:solidFill>
                                <a:srgbClr val="002060"/>
                              </a:solidFill>
                              <a:latin typeface="Cambria Math" panose="02040503050406030204" pitchFamily="18" charset="0"/>
                            </a:rPr>
                          </m:ctrlPr>
                        </m:fPr>
                        <m:num>
                          <m:sSub>
                            <m:sSubPr>
                              <m:ctrlPr>
                                <a:rPr lang="en-US" sz="2000" b="1" i="1">
                                  <a:solidFill>
                                    <a:srgbClr val="002060"/>
                                  </a:solidFill>
                                  <a:latin typeface="Cambria Math" panose="02040503050406030204" pitchFamily="18" charset="0"/>
                                </a:rPr>
                              </m:ctrlPr>
                            </m:sSubPr>
                            <m:e>
                              <m:r>
                                <a:rPr lang="en-US" sz="2000" b="1" i="1">
                                  <a:solidFill>
                                    <a:srgbClr val="002060"/>
                                  </a:solidFill>
                                  <a:latin typeface="Cambria Math" panose="02040503050406030204" pitchFamily="18" charset="0"/>
                                </a:rPr>
                                <m:t>𝝁</m:t>
                              </m:r>
                            </m:e>
                            <m:sub>
                              <m:r>
                                <a:rPr lang="en-US" sz="2000" b="1" i="1">
                                  <a:solidFill>
                                    <a:srgbClr val="002060"/>
                                  </a:solidFill>
                                  <a:latin typeface="Cambria Math" panose="02040503050406030204" pitchFamily="18" charset="0"/>
                                </a:rPr>
                                <m:t>𝟎</m:t>
                              </m:r>
                            </m:sub>
                          </m:sSub>
                        </m:num>
                        <m:den>
                          <m:r>
                            <a:rPr lang="en-US" sz="2000" b="1" i="1">
                              <a:solidFill>
                                <a:srgbClr val="002060"/>
                              </a:solidFill>
                              <a:latin typeface="Cambria Math" panose="02040503050406030204" pitchFamily="18" charset="0"/>
                            </a:rPr>
                            <m:t>𝟒</m:t>
                          </m:r>
                          <m:r>
                            <a:rPr lang="en-US" sz="2000" b="1" i="1">
                              <a:solidFill>
                                <a:srgbClr val="002060"/>
                              </a:solidFill>
                              <a:latin typeface="Cambria Math" panose="02040503050406030204" pitchFamily="18" charset="0"/>
                            </a:rPr>
                            <m:t>𝝅</m:t>
                          </m:r>
                        </m:den>
                      </m:f>
                      <m:r>
                        <a:rPr lang="en-US" sz="2000" b="1" i="1">
                          <a:solidFill>
                            <a:srgbClr val="002060"/>
                          </a:solidFill>
                          <a:latin typeface="Cambria Math" panose="02040503050406030204" pitchFamily="18" charset="0"/>
                        </a:rPr>
                        <m:t> </m:t>
                      </m:r>
                      <m:f>
                        <m:fPr>
                          <m:ctrlPr>
                            <a:rPr lang="en-US" sz="2000" b="1" i="1">
                              <a:solidFill>
                                <a:srgbClr val="002060"/>
                              </a:solidFill>
                              <a:latin typeface="Cambria Math" panose="02040503050406030204" pitchFamily="18" charset="0"/>
                            </a:rPr>
                          </m:ctrlPr>
                        </m:fPr>
                        <m:num>
                          <m:r>
                            <a:rPr lang="en-US" sz="2000" b="1" i="1">
                              <a:solidFill>
                                <a:srgbClr val="002060"/>
                              </a:solidFill>
                              <a:latin typeface="Cambria Math" panose="02040503050406030204" pitchFamily="18" charset="0"/>
                            </a:rPr>
                            <m:t>𝟐</m:t>
                          </m:r>
                          <m:r>
                            <a:rPr lang="en-US" sz="2000" b="1" i="1">
                              <a:solidFill>
                                <a:srgbClr val="002060"/>
                              </a:solidFill>
                              <a:latin typeface="Cambria Math" panose="02040503050406030204" pitchFamily="18" charset="0"/>
                            </a:rPr>
                            <m:t>𝝅</m:t>
                          </m:r>
                          <m:sSup>
                            <m:sSupPr>
                              <m:ctrlPr>
                                <a:rPr lang="en-US" sz="2000" b="1" i="1" smtClean="0">
                                  <a:solidFill>
                                    <a:srgbClr val="002060"/>
                                  </a:solidFill>
                                  <a:latin typeface="Cambria Math" panose="02040503050406030204" pitchFamily="18" charset="0"/>
                                </a:rPr>
                              </m:ctrlPr>
                            </m:sSupPr>
                            <m:e>
                              <m:r>
                                <a:rPr lang="en-US" sz="2000" b="1" i="1">
                                  <a:solidFill>
                                    <a:srgbClr val="002060"/>
                                  </a:solidFill>
                                  <a:latin typeface="Cambria Math" panose="02040503050406030204" pitchFamily="18" charset="0"/>
                                </a:rPr>
                                <m:t>𝒂</m:t>
                              </m:r>
                            </m:e>
                            <m:sup>
                              <m:r>
                                <a:rPr lang="en-US" sz="2000" b="1" i="1" smtClean="0">
                                  <a:solidFill>
                                    <a:srgbClr val="002060"/>
                                  </a:solidFill>
                                  <a:latin typeface="Cambria Math" panose="02040503050406030204" pitchFamily="18" charset="0"/>
                                </a:rPr>
                                <m:t>𝟐</m:t>
                              </m:r>
                            </m:sup>
                          </m:sSup>
                          <m:r>
                            <a:rPr lang="en-US" sz="2000" b="1" i="1" smtClean="0">
                              <a:solidFill>
                                <a:srgbClr val="002060"/>
                              </a:solidFill>
                              <a:latin typeface="Cambria Math" panose="02040503050406030204" pitchFamily="18" charset="0"/>
                            </a:rPr>
                            <m:t>𝑰</m:t>
                          </m:r>
                        </m:num>
                        <m:den>
                          <m:sSup>
                            <m:sSupPr>
                              <m:ctrlPr>
                                <a:rPr lang="en-US" sz="2000" b="1" i="1" smtClean="0">
                                  <a:solidFill>
                                    <a:srgbClr val="002060"/>
                                  </a:solidFill>
                                  <a:latin typeface="Cambria Math" panose="02040503050406030204" pitchFamily="18" charset="0"/>
                                </a:rPr>
                              </m:ctrlPr>
                            </m:sSupPr>
                            <m:e>
                              <m:d>
                                <m:dPr>
                                  <m:ctrlPr>
                                    <a:rPr lang="en-US" sz="2000" b="1" i="1" smtClean="0">
                                      <a:solidFill>
                                        <a:srgbClr val="002060"/>
                                      </a:solidFill>
                                      <a:latin typeface="Cambria Math" panose="02040503050406030204" pitchFamily="18" charset="0"/>
                                    </a:rPr>
                                  </m:ctrlPr>
                                </m:dPr>
                                <m:e>
                                  <m:sSup>
                                    <m:sSupPr>
                                      <m:ctrlPr>
                                        <a:rPr lang="en-US" sz="2000" b="1" i="1" smtClean="0">
                                          <a:solidFill>
                                            <a:srgbClr val="002060"/>
                                          </a:solidFill>
                                          <a:latin typeface="Cambria Math" panose="02040503050406030204" pitchFamily="18" charset="0"/>
                                        </a:rPr>
                                      </m:ctrlPr>
                                    </m:sSupPr>
                                    <m:e>
                                      <m:r>
                                        <a:rPr lang="en-US" sz="2000" b="1" i="1" smtClean="0">
                                          <a:solidFill>
                                            <a:srgbClr val="002060"/>
                                          </a:solidFill>
                                          <a:latin typeface="Cambria Math" panose="02040503050406030204" pitchFamily="18" charset="0"/>
                                        </a:rPr>
                                        <m:t>𝒂</m:t>
                                      </m:r>
                                    </m:e>
                                    <m:sup>
                                      <m:r>
                                        <a:rPr lang="en-US" sz="2000" b="1" i="1" smtClean="0">
                                          <a:solidFill>
                                            <a:srgbClr val="002060"/>
                                          </a:solidFill>
                                          <a:latin typeface="Cambria Math" panose="02040503050406030204" pitchFamily="18" charset="0"/>
                                        </a:rPr>
                                        <m:t>𝟐</m:t>
                                      </m:r>
                                    </m:sup>
                                  </m:sSup>
                                  <m:r>
                                    <a:rPr lang="en-US" sz="2000" b="1" i="1" smtClean="0">
                                      <a:solidFill>
                                        <a:srgbClr val="002060"/>
                                      </a:solidFill>
                                      <a:latin typeface="Cambria Math" panose="02040503050406030204" pitchFamily="18" charset="0"/>
                                    </a:rPr>
                                    <m:t>+</m:t>
                                  </m:r>
                                  <m:sSup>
                                    <m:sSupPr>
                                      <m:ctrlPr>
                                        <a:rPr lang="en-US" sz="2000" b="1" i="1" smtClean="0">
                                          <a:solidFill>
                                            <a:srgbClr val="002060"/>
                                          </a:solidFill>
                                          <a:latin typeface="Cambria Math" panose="02040503050406030204" pitchFamily="18" charset="0"/>
                                        </a:rPr>
                                      </m:ctrlPr>
                                    </m:sSupPr>
                                    <m:e>
                                      <m:r>
                                        <a:rPr lang="en-US" sz="2000" b="1" i="1" smtClean="0">
                                          <a:solidFill>
                                            <a:srgbClr val="002060"/>
                                          </a:solidFill>
                                          <a:latin typeface="Cambria Math" panose="02040503050406030204" pitchFamily="18" charset="0"/>
                                        </a:rPr>
                                        <m:t>𝒙</m:t>
                                      </m:r>
                                    </m:e>
                                    <m:sup>
                                      <m:r>
                                        <a:rPr lang="en-US" sz="2000" b="1" i="1" smtClean="0">
                                          <a:solidFill>
                                            <a:srgbClr val="002060"/>
                                          </a:solidFill>
                                          <a:latin typeface="Cambria Math" panose="02040503050406030204" pitchFamily="18" charset="0"/>
                                        </a:rPr>
                                        <m:t>𝟐</m:t>
                                      </m:r>
                                    </m:sup>
                                  </m:sSup>
                                </m:e>
                              </m:d>
                            </m:e>
                            <m:sup>
                              <m:f>
                                <m:fPr>
                                  <m:ctrlPr>
                                    <a:rPr lang="en-US" sz="2000" b="1" i="1" smtClean="0">
                                      <a:solidFill>
                                        <a:srgbClr val="002060"/>
                                      </a:solidFill>
                                      <a:latin typeface="Cambria Math" panose="02040503050406030204" pitchFamily="18" charset="0"/>
                                    </a:rPr>
                                  </m:ctrlPr>
                                </m:fPr>
                                <m:num>
                                  <m:r>
                                    <a:rPr lang="en-US" sz="2000" b="1" i="1" smtClean="0">
                                      <a:solidFill>
                                        <a:srgbClr val="002060"/>
                                      </a:solidFill>
                                      <a:latin typeface="Cambria Math" panose="02040503050406030204" pitchFamily="18" charset="0"/>
                                    </a:rPr>
                                    <m:t>𝟑</m:t>
                                  </m:r>
                                </m:num>
                                <m:den>
                                  <m:r>
                                    <a:rPr lang="en-US" sz="2000" b="1" i="1" smtClean="0">
                                      <a:solidFill>
                                        <a:srgbClr val="002060"/>
                                      </a:solidFill>
                                      <a:latin typeface="Cambria Math" panose="02040503050406030204" pitchFamily="18" charset="0"/>
                                    </a:rPr>
                                    <m:t>𝟐</m:t>
                                  </m:r>
                                </m:den>
                              </m:f>
                            </m:sup>
                          </m:sSup>
                          <m:r>
                            <a:rPr lang="en-US" sz="2000" b="1" i="1">
                              <a:solidFill>
                                <a:srgbClr val="002060"/>
                              </a:solidFill>
                              <a:latin typeface="Cambria Math" panose="02040503050406030204" pitchFamily="18" charset="0"/>
                            </a:rPr>
                            <m:t> </m:t>
                          </m:r>
                        </m:den>
                      </m:f>
                    </m:oMath>
                  </m:oMathPara>
                </a14:m>
                <a:endParaRPr lang="en-IN" sz="2000" b="1" dirty="0">
                  <a:solidFill>
                    <a:srgbClr val="002060"/>
                  </a:solidFill>
                </a:endParaRPr>
              </a:p>
            </p:txBody>
          </p:sp>
        </mc:Choice>
        <mc:Fallback xmlns="">
          <p:sp>
            <p:nvSpPr>
              <p:cNvPr id="78" name="TextBox 77">
                <a:extLst>
                  <a:ext uri="{FF2B5EF4-FFF2-40B4-BE49-F238E27FC236}">
                    <a16:creationId xmlns:a16="http://schemas.microsoft.com/office/drawing/2014/main" id="{DA43733D-C03B-4791-9973-C4DF0782DA2C}"/>
                  </a:ext>
                </a:extLst>
              </p:cNvPr>
              <p:cNvSpPr txBox="1">
                <a:spLocks noRot="1" noChangeAspect="1" noMove="1" noResize="1" noEditPoints="1" noAdjustHandles="1" noChangeArrowheads="1" noChangeShapeType="1" noTextEdit="1"/>
              </p:cNvSpPr>
              <p:nvPr/>
            </p:nvSpPr>
            <p:spPr>
              <a:xfrm>
                <a:off x="483532" y="1017906"/>
                <a:ext cx="2965777" cy="917431"/>
              </a:xfrm>
              <a:prstGeom prst="rect">
                <a:avLst/>
              </a:prstGeom>
              <a:blipFill>
                <a:blip r:embed="rId9"/>
                <a:stretch>
                  <a:fillRect/>
                </a:stretch>
              </a:blipFill>
            </p:spPr>
            <p:txBody>
              <a:bodyPr/>
              <a:lstStyle/>
              <a:p>
                <a:r>
                  <a:rPr lang="en-IN">
                    <a:noFill/>
                  </a:rPr>
                  <a:t> </a:t>
                </a:r>
              </a:p>
            </p:txBody>
          </p:sp>
        </mc:Fallback>
      </mc:AlternateContent>
      <p:grpSp>
        <p:nvGrpSpPr>
          <p:cNvPr id="69" name="Group 68">
            <a:extLst>
              <a:ext uri="{FF2B5EF4-FFF2-40B4-BE49-F238E27FC236}">
                <a16:creationId xmlns:a16="http://schemas.microsoft.com/office/drawing/2014/main" id="{47A23EF1-3F1D-4F6D-9C96-6434AC6FBD35}"/>
              </a:ext>
            </a:extLst>
          </p:cNvPr>
          <p:cNvGrpSpPr/>
          <p:nvPr/>
        </p:nvGrpSpPr>
        <p:grpSpPr>
          <a:xfrm>
            <a:off x="6190912" y="2523875"/>
            <a:ext cx="63674" cy="526281"/>
            <a:chOff x="6205615" y="2496794"/>
            <a:chExt cx="3860041" cy="526281"/>
          </a:xfrm>
        </p:grpSpPr>
        <p:cxnSp>
          <p:nvCxnSpPr>
            <p:cNvPr id="72" name="Straight Connector 71">
              <a:extLst>
                <a:ext uri="{FF2B5EF4-FFF2-40B4-BE49-F238E27FC236}">
                  <a16:creationId xmlns:a16="http://schemas.microsoft.com/office/drawing/2014/main" id="{64E50A5A-EF3D-40A4-861C-834C197036EE}"/>
                </a:ext>
              </a:extLst>
            </p:cNvPr>
            <p:cNvCxnSpPr/>
            <p:nvPr/>
          </p:nvCxnSpPr>
          <p:spPr>
            <a:xfrm>
              <a:off x="6205615" y="2514276"/>
              <a:ext cx="3780213" cy="0"/>
            </a:xfrm>
            <a:prstGeom prst="line">
              <a:avLst/>
            </a:prstGeom>
            <a:ln w="28575">
              <a:solidFill>
                <a:srgbClr val="FFFF00"/>
              </a:solidFill>
              <a:tailEnd type="none"/>
            </a:ln>
          </p:spPr>
          <p:style>
            <a:lnRef idx="1">
              <a:schemeClr val="accent1"/>
            </a:lnRef>
            <a:fillRef idx="0">
              <a:schemeClr val="accent1"/>
            </a:fillRef>
            <a:effectRef idx="0">
              <a:schemeClr val="accent1"/>
            </a:effectRef>
            <a:fontRef idx="minor">
              <a:schemeClr val="tx1"/>
            </a:fontRef>
          </p:style>
        </p:cxnSp>
        <p:sp>
          <p:nvSpPr>
            <p:cNvPr id="85" name="Rectangle 84">
              <a:extLst>
                <a:ext uri="{FF2B5EF4-FFF2-40B4-BE49-F238E27FC236}">
                  <a16:creationId xmlns:a16="http://schemas.microsoft.com/office/drawing/2014/main" id="{E4D432AF-0A06-446F-A19E-435D6A8E4488}"/>
                </a:ext>
              </a:extLst>
            </p:cNvPr>
            <p:cNvSpPr/>
            <p:nvPr/>
          </p:nvSpPr>
          <p:spPr>
            <a:xfrm>
              <a:off x="7754636" y="2496794"/>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endParaRPr lang="en-IN" sz="2400" b="1" dirty="0">
                <a:solidFill>
                  <a:srgbClr val="002060"/>
                </a:solidFill>
              </a:endParaRPr>
            </a:p>
          </p:txBody>
        </p:sp>
        <mc:AlternateContent xmlns:mc="http://schemas.openxmlformats.org/markup-compatibility/2006" xmlns:a14="http://schemas.microsoft.com/office/drawing/2010/main">
          <mc:Choice Requires="a14">
            <p:sp>
              <p:nvSpPr>
                <p:cNvPr id="86" name="Rectangle 85">
                  <a:extLst>
                    <a:ext uri="{FF2B5EF4-FFF2-40B4-BE49-F238E27FC236}">
                      <a16:creationId xmlns:a16="http://schemas.microsoft.com/office/drawing/2014/main" id="{C511B53A-09EB-473D-A79B-ABD5A8EDE2F6}"/>
                    </a:ext>
                  </a:extLst>
                </p:cNvPr>
                <p:cNvSpPr/>
                <p:nvPr/>
              </p:nvSpPr>
              <p:spPr>
                <a:xfrm>
                  <a:off x="9553865" y="2616675"/>
                  <a:ext cx="511791"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𝑷</m:t>
                        </m:r>
                      </m:oMath>
                    </m:oMathPara>
                  </a14:m>
                  <a:endParaRPr lang="en-IN" sz="2400" b="1" dirty="0">
                    <a:solidFill>
                      <a:srgbClr val="002060"/>
                    </a:solidFill>
                  </a:endParaRPr>
                </a:p>
              </p:txBody>
            </p:sp>
          </mc:Choice>
          <mc:Fallback xmlns="">
            <p:sp>
              <p:nvSpPr>
                <p:cNvPr id="86" name="Rectangle 85">
                  <a:extLst>
                    <a:ext uri="{FF2B5EF4-FFF2-40B4-BE49-F238E27FC236}">
                      <a16:creationId xmlns:a16="http://schemas.microsoft.com/office/drawing/2014/main" id="{C511B53A-09EB-473D-A79B-ABD5A8EDE2F6}"/>
                    </a:ext>
                  </a:extLst>
                </p:cNvPr>
                <p:cNvSpPr>
                  <a:spLocks noRot="1" noChangeAspect="1" noMove="1" noResize="1" noEditPoints="1" noAdjustHandles="1" noChangeArrowheads="1" noChangeShapeType="1" noTextEdit="1"/>
                </p:cNvSpPr>
                <p:nvPr/>
              </p:nvSpPr>
              <p:spPr>
                <a:xfrm>
                  <a:off x="9553865" y="2616675"/>
                  <a:ext cx="511791" cy="406400"/>
                </a:xfrm>
                <a:prstGeom prst="rect">
                  <a:avLst/>
                </a:prstGeom>
                <a:blipFill>
                  <a:blip r:embed="rId11"/>
                  <a:stretch>
                    <a:fillRect l="-4000000" r="-2800000" b="-3030"/>
                  </a:stretch>
                </a:blipFill>
                <a:ln>
                  <a:noFill/>
                </a:ln>
              </p:spPr>
              <p:txBody>
                <a:bodyPr/>
                <a:lstStyle/>
                <a:p>
                  <a:r>
                    <a:rPr lang="en-IN">
                      <a:noFill/>
                    </a:rPr>
                    <a:t> </a:t>
                  </a:r>
                </a:p>
              </p:txBody>
            </p:sp>
          </mc:Fallback>
        </mc:AlternateContent>
      </p:gr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9F53A0ED-7BA3-4B19-A80C-9036C437C369}"/>
                  </a:ext>
                </a:extLst>
              </p:cNvPr>
              <p:cNvSpPr txBox="1"/>
              <p:nvPr/>
            </p:nvSpPr>
            <p:spPr>
              <a:xfrm>
                <a:off x="483531" y="5210086"/>
                <a:ext cx="2965777" cy="9174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000" b="1" i="1" smtClean="0">
                          <a:solidFill>
                            <a:srgbClr val="002060"/>
                          </a:solidFill>
                          <a:latin typeface="Cambria Math" panose="02040503050406030204" pitchFamily="18" charset="0"/>
                        </a:rPr>
                        <m:t>𝑩</m:t>
                      </m:r>
                      <m:r>
                        <a:rPr lang="en-US" sz="2000" b="1" i="1" smtClean="0">
                          <a:solidFill>
                            <a:srgbClr val="002060"/>
                          </a:solidFill>
                          <a:latin typeface="Cambria Math" panose="02040503050406030204" pitchFamily="18" charset="0"/>
                        </a:rPr>
                        <m:t>=</m:t>
                      </m:r>
                      <m:f>
                        <m:fPr>
                          <m:ctrlPr>
                            <a:rPr lang="en-US" sz="2000" b="1" i="1">
                              <a:solidFill>
                                <a:srgbClr val="002060"/>
                              </a:solidFill>
                              <a:latin typeface="Cambria Math" panose="02040503050406030204" pitchFamily="18" charset="0"/>
                            </a:rPr>
                          </m:ctrlPr>
                        </m:fPr>
                        <m:num>
                          <m:sSub>
                            <m:sSubPr>
                              <m:ctrlPr>
                                <a:rPr lang="en-US" sz="2000" b="1" i="1">
                                  <a:solidFill>
                                    <a:srgbClr val="002060"/>
                                  </a:solidFill>
                                  <a:latin typeface="Cambria Math" panose="02040503050406030204" pitchFamily="18" charset="0"/>
                                </a:rPr>
                              </m:ctrlPr>
                            </m:sSubPr>
                            <m:e>
                              <m:r>
                                <a:rPr lang="en-US" sz="2000" b="1" i="1">
                                  <a:solidFill>
                                    <a:srgbClr val="002060"/>
                                  </a:solidFill>
                                  <a:latin typeface="Cambria Math" panose="02040503050406030204" pitchFamily="18" charset="0"/>
                                </a:rPr>
                                <m:t>𝝁</m:t>
                              </m:r>
                            </m:e>
                            <m:sub>
                              <m:r>
                                <a:rPr lang="en-US" sz="2000" b="1" i="1">
                                  <a:solidFill>
                                    <a:srgbClr val="002060"/>
                                  </a:solidFill>
                                  <a:latin typeface="Cambria Math" panose="02040503050406030204" pitchFamily="18" charset="0"/>
                                </a:rPr>
                                <m:t>𝟎</m:t>
                              </m:r>
                            </m:sub>
                          </m:sSub>
                        </m:num>
                        <m:den>
                          <m:r>
                            <a:rPr lang="en-US" sz="2000" b="1" i="1">
                              <a:solidFill>
                                <a:srgbClr val="002060"/>
                              </a:solidFill>
                              <a:latin typeface="Cambria Math" panose="02040503050406030204" pitchFamily="18" charset="0"/>
                            </a:rPr>
                            <m:t>𝟒</m:t>
                          </m:r>
                          <m:r>
                            <a:rPr lang="en-US" sz="2000" b="1" i="1">
                              <a:solidFill>
                                <a:srgbClr val="002060"/>
                              </a:solidFill>
                              <a:latin typeface="Cambria Math" panose="02040503050406030204" pitchFamily="18" charset="0"/>
                            </a:rPr>
                            <m:t>𝝅</m:t>
                          </m:r>
                        </m:den>
                      </m:f>
                      <m:r>
                        <a:rPr lang="en-US" sz="2000" b="1" i="1">
                          <a:solidFill>
                            <a:srgbClr val="002060"/>
                          </a:solidFill>
                          <a:latin typeface="Cambria Math" panose="02040503050406030204" pitchFamily="18" charset="0"/>
                        </a:rPr>
                        <m:t> </m:t>
                      </m:r>
                      <m:f>
                        <m:fPr>
                          <m:ctrlPr>
                            <a:rPr lang="en-US" sz="2000" b="1" i="1">
                              <a:solidFill>
                                <a:srgbClr val="002060"/>
                              </a:solidFill>
                              <a:latin typeface="Cambria Math" panose="02040503050406030204" pitchFamily="18" charset="0"/>
                            </a:rPr>
                          </m:ctrlPr>
                        </m:fPr>
                        <m:num>
                          <m:r>
                            <a:rPr lang="en-US" sz="2000" b="1" i="1">
                              <a:solidFill>
                                <a:srgbClr val="002060"/>
                              </a:solidFill>
                              <a:latin typeface="Cambria Math" panose="02040503050406030204" pitchFamily="18" charset="0"/>
                            </a:rPr>
                            <m:t>𝟐</m:t>
                          </m:r>
                          <m:r>
                            <a:rPr lang="en-US" sz="2000" b="1" i="1">
                              <a:solidFill>
                                <a:srgbClr val="002060"/>
                              </a:solidFill>
                              <a:latin typeface="Cambria Math" panose="02040503050406030204" pitchFamily="18" charset="0"/>
                            </a:rPr>
                            <m:t>𝝅</m:t>
                          </m:r>
                          <m:sSup>
                            <m:sSupPr>
                              <m:ctrlPr>
                                <a:rPr lang="en-US" sz="2000" b="1" i="1" smtClean="0">
                                  <a:solidFill>
                                    <a:srgbClr val="002060"/>
                                  </a:solidFill>
                                  <a:latin typeface="Cambria Math" panose="02040503050406030204" pitchFamily="18" charset="0"/>
                                </a:rPr>
                              </m:ctrlPr>
                            </m:sSupPr>
                            <m:e>
                              <m:r>
                                <a:rPr lang="en-US" sz="2000" b="1" i="1">
                                  <a:solidFill>
                                    <a:srgbClr val="002060"/>
                                  </a:solidFill>
                                  <a:latin typeface="Cambria Math" panose="02040503050406030204" pitchFamily="18" charset="0"/>
                                </a:rPr>
                                <m:t>𝒂</m:t>
                              </m:r>
                            </m:e>
                            <m:sup>
                              <m:r>
                                <a:rPr lang="en-US" sz="2000" b="1" i="1" smtClean="0">
                                  <a:solidFill>
                                    <a:srgbClr val="002060"/>
                                  </a:solidFill>
                                  <a:latin typeface="Cambria Math" panose="02040503050406030204" pitchFamily="18" charset="0"/>
                                </a:rPr>
                                <m:t>𝟐</m:t>
                              </m:r>
                            </m:sup>
                          </m:sSup>
                          <m:r>
                            <a:rPr lang="en-US" sz="2000" b="1" i="1" smtClean="0">
                              <a:solidFill>
                                <a:srgbClr val="002060"/>
                              </a:solidFill>
                              <a:latin typeface="Cambria Math" panose="02040503050406030204" pitchFamily="18" charset="0"/>
                            </a:rPr>
                            <m:t>𝑰</m:t>
                          </m:r>
                        </m:num>
                        <m:den>
                          <m:sSup>
                            <m:sSupPr>
                              <m:ctrlPr>
                                <a:rPr lang="en-US" sz="2000" b="1" i="1" smtClean="0">
                                  <a:solidFill>
                                    <a:srgbClr val="002060"/>
                                  </a:solidFill>
                                  <a:latin typeface="Cambria Math" panose="02040503050406030204" pitchFamily="18" charset="0"/>
                                </a:rPr>
                              </m:ctrlPr>
                            </m:sSupPr>
                            <m:e>
                              <m:d>
                                <m:dPr>
                                  <m:ctrlPr>
                                    <a:rPr lang="en-US" sz="2000" b="1" i="1" smtClean="0">
                                      <a:solidFill>
                                        <a:srgbClr val="002060"/>
                                      </a:solidFill>
                                      <a:latin typeface="Cambria Math" panose="02040503050406030204" pitchFamily="18" charset="0"/>
                                    </a:rPr>
                                  </m:ctrlPr>
                                </m:dPr>
                                <m:e>
                                  <m:sSup>
                                    <m:sSupPr>
                                      <m:ctrlPr>
                                        <a:rPr lang="en-US" sz="2000" b="1" i="1" smtClean="0">
                                          <a:solidFill>
                                            <a:srgbClr val="002060"/>
                                          </a:solidFill>
                                          <a:latin typeface="Cambria Math" panose="02040503050406030204" pitchFamily="18" charset="0"/>
                                        </a:rPr>
                                      </m:ctrlPr>
                                    </m:sSupPr>
                                    <m:e>
                                      <m:r>
                                        <a:rPr lang="en-US" sz="2000" b="1" i="1" smtClean="0">
                                          <a:solidFill>
                                            <a:srgbClr val="002060"/>
                                          </a:solidFill>
                                          <a:latin typeface="Cambria Math" panose="02040503050406030204" pitchFamily="18" charset="0"/>
                                        </a:rPr>
                                        <m:t>𝒂</m:t>
                                      </m:r>
                                    </m:e>
                                    <m:sup>
                                      <m:r>
                                        <a:rPr lang="en-US" sz="2000" b="1" i="1" smtClean="0">
                                          <a:solidFill>
                                            <a:srgbClr val="002060"/>
                                          </a:solidFill>
                                          <a:latin typeface="Cambria Math" panose="02040503050406030204" pitchFamily="18" charset="0"/>
                                        </a:rPr>
                                        <m:t>𝟐</m:t>
                                      </m:r>
                                    </m:sup>
                                  </m:sSup>
                                </m:e>
                              </m:d>
                            </m:e>
                            <m:sup>
                              <m:f>
                                <m:fPr>
                                  <m:ctrlPr>
                                    <a:rPr lang="en-US" sz="2000" b="1" i="1" smtClean="0">
                                      <a:solidFill>
                                        <a:srgbClr val="002060"/>
                                      </a:solidFill>
                                      <a:latin typeface="Cambria Math" panose="02040503050406030204" pitchFamily="18" charset="0"/>
                                    </a:rPr>
                                  </m:ctrlPr>
                                </m:fPr>
                                <m:num>
                                  <m:r>
                                    <a:rPr lang="en-US" sz="2000" b="1" i="1" smtClean="0">
                                      <a:solidFill>
                                        <a:srgbClr val="002060"/>
                                      </a:solidFill>
                                      <a:latin typeface="Cambria Math" panose="02040503050406030204" pitchFamily="18" charset="0"/>
                                    </a:rPr>
                                    <m:t>𝟑</m:t>
                                  </m:r>
                                </m:num>
                                <m:den>
                                  <m:r>
                                    <a:rPr lang="en-US" sz="2000" b="1" i="1" smtClean="0">
                                      <a:solidFill>
                                        <a:srgbClr val="002060"/>
                                      </a:solidFill>
                                      <a:latin typeface="Cambria Math" panose="02040503050406030204" pitchFamily="18" charset="0"/>
                                    </a:rPr>
                                    <m:t>𝟐</m:t>
                                  </m:r>
                                </m:den>
                              </m:f>
                            </m:sup>
                          </m:sSup>
                          <m:r>
                            <a:rPr lang="en-US" sz="2000" b="1" i="1">
                              <a:solidFill>
                                <a:srgbClr val="002060"/>
                              </a:solidFill>
                              <a:latin typeface="Cambria Math" panose="02040503050406030204" pitchFamily="18" charset="0"/>
                            </a:rPr>
                            <m:t> </m:t>
                          </m:r>
                        </m:den>
                      </m:f>
                    </m:oMath>
                  </m:oMathPara>
                </a14:m>
                <a:endParaRPr lang="en-IN" sz="2000" b="1" dirty="0">
                  <a:solidFill>
                    <a:srgbClr val="002060"/>
                  </a:solidFill>
                </a:endParaRPr>
              </a:p>
            </p:txBody>
          </p:sp>
        </mc:Choice>
        <mc:Fallback xmlns="">
          <p:sp>
            <p:nvSpPr>
              <p:cNvPr id="25" name="TextBox 24">
                <a:extLst>
                  <a:ext uri="{FF2B5EF4-FFF2-40B4-BE49-F238E27FC236}">
                    <a16:creationId xmlns:a16="http://schemas.microsoft.com/office/drawing/2014/main" id="{9F53A0ED-7BA3-4B19-A80C-9036C437C369}"/>
                  </a:ext>
                </a:extLst>
              </p:cNvPr>
              <p:cNvSpPr txBox="1">
                <a:spLocks noRot="1" noChangeAspect="1" noMove="1" noResize="1" noEditPoints="1" noAdjustHandles="1" noChangeArrowheads="1" noChangeShapeType="1" noTextEdit="1"/>
              </p:cNvSpPr>
              <p:nvPr/>
            </p:nvSpPr>
            <p:spPr>
              <a:xfrm>
                <a:off x="483531" y="5210086"/>
                <a:ext cx="2965777" cy="917431"/>
              </a:xfrm>
              <a:prstGeom prst="rect">
                <a:avLst/>
              </a:prstGeom>
              <a:blipFill>
                <a:blip r:embed="rId12"/>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02F2BE48-940F-41C9-AC3C-748DD3E91E35}"/>
                  </a:ext>
                </a:extLst>
              </p:cNvPr>
              <p:cNvSpPr/>
              <p:nvPr/>
            </p:nvSpPr>
            <p:spPr>
              <a:xfrm>
                <a:off x="412633" y="4727512"/>
                <a:ext cx="4415535" cy="40640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𝑰𝒇</m:t>
                      </m:r>
                      <m:r>
                        <a:rPr lang="en-US" sz="2400" b="1" i="1" smtClean="0">
                          <a:solidFill>
                            <a:srgbClr val="002060"/>
                          </a:solidFill>
                          <a:latin typeface="Cambria Math" panose="02040503050406030204" pitchFamily="18" charset="0"/>
                        </a:rPr>
                        <m:t> </m:t>
                      </m:r>
                      <m:r>
                        <a:rPr lang="en-US" sz="2400" b="1" i="1" smtClean="0">
                          <a:solidFill>
                            <a:srgbClr val="002060"/>
                          </a:solidFill>
                          <a:latin typeface="Cambria Math" panose="02040503050406030204" pitchFamily="18" charset="0"/>
                        </a:rPr>
                        <m:t>𝒑</m:t>
                      </m:r>
                      <m:r>
                        <a:rPr lang="en-US" sz="2400" b="1" i="1" smtClean="0">
                          <a:solidFill>
                            <a:srgbClr val="002060"/>
                          </a:solidFill>
                          <a:latin typeface="Cambria Math" panose="02040503050406030204" pitchFamily="18" charset="0"/>
                        </a:rPr>
                        <m:t> </m:t>
                      </m:r>
                      <m:r>
                        <a:rPr lang="en-US" sz="2400" b="1" i="1" smtClean="0">
                          <a:solidFill>
                            <a:srgbClr val="002060"/>
                          </a:solidFill>
                          <a:latin typeface="Cambria Math" panose="02040503050406030204" pitchFamily="18" charset="0"/>
                        </a:rPr>
                        <m:t>𝒊𝒔</m:t>
                      </m:r>
                      <m:r>
                        <a:rPr lang="en-US" sz="2400" b="1" i="1" smtClean="0">
                          <a:solidFill>
                            <a:srgbClr val="002060"/>
                          </a:solidFill>
                          <a:latin typeface="Cambria Math" panose="02040503050406030204" pitchFamily="18" charset="0"/>
                        </a:rPr>
                        <m:t> </m:t>
                      </m:r>
                      <m:r>
                        <a:rPr lang="en-US" sz="2400" b="1" i="1" smtClean="0">
                          <a:solidFill>
                            <a:srgbClr val="002060"/>
                          </a:solidFill>
                          <a:latin typeface="Cambria Math" panose="02040503050406030204" pitchFamily="18" charset="0"/>
                        </a:rPr>
                        <m:t>𝒂𝒕</m:t>
                      </m:r>
                      <m:r>
                        <a:rPr lang="en-US" sz="2400" b="1" i="1" smtClean="0">
                          <a:solidFill>
                            <a:srgbClr val="002060"/>
                          </a:solidFill>
                          <a:latin typeface="Cambria Math" panose="02040503050406030204" pitchFamily="18" charset="0"/>
                        </a:rPr>
                        <m:t> </m:t>
                      </m:r>
                      <m:r>
                        <a:rPr lang="en-US" sz="2400" b="1" i="1" smtClean="0">
                          <a:solidFill>
                            <a:srgbClr val="002060"/>
                          </a:solidFill>
                          <a:latin typeface="Cambria Math" panose="02040503050406030204" pitchFamily="18" charset="0"/>
                        </a:rPr>
                        <m:t>𝒕𝒉𝒆</m:t>
                      </m:r>
                      <m:r>
                        <a:rPr lang="en-US" sz="2400" b="1" i="1" smtClean="0">
                          <a:solidFill>
                            <a:srgbClr val="002060"/>
                          </a:solidFill>
                          <a:latin typeface="Cambria Math" panose="02040503050406030204" pitchFamily="18" charset="0"/>
                        </a:rPr>
                        <m:t> </m:t>
                      </m:r>
                      <m:r>
                        <a:rPr lang="en-US" sz="2400" b="1" i="1" smtClean="0">
                          <a:solidFill>
                            <a:srgbClr val="002060"/>
                          </a:solidFill>
                          <a:latin typeface="Cambria Math" panose="02040503050406030204" pitchFamily="18" charset="0"/>
                        </a:rPr>
                        <m:t>𝒄𝒆𝒏𝒕𝒆𝒓</m:t>
                      </m:r>
                      <m:r>
                        <a:rPr lang="en-US" sz="2400" b="1" i="1" smtClean="0">
                          <a:solidFill>
                            <a:srgbClr val="002060"/>
                          </a:solidFill>
                          <a:latin typeface="Cambria Math" panose="02040503050406030204" pitchFamily="18" charset="0"/>
                        </a:rPr>
                        <m:t>, </m:t>
                      </m:r>
                      <m:r>
                        <a:rPr lang="en-US" sz="2400" b="1" i="1" smtClean="0">
                          <a:solidFill>
                            <a:srgbClr val="002060"/>
                          </a:solidFill>
                          <a:latin typeface="Cambria Math" panose="02040503050406030204" pitchFamily="18" charset="0"/>
                        </a:rPr>
                        <m:t>𝒙</m:t>
                      </m:r>
                      <m:r>
                        <a:rPr lang="en-US" sz="2400" b="1" i="1" smtClean="0">
                          <a:solidFill>
                            <a:srgbClr val="002060"/>
                          </a:solidFill>
                          <a:latin typeface="Cambria Math" panose="02040503050406030204" pitchFamily="18" charset="0"/>
                        </a:rPr>
                        <m:t>=</m:t>
                      </m:r>
                      <m:r>
                        <a:rPr lang="en-US" sz="2400" b="1" i="1" smtClean="0">
                          <a:solidFill>
                            <a:srgbClr val="002060"/>
                          </a:solidFill>
                          <a:latin typeface="Cambria Math" panose="02040503050406030204" pitchFamily="18" charset="0"/>
                        </a:rPr>
                        <m:t>𝟎</m:t>
                      </m:r>
                    </m:oMath>
                  </m:oMathPara>
                </a14:m>
                <a:endParaRPr lang="en-IN" sz="2400" b="1" dirty="0">
                  <a:solidFill>
                    <a:srgbClr val="002060"/>
                  </a:solidFill>
                </a:endParaRPr>
              </a:p>
            </p:txBody>
          </p:sp>
        </mc:Choice>
        <mc:Fallback xmlns="">
          <p:sp>
            <p:nvSpPr>
              <p:cNvPr id="26" name="Rectangle 25">
                <a:extLst>
                  <a:ext uri="{FF2B5EF4-FFF2-40B4-BE49-F238E27FC236}">
                    <a16:creationId xmlns:a16="http://schemas.microsoft.com/office/drawing/2014/main" id="{02F2BE48-940F-41C9-AC3C-748DD3E91E35}"/>
                  </a:ext>
                </a:extLst>
              </p:cNvPr>
              <p:cNvSpPr>
                <a:spLocks noRot="1" noChangeAspect="1" noMove="1" noResize="1" noEditPoints="1" noAdjustHandles="1" noChangeArrowheads="1" noChangeShapeType="1" noTextEdit="1"/>
              </p:cNvSpPr>
              <p:nvPr/>
            </p:nvSpPr>
            <p:spPr>
              <a:xfrm>
                <a:off x="412633" y="4727512"/>
                <a:ext cx="4415535" cy="406400"/>
              </a:xfrm>
              <a:prstGeom prst="rect">
                <a:avLst/>
              </a:prstGeom>
              <a:blipFill>
                <a:blip r:embed="rId13"/>
                <a:stretch>
                  <a:fillRect b="-27273"/>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D610CE14-81E2-4880-882E-8468A2A165AD}"/>
                  </a:ext>
                </a:extLst>
              </p:cNvPr>
              <p:cNvSpPr txBox="1"/>
              <p:nvPr/>
            </p:nvSpPr>
            <p:spPr>
              <a:xfrm>
                <a:off x="2865209" y="5362435"/>
                <a:ext cx="1733265" cy="6127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1" i="1" smtClean="0">
                          <a:solidFill>
                            <a:srgbClr val="002060"/>
                          </a:solidFill>
                          <a:latin typeface="Cambria Math" panose="02040503050406030204" pitchFamily="18" charset="0"/>
                        </a:rPr>
                        <m:t>=</m:t>
                      </m:r>
                      <m:f>
                        <m:fPr>
                          <m:ctrlPr>
                            <a:rPr lang="en-US" sz="1800" b="1" i="1" smtClean="0">
                              <a:solidFill>
                                <a:srgbClr val="002060"/>
                              </a:solidFill>
                              <a:latin typeface="Cambria Math" panose="02040503050406030204" pitchFamily="18" charset="0"/>
                            </a:rPr>
                          </m:ctrlPr>
                        </m:fPr>
                        <m:num>
                          <m:sSub>
                            <m:sSubPr>
                              <m:ctrlPr>
                                <a:rPr lang="en-US" sz="1800" b="1" i="1">
                                  <a:solidFill>
                                    <a:srgbClr val="002060"/>
                                  </a:solidFill>
                                  <a:latin typeface="Cambria Math" panose="02040503050406030204" pitchFamily="18" charset="0"/>
                                </a:rPr>
                              </m:ctrlPr>
                            </m:sSubPr>
                            <m:e>
                              <m:r>
                                <a:rPr lang="en-US" sz="1800" b="1" i="1">
                                  <a:solidFill>
                                    <a:srgbClr val="002060"/>
                                  </a:solidFill>
                                  <a:latin typeface="Cambria Math" panose="02040503050406030204" pitchFamily="18" charset="0"/>
                                </a:rPr>
                                <m:t>𝝁</m:t>
                              </m:r>
                            </m:e>
                            <m:sub>
                              <m:r>
                                <a:rPr lang="en-US" sz="1800" b="1" i="1">
                                  <a:solidFill>
                                    <a:srgbClr val="002060"/>
                                  </a:solidFill>
                                  <a:latin typeface="Cambria Math" panose="02040503050406030204" pitchFamily="18" charset="0"/>
                                </a:rPr>
                                <m:t>𝟎</m:t>
                              </m:r>
                            </m:sub>
                          </m:sSub>
                        </m:num>
                        <m:den>
                          <m:r>
                            <a:rPr lang="en-US" sz="1800" b="1" i="1">
                              <a:solidFill>
                                <a:srgbClr val="002060"/>
                              </a:solidFill>
                              <a:latin typeface="Cambria Math" panose="02040503050406030204" pitchFamily="18" charset="0"/>
                            </a:rPr>
                            <m:t>𝟒</m:t>
                          </m:r>
                          <m:r>
                            <a:rPr lang="en-US" sz="1800" b="1" i="1">
                              <a:solidFill>
                                <a:srgbClr val="002060"/>
                              </a:solidFill>
                              <a:latin typeface="Cambria Math" panose="02040503050406030204" pitchFamily="18" charset="0"/>
                            </a:rPr>
                            <m:t>𝝅</m:t>
                          </m:r>
                        </m:den>
                      </m:f>
                      <m:f>
                        <m:fPr>
                          <m:ctrlPr>
                            <a:rPr lang="en-US" sz="1800" b="1" i="1" smtClean="0">
                              <a:solidFill>
                                <a:srgbClr val="002060"/>
                              </a:solidFill>
                              <a:latin typeface="Cambria Math" panose="02040503050406030204" pitchFamily="18" charset="0"/>
                            </a:rPr>
                          </m:ctrlPr>
                        </m:fPr>
                        <m:num>
                          <m:r>
                            <a:rPr lang="en-US" sz="1800" b="1" i="1" smtClean="0">
                              <a:solidFill>
                                <a:srgbClr val="002060"/>
                              </a:solidFill>
                              <a:latin typeface="Cambria Math" panose="02040503050406030204" pitchFamily="18" charset="0"/>
                            </a:rPr>
                            <m:t>𝟐</m:t>
                          </m:r>
                          <m:r>
                            <a:rPr lang="en-US" sz="1800" b="1" i="1" smtClean="0">
                              <a:solidFill>
                                <a:srgbClr val="002060"/>
                              </a:solidFill>
                              <a:latin typeface="Cambria Math" panose="02040503050406030204" pitchFamily="18" charset="0"/>
                            </a:rPr>
                            <m:t>𝝅</m:t>
                          </m:r>
                          <m:r>
                            <a:rPr lang="en-US" sz="1800" b="1" i="1" smtClean="0">
                              <a:solidFill>
                                <a:srgbClr val="002060"/>
                              </a:solidFill>
                              <a:latin typeface="Cambria Math" panose="02040503050406030204" pitchFamily="18" charset="0"/>
                            </a:rPr>
                            <m:t>𝑰</m:t>
                          </m:r>
                        </m:num>
                        <m:den>
                          <m:r>
                            <a:rPr lang="en-US" sz="1800" b="1" i="1" smtClean="0">
                              <a:solidFill>
                                <a:srgbClr val="002060"/>
                              </a:solidFill>
                              <a:latin typeface="Cambria Math" panose="02040503050406030204" pitchFamily="18" charset="0"/>
                            </a:rPr>
                            <m:t>𝒂</m:t>
                          </m:r>
                        </m:den>
                      </m:f>
                    </m:oMath>
                  </m:oMathPara>
                </a14:m>
                <a:endParaRPr lang="en-IN" dirty="0">
                  <a:solidFill>
                    <a:srgbClr val="002060"/>
                  </a:solidFill>
                </a:endParaRPr>
              </a:p>
            </p:txBody>
          </p:sp>
        </mc:Choice>
        <mc:Fallback xmlns="">
          <p:sp>
            <p:nvSpPr>
              <p:cNvPr id="28" name="TextBox 27">
                <a:extLst>
                  <a:ext uri="{FF2B5EF4-FFF2-40B4-BE49-F238E27FC236}">
                    <a16:creationId xmlns:a16="http://schemas.microsoft.com/office/drawing/2014/main" id="{D610CE14-81E2-4880-882E-8468A2A165AD}"/>
                  </a:ext>
                </a:extLst>
              </p:cNvPr>
              <p:cNvSpPr txBox="1">
                <a:spLocks noRot="1" noChangeAspect="1" noMove="1" noResize="1" noEditPoints="1" noAdjustHandles="1" noChangeArrowheads="1" noChangeShapeType="1" noTextEdit="1"/>
              </p:cNvSpPr>
              <p:nvPr/>
            </p:nvSpPr>
            <p:spPr>
              <a:xfrm>
                <a:off x="2865209" y="5362435"/>
                <a:ext cx="1733265" cy="612732"/>
              </a:xfrm>
              <a:prstGeom prst="rect">
                <a:avLst/>
              </a:prstGeom>
              <a:blipFill>
                <a:blip r:embed="rId14"/>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F7BEF41B-8880-4366-AD9A-F9440B5D717F}"/>
                  </a:ext>
                </a:extLst>
              </p:cNvPr>
              <p:cNvSpPr txBox="1"/>
              <p:nvPr/>
            </p:nvSpPr>
            <p:spPr>
              <a:xfrm>
                <a:off x="-436697" y="1992575"/>
                <a:ext cx="6114196" cy="369332"/>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800" b="1" i="1" smtClean="0">
                          <a:solidFill>
                            <a:srgbClr val="002060"/>
                          </a:solidFill>
                          <a:latin typeface="Cambria Math" panose="02040503050406030204" pitchFamily="18" charset="0"/>
                        </a:rPr>
                        <m:t>𝑰𝒇</m:t>
                      </m:r>
                      <m:r>
                        <a:rPr lang="en-US" sz="1800" b="1" i="1" smtClean="0">
                          <a:solidFill>
                            <a:srgbClr val="002060"/>
                          </a:solidFill>
                          <a:latin typeface="Cambria Math" panose="02040503050406030204" pitchFamily="18" charset="0"/>
                        </a:rPr>
                        <m:t> </m:t>
                      </m:r>
                      <m:r>
                        <a:rPr lang="en-US" sz="1800" b="1" i="1" smtClean="0">
                          <a:solidFill>
                            <a:srgbClr val="002060"/>
                          </a:solidFill>
                          <a:latin typeface="Cambria Math" panose="02040503050406030204" pitchFamily="18" charset="0"/>
                        </a:rPr>
                        <m:t>𝒑</m:t>
                      </m:r>
                      <m:r>
                        <a:rPr lang="en-US" sz="1800" b="1" i="1" smtClean="0">
                          <a:solidFill>
                            <a:srgbClr val="002060"/>
                          </a:solidFill>
                          <a:latin typeface="Cambria Math" panose="02040503050406030204" pitchFamily="18" charset="0"/>
                        </a:rPr>
                        <m:t> </m:t>
                      </m:r>
                      <m:r>
                        <a:rPr lang="en-US" sz="1800" b="1" i="1" smtClean="0">
                          <a:solidFill>
                            <a:srgbClr val="002060"/>
                          </a:solidFill>
                          <a:latin typeface="Cambria Math" panose="02040503050406030204" pitchFamily="18" charset="0"/>
                        </a:rPr>
                        <m:t>𝒊𝒔</m:t>
                      </m:r>
                      <m:r>
                        <a:rPr lang="en-US" sz="1800" b="1" i="1" smtClean="0">
                          <a:solidFill>
                            <a:srgbClr val="002060"/>
                          </a:solidFill>
                          <a:latin typeface="Cambria Math" panose="02040503050406030204" pitchFamily="18" charset="0"/>
                        </a:rPr>
                        <m:t> </m:t>
                      </m:r>
                      <m:r>
                        <a:rPr lang="en-US" sz="1800" b="1" i="1" smtClean="0">
                          <a:solidFill>
                            <a:srgbClr val="002060"/>
                          </a:solidFill>
                          <a:latin typeface="Cambria Math" panose="02040503050406030204" pitchFamily="18" charset="0"/>
                        </a:rPr>
                        <m:t>𝒂𝒕</m:t>
                      </m:r>
                      <m:r>
                        <a:rPr lang="en-US" sz="1800" b="1" i="1" smtClean="0">
                          <a:solidFill>
                            <a:srgbClr val="002060"/>
                          </a:solidFill>
                          <a:latin typeface="Cambria Math" panose="02040503050406030204" pitchFamily="18" charset="0"/>
                        </a:rPr>
                        <m:t> </m:t>
                      </m:r>
                      <m:r>
                        <a:rPr lang="en-US" sz="1800" b="1" i="1" smtClean="0">
                          <a:solidFill>
                            <a:srgbClr val="002060"/>
                          </a:solidFill>
                          <a:latin typeface="Cambria Math" panose="02040503050406030204" pitchFamily="18" charset="0"/>
                        </a:rPr>
                        <m:t>𝒇𝒂𝒓</m:t>
                      </m:r>
                      <m:r>
                        <a:rPr lang="en-US" sz="1800" b="1" i="1" smtClean="0">
                          <a:solidFill>
                            <a:srgbClr val="002060"/>
                          </a:solidFill>
                          <a:latin typeface="Cambria Math" panose="02040503050406030204" pitchFamily="18" charset="0"/>
                        </a:rPr>
                        <m:t> </m:t>
                      </m:r>
                      <m:r>
                        <a:rPr lang="en-US" sz="1800" b="1" i="1" smtClean="0">
                          <a:solidFill>
                            <a:srgbClr val="002060"/>
                          </a:solidFill>
                          <a:latin typeface="Cambria Math" panose="02040503050406030204" pitchFamily="18" charset="0"/>
                        </a:rPr>
                        <m:t>𝒂𝒘𝒂𝒚</m:t>
                      </m:r>
                      <m:r>
                        <a:rPr lang="en-US" sz="1800" b="1" i="1" smtClean="0">
                          <a:solidFill>
                            <a:srgbClr val="002060"/>
                          </a:solidFill>
                          <a:latin typeface="Cambria Math" panose="02040503050406030204" pitchFamily="18" charset="0"/>
                        </a:rPr>
                        <m:t>, </m:t>
                      </m:r>
                      <m:r>
                        <a:rPr lang="en-US" sz="1800" b="1" i="1" smtClean="0">
                          <a:solidFill>
                            <a:srgbClr val="002060"/>
                          </a:solidFill>
                          <a:latin typeface="Cambria Math" panose="02040503050406030204" pitchFamily="18" charset="0"/>
                        </a:rPr>
                        <m:t>𝒙</m:t>
                      </m:r>
                      <m:r>
                        <a:rPr lang="en-US" sz="1800" b="1" i="1" smtClean="0">
                          <a:solidFill>
                            <a:srgbClr val="002060"/>
                          </a:solidFill>
                          <a:latin typeface="Cambria Math" panose="02040503050406030204" pitchFamily="18" charset="0"/>
                        </a:rPr>
                        <m:t>≫</m:t>
                      </m:r>
                      <m:r>
                        <a:rPr lang="en-US" sz="1800" b="1" i="1" smtClean="0">
                          <a:solidFill>
                            <a:srgbClr val="002060"/>
                          </a:solidFill>
                          <a:latin typeface="Cambria Math" panose="02040503050406030204" pitchFamily="18" charset="0"/>
                        </a:rPr>
                        <m:t>𝒂</m:t>
                      </m:r>
                    </m:oMath>
                  </m:oMathPara>
                </a14:m>
                <a:endParaRPr lang="en-IN" sz="1800" b="1" dirty="0">
                  <a:solidFill>
                    <a:srgbClr val="002060"/>
                  </a:solidFill>
                </a:endParaRPr>
              </a:p>
            </p:txBody>
          </p:sp>
        </mc:Choice>
        <mc:Fallback xmlns="">
          <p:sp>
            <p:nvSpPr>
              <p:cNvPr id="30" name="TextBox 29">
                <a:extLst>
                  <a:ext uri="{FF2B5EF4-FFF2-40B4-BE49-F238E27FC236}">
                    <a16:creationId xmlns:a16="http://schemas.microsoft.com/office/drawing/2014/main" id="{F7BEF41B-8880-4366-AD9A-F9440B5D717F}"/>
                  </a:ext>
                </a:extLst>
              </p:cNvPr>
              <p:cNvSpPr txBox="1">
                <a:spLocks noRot="1" noChangeAspect="1" noMove="1" noResize="1" noEditPoints="1" noAdjustHandles="1" noChangeArrowheads="1" noChangeShapeType="1" noTextEdit="1"/>
              </p:cNvSpPr>
              <p:nvPr/>
            </p:nvSpPr>
            <p:spPr>
              <a:xfrm>
                <a:off x="-436697" y="1992575"/>
                <a:ext cx="6114196" cy="369332"/>
              </a:xfrm>
              <a:prstGeom prst="rect">
                <a:avLst/>
              </a:prstGeom>
              <a:blipFill>
                <a:blip r:embed="rId15"/>
                <a:stretch>
                  <a:fillRect b="-13333"/>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5B4014E5-B491-486C-BA4D-64D5272210B0}"/>
                  </a:ext>
                </a:extLst>
              </p:cNvPr>
              <p:cNvSpPr txBox="1"/>
              <p:nvPr/>
            </p:nvSpPr>
            <p:spPr>
              <a:xfrm>
                <a:off x="351324" y="2407602"/>
                <a:ext cx="2965777" cy="9174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000" b="1" i="1" smtClean="0">
                          <a:solidFill>
                            <a:srgbClr val="002060"/>
                          </a:solidFill>
                          <a:latin typeface="Cambria Math" panose="02040503050406030204" pitchFamily="18" charset="0"/>
                        </a:rPr>
                        <m:t>𝑩</m:t>
                      </m:r>
                      <m:r>
                        <a:rPr lang="en-US" sz="2000" b="1" i="1" smtClean="0">
                          <a:solidFill>
                            <a:srgbClr val="002060"/>
                          </a:solidFill>
                          <a:latin typeface="Cambria Math" panose="02040503050406030204" pitchFamily="18" charset="0"/>
                        </a:rPr>
                        <m:t>=</m:t>
                      </m:r>
                      <m:f>
                        <m:fPr>
                          <m:ctrlPr>
                            <a:rPr lang="en-US" sz="2000" b="1" i="1">
                              <a:solidFill>
                                <a:srgbClr val="002060"/>
                              </a:solidFill>
                              <a:latin typeface="Cambria Math" panose="02040503050406030204" pitchFamily="18" charset="0"/>
                            </a:rPr>
                          </m:ctrlPr>
                        </m:fPr>
                        <m:num>
                          <m:sSub>
                            <m:sSubPr>
                              <m:ctrlPr>
                                <a:rPr lang="en-US" sz="2000" b="1" i="1">
                                  <a:solidFill>
                                    <a:srgbClr val="002060"/>
                                  </a:solidFill>
                                  <a:latin typeface="Cambria Math" panose="02040503050406030204" pitchFamily="18" charset="0"/>
                                </a:rPr>
                              </m:ctrlPr>
                            </m:sSubPr>
                            <m:e>
                              <m:r>
                                <a:rPr lang="en-US" sz="2000" b="1" i="1">
                                  <a:solidFill>
                                    <a:srgbClr val="002060"/>
                                  </a:solidFill>
                                  <a:latin typeface="Cambria Math" panose="02040503050406030204" pitchFamily="18" charset="0"/>
                                </a:rPr>
                                <m:t>𝝁</m:t>
                              </m:r>
                            </m:e>
                            <m:sub>
                              <m:r>
                                <a:rPr lang="en-US" sz="2000" b="1" i="1">
                                  <a:solidFill>
                                    <a:srgbClr val="002060"/>
                                  </a:solidFill>
                                  <a:latin typeface="Cambria Math" panose="02040503050406030204" pitchFamily="18" charset="0"/>
                                </a:rPr>
                                <m:t>𝟎</m:t>
                              </m:r>
                            </m:sub>
                          </m:sSub>
                        </m:num>
                        <m:den>
                          <m:r>
                            <a:rPr lang="en-US" sz="2000" b="1" i="1">
                              <a:solidFill>
                                <a:srgbClr val="002060"/>
                              </a:solidFill>
                              <a:latin typeface="Cambria Math" panose="02040503050406030204" pitchFamily="18" charset="0"/>
                            </a:rPr>
                            <m:t>𝟒</m:t>
                          </m:r>
                          <m:r>
                            <a:rPr lang="en-US" sz="2000" b="1" i="1">
                              <a:solidFill>
                                <a:srgbClr val="002060"/>
                              </a:solidFill>
                              <a:latin typeface="Cambria Math" panose="02040503050406030204" pitchFamily="18" charset="0"/>
                            </a:rPr>
                            <m:t>𝝅</m:t>
                          </m:r>
                        </m:den>
                      </m:f>
                      <m:r>
                        <a:rPr lang="en-US" sz="2000" b="1" i="1">
                          <a:solidFill>
                            <a:srgbClr val="002060"/>
                          </a:solidFill>
                          <a:latin typeface="Cambria Math" panose="02040503050406030204" pitchFamily="18" charset="0"/>
                        </a:rPr>
                        <m:t> </m:t>
                      </m:r>
                      <m:f>
                        <m:fPr>
                          <m:ctrlPr>
                            <a:rPr lang="en-US" sz="2000" b="1" i="1">
                              <a:solidFill>
                                <a:srgbClr val="002060"/>
                              </a:solidFill>
                              <a:latin typeface="Cambria Math" panose="02040503050406030204" pitchFamily="18" charset="0"/>
                            </a:rPr>
                          </m:ctrlPr>
                        </m:fPr>
                        <m:num>
                          <m:r>
                            <a:rPr lang="en-US" sz="2000" b="1" i="1">
                              <a:solidFill>
                                <a:srgbClr val="002060"/>
                              </a:solidFill>
                              <a:latin typeface="Cambria Math" panose="02040503050406030204" pitchFamily="18" charset="0"/>
                            </a:rPr>
                            <m:t>𝟐</m:t>
                          </m:r>
                          <m:r>
                            <a:rPr lang="en-US" sz="2000" b="1" i="1">
                              <a:solidFill>
                                <a:srgbClr val="002060"/>
                              </a:solidFill>
                              <a:latin typeface="Cambria Math" panose="02040503050406030204" pitchFamily="18" charset="0"/>
                            </a:rPr>
                            <m:t>𝝅</m:t>
                          </m:r>
                          <m:sSup>
                            <m:sSupPr>
                              <m:ctrlPr>
                                <a:rPr lang="en-US" sz="2000" b="1" i="1" smtClean="0">
                                  <a:solidFill>
                                    <a:srgbClr val="002060"/>
                                  </a:solidFill>
                                  <a:latin typeface="Cambria Math" panose="02040503050406030204" pitchFamily="18" charset="0"/>
                                </a:rPr>
                              </m:ctrlPr>
                            </m:sSupPr>
                            <m:e>
                              <m:r>
                                <a:rPr lang="en-US" sz="2000" b="1" i="1">
                                  <a:solidFill>
                                    <a:srgbClr val="002060"/>
                                  </a:solidFill>
                                  <a:latin typeface="Cambria Math" panose="02040503050406030204" pitchFamily="18" charset="0"/>
                                </a:rPr>
                                <m:t>𝒂</m:t>
                              </m:r>
                            </m:e>
                            <m:sup>
                              <m:r>
                                <a:rPr lang="en-US" sz="2000" b="1" i="1" smtClean="0">
                                  <a:solidFill>
                                    <a:srgbClr val="002060"/>
                                  </a:solidFill>
                                  <a:latin typeface="Cambria Math" panose="02040503050406030204" pitchFamily="18" charset="0"/>
                                </a:rPr>
                                <m:t>𝟐</m:t>
                              </m:r>
                            </m:sup>
                          </m:sSup>
                          <m:r>
                            <a:rPr lang="en-US" sz="2000" b="1" i="1" smtClean="0">
                              <a:solidFill>
                                <a:srgbClr val="002060"/>
                              </a:solidFill>
                              <a:latin typeface="Cambria Math" panose="02040503050406030204" pitchFamily="18" charset="0"/>
                            </a:rPr>
                            <m:t>𝑰</m:t>
                          </m:r>
                        </m:num>
                        <m:den>
                          <m:sSup>
                            <m:sSupPr>
                              <m:ctrlPr>
                                <a:rPr lang="en-US" sz="2000" b="1" i="1" smtClean="0">
                                  <a:solidFill>
                                    <a:srgbClr val="002060"/>
                                  </a:solidFill>
                                  <a:latin typeface="Cambria Math" panose="02040503050406030204" pitchFamily="18" charset="0"/>
                                </a:rPr>
                              </m:ctrlPr>
                            </m:sSupPr>
                            <m:e>
                              <m:d>
                                <m:dPr>
                                  <m:ctrlPr>
                                    <a:rPr lang="en-US" sz="2000" b="1" i="1" smtClean="0">
                                      <a:solidFill>
                                        <a:srgbClr val="002060"/>
                                      </a:solidFill>
                                      <a:latin typeface="Cambria Math" panose="02040503050406030204" pitchFamily="18" charset="0"/>
                                    </a:rPr>
                                  </m:ctrlPr>
                                </m:dPr>
                                <m:e>
                                  <m:sSup>
                                    <m:sSupPr>
                                      <m:ctrlPr>
                                        <a:rPr lang="en-US" sz="2000" b="1" i="1" smtClean="0">
                                          <a:solidFill>
                                            <a:srgbClr val="002060"/>
                                          </a:solidFill>
                                          <a:latin typeface="Cambria Math" panose="02040503050406030204" pitchFamily="18" charset="0"/>
                                        </a:rPr>
                                      </m:ctrlPr>
                                    </m:sSupPr>
                                    <m:e>
                                      <m:r>
                                        <a:rPr lang="en-US" sz="2000" b="1" i="1" smtClean="0">
                                          <a:solidFill>
                                            <a:srgbClr val="002060"/>
                                          </a:solidFill>
                                          <a:latin typeface="Cambria Math" panose="02040503050406030204" pitchFamily="18" charset="0"/>
                                        </a:rPr>
                                        <m:t>𝒙</m:t>
                                      </m:r>
                                    </m:e>
                                    <m:sup>
                                      <m:r>
                                        <a:rPr lang="en-US" sz="2000" b="1" i="1" smtClean="0">
                                          <a:solidFill>
                                            <a:srgbClr val="002060"/>
                                          </a:solidFill>
                                          <a:latin typeface="Cambria Math" panose="02040503050406030204" pitchFamily="18" charset="0"/>
                                        </a:rPr>
                                        <m:t>𝟐</m:t>
                                      </m:r>
                                    </m:sup>
                                  </m:sSup>
                                </m:e>
                              </m:d>
                            </m:e>
                            <m:sup>
                              <m:f>
                                <m:fPr>
                                  <m:ctrlPr>
                                    <a:rPr lang="en-US" sz="2000" b="1" i="1" smtClean="0">
                                      <a:solidFill>
                                        <a:srgbClr val="002060"/>
                                      </a:solidFill>
                                      <a:latin typeface="Cambria Math" panose="02040503050406030204" pitchFamily="18" charset="0"/>
                                    </a:rPr>
                                  </m:ctrlPr>
                                </m:fPr>
                                <m:num>
                                  <m:r>
                                    <a:rPr lang="en-US" sz="2000" b="1" i="1" smtClean="0">
                                      <a:solidFill>
                                        <a:srgbClr val="002060"/>
                                      </a:solidFill>
                                      <a:latin typeface="Cambria Math" panose="02040503050406030204" pitchFamily="18" charset="0"/>
                                    </a:rPr>
                                    <m:t>𝟑</m:t>
                                  </m:r>
                                </m:num>
                                <m:den>
                                  <m:r>
                                    <a:rPr lang="en-US" sz="2000" b="1" i="1" smtClean="0">
                                      <a:solidFill>
                                        <a:srgbClr val="002060"/>
                                      </a:solidFill>
                                      <a:latin typeface="Cambria Math" panose="02040503050406030204" pitchFamily="18" charset="0"/>
                                    </a:rPr>
                                    <m:t>𝟐</m:t>
                                  </m:r>
                                </m:den>
                              </m:f>
                            </m:sup>
                          </m:sSup>
                          <m:r>
                            <a:rPr lang="en-US" sz="2000" b="1" i="1">
                              <a:solidFill>
                                <a:srgbClr val="002060"/>
                              </a:solidFill>
                              <a:latin typeface="Cambria Math" panose="02040503050406030204" pitchFamily="18" charset="0"/>
                            </a:rPr>
                            <m:t> </m:t>
                          </m:r>
                        </m:den>
                      </m:f>
                    </m:oMath>
                  </m:oMathPara>
                </a14:m>
                <a:endParaRPr lang="en-IN" sz="2000" b="1" dirty="0">
                  <a:solidFill>
                    <a:srgbClr val="002060"/>
                  </a:solidFill>
                </a:endParaRPr>
              </a:p>
            </p:txBody>
          </p:sp>
        </mc:Choice>
        <mc:Fallback xmlns="">
          <p:sp>
            <p:nvSpPr>
              <p:cNvPr id="31" name="TextBox 30">
                <a:extLst>
                  <a:ext uri="{FF2B5EF4-FFF2-40B4-BE49-F238E27FC236}">
                    <a16:creationId xmlns:a16="http://schemas.microsoft.com/office/drawing/2014/main" id="{5B4014E5-B491-486C-BA4D-64D5272210B0}"/>
                  </a:ext>
                </a:extLst>
              </p:cNvPr>
              <p:cNvSpPr txBox="1">
                <a:spLocks noRot="1" noChangeAspect="1" noMove="1" noResize="1" noEditPoints="1" noAdjustHandles="1" noChangeArrowheads="1" noChangeShapeType="1" noTextEdit="1"/>
              </p:cNvSpPr>
              <p:nvPr/>
            </p:nvSpPr>
            <p:spPr>
              <a:xfrm>
                <a:off x="351324" y="2407602"/>
                <a:ext cx="2965777" cy="917431"/>
              </a:xfrm>
              <a:prstGeom prst="rect">
                <a:avLst/>
              </a:prstGeom>
              <a:blipFill>
                <a:blip r:embed="rId16"/>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664CAD10-1131-45D2-81FD-77A9224C3BDD}"/>
                  </a:ext>
                </a:extLst>
              </p:cNvPr>
              <p:cNvSpPr txBox="1"/>
              <p:nvPr/>
            </p:nvSpPr>
            <p:spPr>
              <a:xfrm>
                <a:off x="2529872" y="2419145"/>
                <a:ext cx="2599291" cy="84292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400" b="1" i="1" smtClean="0">
                          <a:solidFill>
                            <a:srgbClr val="002060"/>
                          </a:solidFill>
                          <a:latin typeface="Cambria Math" panose="02040503050406030204" pitchFamily="18" charset="0"/>
                        </a:rPr>
                        <m:t>=</m:t>
                      </m:r>
                      <m:f>
                        <m:fPr>
                          <m:ctrlPr>
                            <a:rPr lang="en-US" sz="2400" b="1" i="1">
                              <a:solidFill>
                                <a:srgbClr val="002060"/>
                              </a:solidFill>
                              <a:latin typeface="Cambria Math" panose="02040503050406030204" pitchFamily="18" charset="0"/>
                            </a:rPr>
                          </m:ctrlPr>
                        </m:fPr>
                        <m:num>
                          <m:sSub>
                            <m:sSubPr>
                              <m:ctrlPr>
                                <a:rPr lang="en-US" sz="2400" b="1" i="1">
                                  <a:solidFill>
                                    <a:srgbClr val="002060"/>
                                  </a:solidFill>
                                  <a:latin typeface="Cambria Math" panose="02040503050406030204" pitchFamily="18" charset="0"/>
                                </a:rPr>
                              </m:ctrlPr>
                            </m:sSubPr>
                            <m:e>
                              <m:r>
                                <a:rPr lang="en-US" sz="2400" b="1" i="1">
                                  <a:solidFill>
                                    <a:srgbClr val="002060"/>
                                  </a:solidFill>
                                  <a:latin typeface="Cambria Math" panose="02040503050406030204" pitchFamily="18" charset="0"/>
                                </a:rPr>
                                <m:t>𝝁</m:t>
                              </m:r>
                            </m:e>
                            <m:sub>
                              <m:r>
                                <a:rPr lang="en-US" sz="2400" b="1" i="1">
                                  <a:solidFill>
                                    <a:srgbClr val="002060"/>
                                  </a:solidFill>
                                  <a:latin typeface="Cambria Math" panose="02040503050406030204" pitchFamily="18" charset="0"/>
                                </a:rPr>
                                <m:t>𝟎</m:t>
                              </m:r>
                            </m:sub>
                          </m:sSub>
                        </m:num>
                        <m:den>
                          <m:r>
                            <a:rPr lang="en-US" sz="2400" b="1" i="1">
                              <a:solidFill>
                                <a:srgbClr val="002060"/>
                              </a:solidFill>
                              <a:latin typeface="Cambria Math" panose="02040503050406030204" pitchFamily="18" charset="0"/>
                            </a:rPr>
                            <m:t>𝟒</m:t>
                          </m:r>
                          <m:r>
                            <a:rPr lang="en-US" sz="2400" b="1" i="1">
                              <a:solidFill>
                                <a:srgbClr val="002060"/>
                              </a:solidFill>
                              <a:latin typeface="Cambria Math" panose="02040503050406030204" pitchFamily="18" charset="0"/>
                            </a:rPr>
                            <m:t>𝝅</m:t>
                          </m:r>
                        </m:den>
                      </m:f>
                      <m:r>
                        <a:rPr lang="en-US" sz="2400" b="1" i="1">
                          <a:solidFill>
                            <a:srgbClr val="002060"/>
                          </a:solidFill>
                          <a:latin typeface="Cambria Math" panose="02040503050406030204" pitchFamily="18" charset="0"/>
                        </a:rPr>
                        <m:t> </m:t>
                      </m:r>
                      <m:f>
                        <m:fPr>
                          <m:ctrlPr>
                            <a:rPr lang="en-US" sz="2400" b="1" i="1">
                              <a:solidFill>
                                <a:srgbClr val="002060"/>
                              </a:solidFill>
                              <a:latin typeface="Cambria Math" panose="02040503050406030204" pitchFamily="18" charset="0"/>
                            </a:rPr>
                          </m:ctrlPr>
                        </m:fPr>
                        <m:num>
                          <m:r>
                            <a:rPr lang="en-US" sz="2400" b="1" i="1">
                              <a:solidFill>
                                <a:srgbClr val="002060"/>
                              </a:solidFill>
                              <a:latin typeface="Cambria Math" panose="02040503050406030204" pitchFamily="18" charset="0"/>
                            </a:rPr>
                            <m:t>𝟐</m:t>
                          </m:r>
                          <m:r>
                            <a:rPr lang="en-US" sz="2400" b="1" i="1">
                              <a:solidFill>
                                <a:srgbClr val="002060"/>
                              </a:solidFill>
                              <a:latin typeface="Cambria Math" panose="02040503050406030204" pitchFamily="18" charset="0"/>
                            </a:rPr>
                            <m:t>𝝅</m:t>
                          </m:r>
                          <m:sSup>
                            <m:sSupPr>
                              <m:ctrlPr>
                                <a:rPr lang="en-US" sz="2400" b="1" i="1" smtClean="0">
                                  <a:solidFill>
                                    <a:srgbClr val="002060"/>
                                  </a:solidFill>
                                  <a:latin typeface="Cambria Math" panose="02040503050406030204" pitchFamily="18" charset="0"/>
                                </a:rPr>
                              </m:ctrlPr>
                            </m:sSupPr>
                            <m:e>
                              <m:r>
                                <a:rPr lang="en-US" sz="2400" b="1" i="1">
                                  <a:solidFill>
                                    <a:srgbClr val="002060"/>
                                  </a:solidFill>
                                  <a:latin typeface="Cambria Math" panose="02040503050406030204" pitchFamily="18" charset="0"/>
                                </a:rPr>
                                <m:t>𝒂</m:t>
                              </m:r>
                            </m:e>
                            <m:sup>
                              <m:r>
                                <a:rPr lang="en-US" sz="2400" b="1" i="1" smtClean="0">
                                  <a:solidFill>
                                    <a:srgbClr val="002060"/>
                                  </a:solidFill>
                                  <a:latin typeface="Cambria Math" panose="02040503050406030204" pitchFamily="18" charset="0"/>
                                </a:rPr>
                                <m:t>𝟐</m:t>
                              </m:r>
                            </m:sup>
                          </m:sSup>
                          <m:r>
                            <a:rPr lang="en-US" sz="2400" b="1" i="1" smtClean="0">
                              <a:solidFill>
                                <a:srgbClr val="002060"/>
                              </a:solidFill>
                              <a:latin typeface="Cambria Math" panose="02040503050406030204" pitchFamily="18" charset="0"/>
                            </a:rPr>
                            <m:t>𝑰</m:t>
                          </m:r>
                        </m:num>
                        <m:den>
                          <m:sSup>
                            <m:sSupPr>
                              <m:ctrlPr>
                                <a:rPr lang="en-US" sz="2400" b="1" i="1" smtClean="0">
                                  <a:solidFill>
                                    <a:srgbClr val="002060"/>
                                  </a:solidFill>
                                  <a:latin typeface="Cambria Math" panose="02040503050406030204" pitchFamily="18" charset="0"/>
                                </a:rPr>
                              </m:ctrlPr>
                            </m:sSupPr>
                            <m:e>
                              <m:r>
                                <a:rPr lang="en-US" sz="2400" b="1" i="1" smtClean="0">
                                  <a:solidFill>
                                    <a:srgbClr val="002060"/>
                                  </a:solidFill>
                                  <a:latin typeface="Cambria Math" panose="02040503050406030204" pitchFamily="18" charset="0"/>
                                </a:rPr>
                                <m:t>𝒙</m:t>
                              </m:r>
                            </m:e>
                            <m:sup>
                              <m:r>
                                <a:rPr lang="en-US" sz="2400" b="1" i="1" smtClean="0">
                                  <a:solidFill>
                                    <a:srgbClr val="002060"/>
                                  </a:solidFill>
                                  <a:latin typeface="Cambria Math" panose="02040503050406030204" pitchFamily="18" charset="0"/>
                                </a:rPr>
                                <m:t>𝟑</m:t>
                              </m:r>
                            </m:sup>
                          </m:sSup>
                          <m:r>
                            <a:rPr lang="en-US" sz="2400" b="1" i="1" smtClean="0">
                              <a:solidFill>
                                <a:srgbClr val="002060"/>
                              </a:solidFill>
                              <a:latin typeface="Cambria Math" panose="02040503050406030204" pitchFamily="18" charset="0"/>
                            </a:rPr>
                            <m:t> </m:t>
                          </m:r>
                          <m:r>
                            <a:rPr lang="en-US" sz="2400" b="1" i="1">
                              <a:solidFill>
                                <a:srgbClr val="002060"/>
                              </a:solidFill>
                              <a:latin typeface="Cambria Math" panose="02040503050406030204" pitchFamily="18" charset="0"/>
                            </a:rPr>
                            <m:t> </m:t>
                          </m:r>
                        </m:den>
                      </m:f>
                    </m:oMath>
                  </m:oMathPara>
                </a14:m>
                <a:endParaRPr lang="en-IN" sz="2400" dirty="0">
                  <a:solidFill>
                    <a:srgbClr val="002060"/>
                  </a:solidFill>
                </a:endParaRPr>
              </a:p>
            </p:txBody>
          </p:sp>
        </mc:Choice>
        <mc:Fallback xmlns="">
          <p:sp>
            <p:nvSpPr>
              <p:cNvPr id="36" name="TextBox 35">
                <a:extLst>
                  <a:ext uri="{FF2B5EF4-FFF2-40B4-BE49-F238E27FC236}">
                    <a16:creationId xmlns:a16="http://schemas.microsoft.com/office/drawing/2014/main" id="{664CAD10-1131-45D2-81FD-77A9224C3BDD}"/>
                  </a:ext>
                </a:extLst>
              </p:cNvPr>
              <p:cNvSpPr txBox="1">
                <a:spLocks noRot="1" noChangeAspect="1" noMove="1" noResize="1" noEditPoints="1" noAdjustHandles="1" noChangeArrowheads="1" noChangeShapeType="1" noTextEdit="1"/>
              </p:cNvSpPr>
              <p:nvPr/>
            </p:nvSpPr>
            <p:spPr>
              <a:xfrm>
                <a:off x="2529872" y="2419145"/>
                <a:ext cx="2599291" cy="842923"/>
              </a:xfrm>
              <a:prstGeom prst="rect">
                <a:avLst/>
              </a:prstGeom>
              <a:blipFill>
                <a:blip r:embed="rId17"/>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649B6AA1-0778-41E9-B2A5-014C083CC5B6}"/>
                  </a:ext>
                </a:extLst>
              </p:cNvPr>
              <p:cNvSpPr txBox="1"/>
              <p:nvPr/>
            </p:nvSpPr>
            <p:spPr>
              <a:xfrm>
                <a:off x="2374655" y="3524680"/>
                <a:ext cx="2599291" cy="67050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000" b="1" i="1" smtClean="0">
                          <a:solidFill>
                            <a:srgbClr val="002060"/>
                          </a:solidFill>
                          <a:latin typeface="Cambria Math" panose="02040503050406030204" pitchFamily="18" charset="0"/>
                        </a:rPr>
                        <m:t>=</m:t>
                      </m:r>
                      <m:f>
                        <m:fPr>
                          <m:ctrlPr>
                            <a:rPr lang="en-US" sz="2000" b="1" i="1">
                              <a:solidFill>
                                <a:srgbClr val="002060"/>
                              </a:solidFill>
                              <a:latin typeface="Cambria Math" panose="02040503050406030204" pitchFamily="18" charset="0"/>
                            </a:rPr>
                          </m:ctrlPr>
                        </m:fPr>
                        <m:num>
                          <m:sSub>
                            <m:sSubPr>
                              <m:ctrlPr>
                                <a:rPr lang="en-US" sz="2000" b="1" i="1">
                                  <a:solidFill>
                                    <a:srgbClr val="002060"/>
                                  </a:solidFill>
                                  <a:latin typeface="Cambria Math" panose="02040503050406030204" pitchFamily="18" charset="0"/>
                                </a:rPr>
                              </m:ctrlPr>
                            </m:sSubPr>
                            <m:e>
                              <m:r>
                                <a:rPr lang="en-US" sz="2000" b="1" i="1">
                                  <a:solidFill>
                                    <a:srgbClr val="002060"/>
                                  </a:solidFill>
                                  <a:latin typeface="Cambria Math" panose="02040503050406030204" pitchFamily="18" charset="0"/>
                                </a:rPr>
                                <m:t>𝝁</m:t>
                              </m:r>
                            </m:e>
                            <m:sub>
                              <m:r>
                                <a:rPr lang="en-US" sz="2000" b="1" i="1">
                                  <a:solidFill>
                                    <a:srgbClr val="002060"/>
                                  </a:solidFill>
                                  <a:latin typeface="Cambria Math" panose="02040503050406030204" pitchFamily="18" charset="0"/>
                                </a:rPr>
                                <m:t>𝟎</m:t>
                              </m:r>
                            </m:sub>
                          </m:sSub>
                        </m:num>
                        <m:den>
                          <m:r>
                            <a:rPr lang="en-US" sz="2000" b="1" i="1">
                              <a:solidFill>
                                <a:srgbClr val="002060"/>
                              </a:solidFill>
                              <a:latin typeface="Cambria Math" panose="02040503050406030204" pitchFamily="18" charset="0"/>
                            </a:rPr>
                            <m:t>𝟒</m:t>
                          </m:r>
                          <m:r>
                            <a:rPr lang="en-US" sz="2000" b="1" i="1">
                              <a:solidFill>
                                <a:srgbClr val="002060"/>
                              </a:solidFill>
                              <a:latin typeface="Cambria Math" panose="02040503050406030204" pitchFamily="18" charset="0"/>
                            </a:rPr>
                            <m:t>𝝅</m:t>
                          </m:r>
                        </m:den>
                      </m:f>
                      <m:r>
                        <a:rPr lang="en-US" sz="2000" b="1" i="1">
                          <a:solidFill>
                            <a:srgbClr val="002060"/>
                          </a:solidFill>
                          <a:latin typeface="Cambria Math" panose="02040503050406030204" pitchFamily="18" charset="0"/>
                        </a:rPr>
                        <m:t> </m:t>
                      </m:r>
                      <m:f>
                        <m:fPr>
                          <m:ctrlPr>
                            <a:rPr lang="en-US" sz="2000" b="1" i="1">
                              <a:solidFill>
                                <a:srgbClr val="002060"/>
                              </a:solidFill>
                              <a:latin typeface="Cambria Math" panose="02040503050406030204" pitchFamily="18" charset="0"/>
                            </a:rPr>
                          </m:ctrlPr>
                        </m:fPr>
                        <m:num>
                          <m:r>
                            <a:rPr lang="en-US" sz="2000" b="1" i="1">
                              <a:solidFill>
                                <a:srgbClr val="002060"/>
                              </a:solidFill>
                              <a:latin typeface="Cambria Math" panose="02040503050406030204" pitchFamily="18" charset="0"/>
                            </a:rPr>
                            <m:t>𝟐</m:t>
                          </m:r>
                          <m:r>
                            <a:rPr lang="en-US" sz="2000" b="1" i="1" smtClean="0">
                              <a:solidFill>
                                <a:srgbClr val="002060"/>
                              </a:solidFill>
                              <a:latin typeface="Cambria Math" panose="02040503050406030204" pitchFamily="18" charset="0"/>
                            </a:rPr>
                            <m:t>𝑨𝑰</m:t>
                          </m:r>
                        </m:num>
                        <m:den>
                          <m:sSup>
                            <m:sSupPr>
                              <m:ctrlPr>
                                <a:rPr lang="en-US" sz="2000" b="1" i="1" smtClean="0">
                                  <a:solidFill>
                                    <a:srgbClr val="002060"/>
                                  </a:solidFill>
                                  <a:latin typeface="Cambria Math" panose="02040503050406030204" pitchFamily="18" charset="0"/>
                                </a:rPr>
                              </m:ctrlPr>
                            </m:sSupPr>
                            <m:e>
                              <m:r>
                                <a:rPr lang="en-US" sz="2000" b="1" i="1" smtClean="0">
                                  <a:solidFill>
                                    <a:srgbClr val="002060"/>
                                  </a:solidFill>
                                  <a:latin typeface="Cambria Math" panose="02040503050406030204" pitchFamily="18" charset="0"/>
                                </a:rPr>
                                <m:t>𝒙</m:t>
                              </m:r>
                            </m:e>
                            <m:sup>
                              <m:r>
                                <a:rPr lang="en-US" sz="2000" b="1" i="1" smtClean="0">
                                  <a:solidFill>
                                    <a:srgbClr val="002060"/>
                                  </a:solidFill>
                                  <a:latin typeface="Cambria Math" panose="02040503050406030204" pitchFamily="18" charset="0"/>
                                </a:rPr>
                                <m:t>𝟑</m:t>
                              </m:r>
                            </m:sup>
                          </m:sSup>
                          <m:r>
                            <a:rPr lang="en-US" sz="2000" b="1" i="1" smtClean="0">
                              <a:solidFill>
                                <a:srgbClr val="002060"/>
                              </a:solidFill>
                              <a:latin typeface="Cambria Math" panose="02040503050406030204" pitchFamily="18" charset="0"/>
                            </a:rPr>
                            <m:t> </m:t>
                          </m:r>
                          <m:r>
                            <a:rPr lang="en-US" sz="2000" b="1" i="1">
                              <a:solidFill>
                                <a:srgbClr val="002060"/>
                              </a:solidFill>
                              <a:latin typeface="Cambria Math" panose="02040503050406030204" pitchFamily="18" charset="0"/>
                            </a:rPr>
                            <m:t> </m:t>
                          </m:r>
                        </m:den>
                      </m:f>
                    </m:oMath>
                  </m:oMathPara>
                </a14:m>
                <a:endParaRPr lang="en-IN" sz="2000" dirty="0">
                  <a:solidFill>
                    <a:srgbClr val="002060"/>
                  </a:solidFill>
                </a:endParaRPr>
              </a:p>
            </p:txBody>
          </p:sp>
        </mc:Choice>
        <mc:Fallback xmlns="">
          <p:sp>
            <p:nvSpPr>
              <p:cNvPr id="37" name="TextBox 36">
                <a:extLst>
                  <a:ext uri="{FF2B5EF4-FFF2-40B4-BE49-F238E27FC236}">
                    <a16:creationId xmlns:a16="http://schemas.microsoft.com/office/drawing/2014/main" id="{649B6AA1-0778-41E9-B2A5-014C083CC5B6}"/>
                  </a:ext>
                </a:extLst>
              </p:cNvPr>
              <p:cNvSpPr txBox="1">
                <a:spLocks noRot="1" noChangeAspect="1" noMove="1" noResize="1" noEditPoints="1" noAdjustHandles="1" noChangeArrowheads="1" noChangeShapeType="1" noTextEdit="1"/>
              </p:cNvSpPr>
              <p:nvPr/>
            </p:nvSpPr>
            <p:spPr>
              <a:xfrm>
                <a:off x="2374655" y="3524680"/>
                <a:ext cx="2599291" cy="670505"/>
              </a:xfrm>
              <a:prstGeom prst="rect">
                <a:avLst/>
              </a:prstGeom>
              <a:blipFill>
                <a:blip r:embed="rId18"/>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765587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UID" val="{22908E5E-1EAE-4531-AD65-0FE58171930C}"/>
  <p:tag name="ISPRING_RESOURCE_FOLDER" val="C:\Users\sumit\Documents\CurrentElectricity\1. Introduction-OL\"/>
  <p:tag name="ISPRING_PRESENTATION_PATH" val="C:\Users\sumit\Documents\CurrentElectricity\1. Introduction-OL.pptx"/>
  <p:tag name="ISPRING_PROJECT_VERSION" val="9.32"/>
  <p:tag name="ISPRING_PROJECT_FOLDER_UPDATED" val="1"/>
  <p:tag name="ISPRING_PRESENTATION_TITLE" val="1. Introduction-OL"/>
  <p:tag name="ISPRING_FIRST_PUBLISH" val="1"/>
</p:tagLst>
</file>

<file path=ppt/theme/theme1.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2400" b="1" dirty="0" smtClean="0"/>
        </a:defPPr>
      </a:lstStyle>
      <a:style>
        <a:lnRef idx="0">
          <a:scrgbClr r="0" g="0" b="0"/>
        </a:lnRef>
        <a:fillRef idx="0">
          <a:scrgbClr r="0" g="0" b="0"/>
        </a:fillRef>
        <a:effectRef idx="0">
          <a:scrgbClr r="0" g="0" b="0"/>
        </a:effectRef>
        <a:fontRef idx="minor">
          <a:schemeClr val="accent4"/>
        </a:fontRef>
      </a:style>
    </a:spDef>
    <a:lnDef>
      <a:spPr>
        <a:ln w="38100">
          <a:solidFill>
            <a:srgbClr val="FFFF00"/>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dirty="0" smtClean="0">
            <a:solidFill>
              <a:srgbClr val="FFC000"/>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3460</TotalTime>
  <Words>403</Words>
  <Application>Microsoft Office PowerPoint</Application>
  <PresentationFormat>Widescreen</PresentationFormat>
  <Paragraphs>102</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Cambria Math</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Introduction-OL</dc:title>
  <dc:creator>SUMITH P</dc:creator>
  <cp:lastModifiedBy>SUMITH P</cp:lastModifiedBy>
  <cp:revision>104</cp:revision>
  <dcterms:created xsi:type="dcterms:W3CDTF">2020-07-03T02:55:28Z</dcterms:created>
  <dcterms:modified xsi:type="dcterms:W3CDTF">2026-07-15T16:33:36Z</dcterms:modified>
</cp:coreProperties>
</file>