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56" r:id="rId4"/>
    <p:sldId id="257" r:id="rId5"/>
    <p:sldId id="258" r:id="rId6"/>
    <p:sldId id="278" r:id="rId7"/>
    <p:sldId id="279" r:id="rId8"/>
    <p:sldId id="259"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lFaqNVu2KFOgQ8XtBNhb5Q==" hashData="6L8ZFF015JrUDLAV2lMI+XEDDtlaauS4D8jTcyvsgeiQTxQ2Qqh+yuK+nbWUdEwPhUlhQs4yOEcoEMFHMfl1M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20"/>
    <a:srgbClr val="D6049A"/>
    <a:srgbClr val="FC66D1"/>
    <a:srgbClr val="F86A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2DF562-0069-4F2F-A2AE-AD2AFEA9F0E4}" v="6" dt="2026-07-09T06:45:32.8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ITH P" userId="79f682cf9aa2df33" providerId="LiveId" clId="{49E79142-1A95-4C36-BD2B-A8E8D773F949}"/>
    <pc:docChg chg="undo custSel modSld modMainMaster">
      <pc:chgData name="SUMITH P" userId="79f682cf9aa2df33" providerId="LiveId" clId="{49E79142-1A95-4C36-BD2B-A8E8D773F949}" dt="2026-07-09T06:45:57.057" v="120" actId="1076"/>
      <pc:docMkLst>
        <pc:docMk/>
      </pc:docMkLst>
      <pc:sldChg chg="addSp delSp modSp mod modClrScheme modAnim chgLayout">
        <pc:chgData name="SUMITH P" userId="79f682cf9aa2df33" providerId="LiveId" clId="{49E79142-1A95-4C36-BD2B-A8E8D773F949}" dt="2026-06-09T17:19:49.496" v="45" actId="255"/>
        <pc:sldMkLst>
          <pc:docMk/>
          <pc:sldMk cId="649459215" sldId="256"/>
        </pc:sldMkLst>
        <pc:spChg chg="mod">
          <ac:chgData name="SUMITH P" userId="79f682cf9aa2df33" providerId="LiveId" clId="{49E79142-1A95-4C36-BD2B-A8E8D773F949}" dt="2026-06-09T17:19:44.489" v="44" actId="255"/>
          <ac:spMkLst>
            <pc:docMk/>
            <pc:sldMk cId="649459215" sldId="256"/>
            <ac:spMk id="2" creationId="{B26BCA41-EE42-49C9-6FDD-90439D856C34}"/>
          </ac:spMkLst>
        </pc:spChg>
        <pc:spChg chg="mod">
          <ac:chgData name="SUMITH P" userId="79f682cf9aa2df33" providerId="LiveId" clId="{49E79142-1A95-4C36-BD2B-A8E8D773F949}" dt="2026-06-09T17:19:49.496" v="45" actId="255"/>
          <ac:spMkLst>
            <pc:docMk/>
            <pc:sldMk cId="649459215" sldId="256"/>
            <ac:spMk id="3" creationId="{86D55398-4197-9B5F-EFBC-0BCF6D1163E8}"/>
          </ac:spMkLst>
        </pc:spChg>
        <pc:spChg chg="mod">
          <ac:chgData name="SUMITH P" userId="79f682cf9aa2df33" providerId="LiveId" clId="{49E79142-1A95-4C36-BD2B-A8E8D773F949}" dt="2026-06-09T17:19:49.496" v="45" actId="255"/>
          <ac:spMkLst>
            <pc:docMk/>
            <pc:sldMk cId="649459215" sldId="256"/>
            <ac:spMk id="6" creationId="{5A202940-3846-06D5-DE11-E173D1D4295F}"/>
          </ac:spMkLst>
        </pc:spChg>
        <pc:spChg chg="mod">
          <ac:chgData name="SUMITH P" userId="79f682cf9aa2df33" providerId="LiveId" clId="{49E79142-1A95-4C36-BD2B-A8E8D773F949}" dt="2026-06-09T17:19:49.496" v="45" actId="255"/>
          <ac:spMkLst>
            <pc:docMk/>
            <pc:sldMk cId="649459215" sldId="256"/>
            <ac:spMk id="7" creationId="{5D022ACB-D642-7A77-12F0-61A4B4C43954}"/>
          </ac:spMkLst>
        </pc:spChg>
        <pc:spChg chg="mod">
          <ac:chgData name="SUMITH P" userId="79f682cf9aa2df33" providerId="LiveId" clId="{49E79142-1A95-4C36-BD2B-A8E8D773F949}" dt="2026-06-09T17:19:49.496" v="45" actId="255"/>
          <ac:spMkLst>
            <pc:docMk/>
            <pc:sldMk cId="649459215" sldId="256"/>
            <ac:spMk id="8" creationId="{A1221E49-CE54-E956-D48F-EB3C34A08EB4}"/>
          </ac:spMkLst>
        </pc:spChg>
      </pc:sldChg>
      <pc:sldChg chg="addSp delSp modSp mod modClrScheme chgLayout">
        <pc:chgData name="SUMITH P" userId="79f682cf9aa2df33" providerId="LiveId" clId="{49E79142-1A95-4C36-BD2B-A8E8D773F949}" dt="2026-06-09T17:23:52.435" v="53"/>
        <pc:sldMkLst>
          <pc:docMk/>
          <pc:sldMk cId="352839128" sldId="257"/>
        </pc:sldMkLst>
        <pc:spChg chg="mod">
          <ac:chgData name="SUMITH P" userId="79f682cf9aa2df33" providerId="LiveId" clId="{49E79142-1A95-4C36-BD2B-A8E8D773F949}" dt="2026-06-09T17:12:38.576" v="16" actId="108"/>
          <ac:spMkLst>
            <pc:docMk/>
            <pc:sldMk cId="352839128" sldId="257"/>
            <ac:spMk id="4" creationId="{BA0AE852-FCB2-C8C9-24F9-77B69C40B265}"/>
          </ac:spMkLst>
        </pc:spChg>
        <pc:spChg chg="mod">
          <ac:chgData name="SUMITH P" userId="79f682cf9aa2df33" providerId="LiveId" clId="{49E79142-1A95-4C36-BD2B-A8E8D773F949}" dt="2026-06-09T17:22:51.872" v="49" actId="255"/>
          <ac:spMkLst>
            <pc:docMk/>
            <pc:sldMk cId="352839128" sldId="257"/>
            <ac:spMk id="7" creationId="{34AEAE67-2137-32AE-F39A-04B47AAB8EFD}"/>
          </ac:spMkLst>
        </pc:spChg>
        <pc:graphicFrameChg chg="mod">
          <ac:chgData name="SUMITH P" userId="79f682cf9aa2df33" providerId="LiveId" clId="{49E79142-1A95-4C36-BD2B-A8E8D773F949}" dt="2026-06-09T17:23:52.435" v="53"/>
          <ac:graphicFrameMkLst>
            <pc:docMk/>
            <pc:sldMk cId="352839128" sldId="257"/>
            <ac:graphicFrameMk id="5" creationId="{0F39E40B-5014-288B-90DA-980DAEB8C541}"/>
          </ac:graphicFrameMkLst>
        </pc:graphicFrameChg>
      </pc:sldChg>
      <pc:sldChg chg="addSp delSp modSp mod modClrScheme chgLayout">
        <pc:chgData name="SUMITH P" userId="79f682cf9aa2df33" providerId="LiveId" clId="{49E79142-1A95-4C36-BD2B-A8E8D773F949}" dt="2026-06-09T17:12:42.296" v="17" actId="108"/>
        <pc:sldMkLst>
          <pc:docMk/>
          <pc:sldMk cId="211428576" sldId="258"/>
        </pc:sldMkLst>
        <pc:spChg chg="mod">
          <ac:chgData name="SUMITH P" userId="79f682cf9aa2df33" providerId="LiveId" clId="{49E79142-1A95-4C36-BD2B-A8E8D773F949}" dt="2026-06-09T17:12:42.296" v="17" actId="108"/>
          <ac:spMkLst>
            <pc:docMk/>
            <pc:sldMk cId="211428576" sldId="258"/>
            <ac:spMk id="4" creationId="{76AC8E0A-B92D-CE5E-BE3B-957F7F7FDE38}"/>
          </ac:spMkLst>
        </pc:spChg>
      </pc:sldChg>
      <pc:sldChg chg="addSp delSp modSp mod modClrScheme chgLayout">
        <pc:chgData name="SUMITH P" userId="79f682cf9aa2df33" providerId="LiveId" clId="{49E79142-1A95-4C36-BD2B-A8E8D773F949}" dt="2026-06-09T17:16:50.050" v="29" actId="1076"/>
        <pc:sldMkLst>
          <pc:docMk/>
          <pc:sldMk cId="4163231993" sldId="259"/>
        </pc:sldMkLst>
        <pc:spChg chg="mod">
          <ac:chgData name="SUMITH P" userId="79f682cf9aa2df33" providerId="LiveId" clId="{49E79142-1A95-4C36-BD2B-A8E8D773F949}" dt="2026-06-09T17:16:50.050" v="29" actId="1076"/>
          <ac:spMkLst>
            <pc:docMk/>
            <pc:sldMk cId="4163231993" sldId="259"/>
            <ac:spMk id="3" creationId="{1DE19AD9-D844-4D0E-6501-9663FAE54D2B}"/>
          </ac:spMkLst>
        </pc:spChg>
        <pc:spChg chg="mod">
          <ac:chgData name="SUMITH P" userId="79f682cf9aa2df33" providerId="LiveId" clId="{49E79142-1A95-4C36-BD2B-A8E8D773F949}" dt="2026-06-09T17:16:45.792" v="28" actId="1076"/>
          <ac:spMkLst>
            <pc:docMk/>
            <pc:sldMk cId="4163231993" sldId="259"/>
            <ac:spMk id="8" creationId="{FD2D89B5-7110-AFC6-0A45-4494A76C4051}"/>
          </ac:spMkLst>
        </pc:spChg>
        <pc:spChg chg="mod">
          <ac:chgData name="SUMITH P" userId="79f682cf9aa2df33" providerId="LiveId" clId="{49E79142-1A95-4C36-BD2B-A8E8D773F949}" dt="2026-06-09T17:16:45.792" v="28" actId="1076"/>
          <ac:spMkLst>
            <pc:docMk/>
            <pc:sldMk cId="4163231993" sldId="259"/>
            <ac:spMk id="9" creationId="{80D857DF-4709-F239-383B-802E79CF52C5}"/>
          </ac:spMkLst>
        </pc:spChg>
        <pc:spChg chg="mod">
          <ac:chgData name="SUMITH P" userId="79f682cf9aa2df33" providerId="LiveId" clId="{49E79142-1A95-4C36-BD2B-A8E8D773F949}" dt="2026-06-09T17:16:45.792" v="28" actId="1076"/>
          <ac:spMkLst>
            <pc:docMk/>
            <pc:sldMk cId="4163231993" sldId="259"/>
            <ac:spMk id="18" creationId="{7882EACE-2510-E15F-F611-60678E4C76A0}"/>
          </ac:spMkLst>
        </pc:spChg>
        <pc:spChg chg="mod">
          <ac:chgData name="SUMITH P" userId="79f682cf9aa2df33" providerId="LiveId" clId="{49E79142-1A95-4C36-BD2B-A8E8D773F949}" dt="2026-06-09T17:16:45.792" v="28" actId="1076"/>
          <ac:spMkLst>
            <pc:docMk/>
            <pc:sldMk cId="4163231993" sldId="259"/>
            <ac:spMk id="29" creationId="{47D831F9-8408-6BEB-99CB-A8092D113AF1}"/>
          </ac:spMkLst>
        </pc:spChg>
        <pc:spChg chg="mod">
          <ac:chgData name="SUMITH P" userId="79f682cf9aa2df33" providerId="LiveId" clId="{49E79142-1A95-4C36-BD2B-A8E8D773F949}" dt="2026-06-09T17:12:54.449" v="20" actId="108"/>
          <ac:spMkLst>
            <pc:docMk/>
            <pc:sldMk cId="4163231993" sldId="259"/>
            <ac:spMk id="42" creationId="{B9C0A9A3-8BB3-2145-3BC6-6DB6B3DFF6C0}"/>
          </ac:spMkLst>
        </pc:spChg>
        <pc:grpChg chg="mod">
          <ac:chgData name="SUMITH P" userId="79f682cf9aa2df33" providerId="LiveId" clId="{49E79142-1A95-4C36-BD2B-A8E8D773F949}" dt="2026-06-09T17:16:45.792" v="28" actId="1076"/>
          <ac:grpSpMkLst>
            <pc:docMk/>
            <pc:sldMk cId="4163231993" sldId="259"/>
            <ac:grpSpMk id="14" creationId="{294E0175-8256-92D0-C52E-81984CF32B99}"/>
          </ac:grpSpMkLst>
        </pc:grpChg>
        <pc:grpChg chg="mod">
          <ac:chgData name="SUMITH P" userId="79f682cf9aa2df33" providerId="LiveId" clId="{49E79142-1A95-4C36-BD2B-A8E8D773F949}" dt="2026-06-09T17:16:45.792" v="28" actId="1076"/>
          <ac:grpSpMkLst>
            <pc:docMk/>
            <pc:sldMk cId="4163231993" sldId="259"/>
            <ac:grpSpMk id="15" creationId="{A0D95CD9-F14D-05F1-D98B-DCE46582D839}"/>
          </ac:grpSpMkLst>
        </pc:grpChg>
        <pc:grpChg chg="mod">
          <ac:chgData name="SUMITH P" userId="79f682cf9aa2df33" providerId="LiveId" clId="{49E79142-1A95-4C36-BD2B-A8E8D773F949}" dt="2026-06-09T17:16:45.792" v="28" actId="1076"/>
          <ac:grpSpMkLst>
            <pc:docMk/>
            <pc:sldMk cId="4163231993" sldId="259"/>
            <ac:grpSpMk id="23" creationId="{7177B8A5-E413-60FC-E377-60815405ABEB}"/>
          </ac:grpSpMkLst>
        </pc:grpChg>
        <pc:grpChg chg="mod">
          <ac:chgData name="SUMITH P" userId="79f682cf9aa2df33" providerId="LiveId" clId="{49E79142-1A95-4C36-BD2B-A8E8D773F949}" dt="2026-06-09T17:16:41.120" v="27" actId="1076"/>
          <ac:grpSpMkLst>
            <pc:docMk/>
            <pc:sldMk cId="4163231993" sldId="259"/>
            <ac:grpSpMk id="26" creationId="{2F13C944-89C3-29A8-661A-1B5BFDE280DD}"/>
          </ac:grpSpMkLst>
        </pc:grpChg>
        <pc:grpChg chg="mod">
          <ac:chgData name="SUMITH P" userId="79f682cf9aa2df33" providerId="LiveId" clId="{49E79142-1A95-4C36-BD2B-A8E8D773F949}" dt="2026-06-09T17:16:45.792" v="28" actId="1076"/>
          <ac:grpSpMkLst>
            <pc:docMk/>
            <pc:sldMk cId="4163231993" sldId="259"/>
            <ac:grpSpMk id="30" creationId="{59C96EE0-8B0A-7BAC-FC0D-D4AFA5678D54}"/>
          </ac:grpSpMkLst>
        </pc:grpChg>
        <pc:grpChg chg="mod">
          <ac:chgData name="SUMITH P" userId="79f682cf9aa2df33" providerId="LiveId" clId="{49E79142-1A95-4C36-BD2B-A8E8D773F949}" dt="2026-06-09T17:16:45.792" v="28" actId="1076"/>
          <ac:grpSpMkLst>
            <pc:docMk/>
            <pc:sldMk cId="4163231993" sldId="259"/>
            <ac:grpSpMk id="33" creationId="{8670A42C-7371-2780-B8F4-77C7806AD27F}"/>
          </ac:grpSpMkLst>
        </pc:grpChg>
        <pc:picChg chg="mod">
          <ac:chgData name="SUMITH P" userId="79f682cf9aa2df33" providerId="LiveId" clId="{49E79142-1A95-4C36-BD2B-A8E8D773F949}" dt="2026-06-09T17:16:45.792" v="28" actId="1076"/>
          <ac:picMkLst>
            <pc:docMk/>
            <pc:sldMk cId="4163231993" sldId="259"/>
            <ac:picMk id="6" creationId="{03BC153B-AE6A-F1AB-7946-6E9589E27FCB}"/>
          </ac:picMkLst>
        </pc:picChg>
      </pc:sldChg>
      <pc:sldChg chg="addSp delSp modSp mod modClrScheme chgLayout">
        <pc:chgData name="SUMITH P" userId="79f682cf9aa2df33" providerId="LiveId" clId="{49E79142-1A95-4C36-BD2B-A8E8D773F949}" dt="2026-07-09T06:28:48.086" v="70" actId="1076"/>
        <pc:sldMkLst>
          <pc:docMk/>
          <pc:sldMk cId="2038469840" sldId="260"/>
        </pc:sldMkLst>
        <pc:spChg chg="mod">
          <ac:chgData name="SUMITH P" userId="79f682cf9aa2df33" providerId="LiveId" clId="{49E79142-1A95-4C36-BD2B-A8E8D773F949}" dt="2026-06-09T17:12:07.608" v="10" actId="207"/>
          <ac:spMkLst>
            <pc:docMk/>
            <pc:sldMk cId="2038469840" sldId="260"/>
            <ac:spMk id="4" creationId="{FDD48968-917C-B006-FB2F-1FC74F013FAA}"/>
          </ac:spMkLst>
        </pc:spChg>
        <pc:spChg chg="mod">
          <ac:chgData name="SUMITH P" userId="79f682cf9aa2df33" providerId="LiveId" clId="{49E79142-1A95-4C36-BD2B-A8E8D773F949}" dt="2026-06-09T17:18:45.879" v="33" actId="255"/>
          <ac:spMkLst>
            <pc:docMk/>
            <pc:sldMk cId="2038469840" sldId="260"/>
            <ac:spMk id="5" creationId="{AF522FF2-0774-9989-EC4C-7370961887C0}"/>
          </ac:spMkLst>
        </pc:spChg>
        <pc:picChg chg="mod modCrop">
          <ac:chgData name="SUMITH P" userId="79f682cf9aa2df33" providerId="LiveId" clId="{49E79142-1A95-4C36-BD2B-A8E8D773F949}" dt="2026-07-09T06:28:48.086" v="70" actId="1076"/>
          <ac:picMkLst>
            <pc:docMk/>
            <pc:sldMk cId="2038469840" sldId="260"/>
            <ac:picMk id="1026" creationId="{071E3340-F1F8-C6CD-E05C-E207863D1F6B}"/>
          </ac:picMkLst>
        </pc:picChg>
      </pc:sldChg>
      <pc:sldChg chg="addSp delSp modSp mod modClrScheme chgLayout">
        <pc:chgData name="SUMITH P" userId="79f682cf9aa2df33" providerId="LiveId" clId="{49E79142-1A95-4C36-BD2B-A8E8D773F949}" dt="2026-06-09T17:19:11.167" v="41" actId="20577"/>
        <pc:sldMkLst>
          <pc:docMk/>
          <pc:sldMk cId="269518387" sldId="261"/>
        </pc:sldMkLst>
        <pc:spChg chg="mod">
          <ac:chgData name="SUMITH P" userId="79f682cf9aa2df33" providerId="LiveId" clId="{49E79142-1A95-4C36-BD2B-A8E8D773F949}" dt="2026-06-09T17:12:12.884" v="11" actId="108"/>
          <ac:spMkLst>
            <pc:docMk/>
            <pc:sldMk cId="269518387" sldId="261"/>
            <ac:spMk id="4" creationId="{7913176C-3504-DB68-4066-2A3B9784B603}"/>
          </ac:spMkLst>
        </pc:spChg>
        <pc:spChg chg="mod">
          <ac:chgData name="SUMITH P" userId="79f682cf9aa2df33" providerId="LiveId" clId="{49E79142-1A95-4C36-BD2B-A8E8D773F949}" dt="2026-06-09T17:19:11.167" v="41" actId="20577"/>
          <ac:spMkLst>
            <pc:docMk/>
            <pc:sldMk cId="269518387" sldId="261"/>
            <ac:spMk id="5" creationId="{A5864AA9-148D-63B9-9D6C-814EAC10B7AC}"/>
          </ac:spMkLst>
        </pc:spChg>
      </pc:sldChg>
      <pc:sldChg chg="addSp delSp modSp mod modClrScheme chgLayout">
        <pc:chgData name="SUMITH P" userId="79f682cf9aa2df33" providerId="LiveId" clId="{49E79142-1A95-4C36-BD2B-A8E8D773F949}" dt="2026-06-09T17:12:58.264" v="21" actId="108"/>
        <pc:sldMkLst>
          <pc:docMk/>
          <pc:sldMk cId="84828115" sldId="262"/>
        </pc:sldMkLst>
        <pc:spChg chg="mod">
          <ac:chgData name="SUMITH P" userId="79f682cf9aa2df33" providerId="LiveId" clId="{49E79142-1A95-4C36-BD2B-A8E8D773F949}" dt="2026-06-09T17:12:58.264" v="21" actId="108"/>
          <ac:spMkLst>
            <pc:docMk/>
            <pc:sldMk cId="84828115" sldId="262"/>
            <ac:spMk id="4" creationId="{C18A134A-0F4C-4FB4-F69A-73AFFC9CDC63}"/>
          </ac:spMkLst>
        </pc:spChg>
      </pc:sldChg>
      <pc:sldChg chg="addSp delSp modSp mod modClrScheme chgLayout">
        <pc:chgData name="SUMITH P" userId="79f682cf9aa2df33" providerId="LiveId" clId="{49E79142-1A95-4C36-BD2B-A8E8D773F949}" dt="2026-06-09T17:35:47.255" v="68" actId="255"/>
        <pc:sldMkLst>
          <pc:docMk/>
          <pc:sldMk cId="86589136" sldId="278"/>
        </pc:sldMkLst>
        <pc:spChg chg="mod">
          <ac:chgData name="SUMITH P" userId="79f682cf9aa2df33" providerId="LiveId" clId="{49E79142-1A95-4C36-BD2B-A8E8D773F949}" dt="2026-06-09T17:35:47.255" v="68" actId="255"/>
          <ac:spMkLst>
            <pc:docMk/>
            <pc:sldMk cId="86589136" sldId="278"/>
            <ac:spMk id="2" creationId="{3D9369E9-1C93-D8D0-991C-89570062AD7C}"/>
          </ac:spMkLst>
        </pc:spChg>
        <pc:spChg chg="mod">
          <ac:chgData name="SUMITH P" userId="79f682cf9aa2df33" providerId="LiveId" clId="{49E79142-1A95-4C36-BD2B-A8E8D773F949}" dt="2026-06-09T17:35:36.520" v="66" actId="1076"/>
          <ac:spMkLst>
            <pc:docMk/>
            <pc:sldMk cId="86589136" sldId="278"/>
            <ac:spMk id="23" creationId="{DE381C2F-5B6A-B5AA-8301-A6A99DED0ABF}"/>
          </ac:spMkLst>
        </pc:spChg>
        <pc:spChg chg="mod">
          <ac:chgData name="SUMITH P" userId="79f682cf9aa2df33" providerId="LiveId" clId="{49E79142-1A95-4C36-BD2B-A8E8D773F949}" dt="2026-06-09T17:35:32.712" v="65" actId="1076"/>
          <ac:spMkLst>
            <pc:docMk/>
            <pc:sldMk cId="86589136" sldId="278"/>
            <ac:spMk id="24" creationId="{AC7347C8-40C6-4AB0-2E63-DC20AB0D071B}"/>
          </ac:spMkLst>
        </pc:spChg>
        <pc:spChg chg="mod">
          <ac:chgData name="SUMITH P" userId="79f682cf9aa2df33" providerId="LiveId" clId="{49E79142-1A95-4C36-BD2B-A8E8D773F949}" dt="2026-06-09T17:35:32.712" v="65" actId="1076"/>
          <ac:spMkLst>
            <pc:docMk/>
            <pc:sldMk cId="86589136" sldId="278"/>
            <ac:spMk id="27" creationId="{89B7F381-8F1C-1129-1B2D-E08F51191CE9}"/>
          </ac:spMkLst>
        </pc:spChg>
        <pc:spChg chg="mod">
          <ac:chgData name="SUMITH P" userId="79f682cf9aa2df33" providerId="LiveId" clId="{49E79142-1A95-4C36-BD2B-A8E8D773F949}" dt="2026-06-09T17:35:14.999" v="64" actId="1076"/>
          <ac:spMkLst>
            <pc:docMk/>
            <pc:sldMk cId="86589136" sldId="278"/>
            <ac:spMk id="31" creationId="{59D3DA4E-7E82-803B-1F91-5CDFC978E8F0}"/>
          </ac:spMkLst>
        </pc:spChg>
        <pc:spChg chg="mod">
          <ac:chgData name="SUMITH P" userId="79f682cf9aa2df33" providerId="LiveId" clId="{49E79142-1A95-4C36-BD2B-A8E8D773F949}" dt="2026-06-09T17:35:14.999" v="64" actId="1076"/>
          <ac:spMkLst>
            <pc:docMk/>
            <pc:sldMk cId="86589136" sldId="278"/>
            <ac:spMk id="32" creationId="{B903CEAA-78A4-828E-FA0C-91E21EA52D60}"/>
          </ac:spMkLst>
        </pc:spChg>
        <pc:spChg chg="mod">
          <ac:chgData name="SUMITH P" userId="79f682cf9aa2df33" providerId="LiveId" clId="{49E79142-1A95-4C36-BD2B-A8E8D773F949}" dt="2026-06-09T17:35:14.999" v="64" actId="1076"/>
          <ac:spMkLst>
            <pc:docMk/>
            <pc:sldMk cId="86589136" sldId="278"/>
            <ac:spMk id="34" creationId="{E9F0DEBA-1426-3ECD-D5CF-A3FE11094A63}"/>
          </ac:spMkLst>
        </pc:spChg>
        <pc:spChg chg="mod">
          <ac:chgData name="SUMITH P" userId="79f682cf9aa2df33" providerId="LiveId" clId="{49E79142-1A95-4C36-BD2B-A8E8D773F949}" dt="2026-06-09T17:35:14.999" v="64" actId="1076"/>
          <ac:spMkLst>
            <pc:docMk/>
            <pc:sldMk cId="86589136" sldId="278"/>
            <ac:spMk id="35" creationId="{2E43768B-0CCD-4454-3C7A-9109EDD7EB5C}"/>
          </ac:spMkLst>
        </pc:spChg>
        <pc:spChg chg="mod">
          <ac:chgData name="SUMITH P" userId="79f682cf9aa2df33" providerId="LiveId" clId="{49E79142-1A95-4C36-BD2B-A8E8D773F949}" dt="2026-06-09T17:35:14.999" v="64" actId="1076"/>
          <ac:spMkLst>
            <pc:docMk/>
            <pc:sldMk cId="86589136" sldId="278"/>
            <ac:spMk id="36" creationId="{F2FC698A-EC82-12AA-302D-6C5FA002B859}"/>
          </ac:spMkLst>
        </pc:spChg>
        <pc:spChg chg="mod">
          <ac:chgData name="SUMITH P" userId="79f682cf9aa2df33" providerId="LiveId" clId="{49E79142-1A95-4C36-BD2B-A8E8D773F949}" dt="2026-06-09T17:35:14.999" v="64" actId="1076"/>
          <ac:spMkLst>
            <pc:docMk/>
            <pc:sldMk cId="86589136" sldId="278"/>
            <ac:spMk id="37" creationId="{09B015B6-E09C-9CB6-51DE-F6AB2CE6FF82}"/>
          </ac:spMkLst>
        </pc:spChg>
        <pc:spChg chg="mod">
          <ac:chgData name="SUMITH P" userId="79f682cf9aa2df33" providerId="LiveId" clId="{49E79142-1A95-4C36-BD2B-A8E8D773F949}" dt="2026-06-09T17:35:14.999" v="64" actId="1076"/>
          <ac:spMkLst>
            <pc:docMk/>
            <pc:sldMk cId="86589136" sldId="278"/>
            <ac:spMk id="38" creationId="{DB5F241F-D1A7-FB2B-AD82-35AA4D583F17}"/>
          </ac:spMkLst>
        </pc:spChg>
        <pc:spChg chg="mod">
          <ac:chgData name="SUMITH P" userId="79f682cf9aa2df33" providerId="LiveId" clId="{49E79142-1A95-4C36-BD2B-A8E8D773F949}" dt="2026-06-09T17:35:14.999" v="64" actId="1076"/>
          <ac:spMkLst>
            <pc:docMk/>
            <pc:sldMk cId="86589136" sldId="278"/>
            <ac:spMk id="39" creationId="{17E0D5FF-FF7F-3FEF-00BE-5B7B58347CC7}"/>
          </ac:spMkLst>
        </pc:spChg>
        <pc:spChg chg="mod">
          <ac:chgData name="SUMITH P" userId="79f682cf9aa2df33" providerId="LiveId" clId="{49E79142-1A95-4C36-BD2B-A8E8D773F949}" dt="2026-06-09T17:35:14.999" v="64" actId="1076"/>
          <ac:spMkLst>
            <pc:docMk/>
            <pc:sldMk cId="86589136" sldId="278"/>
            <ac:spMk id="40" creationId="{58D930C9-AA27-0C6A-AEBF-7FEF696F6F83}"/>
          </ac:spMkLst>
        </pc:spChg>
        <pc:spChg chg="mod">
          <ac:chgData name="SUMITH P" userId="79f682cf9aa2df33" providerId="LiveId" clId="{49E79142-1A95-4C36-BD2B-A8E8D773F949}" dt="2026-06-09T17:35:14.999" v="64" actId="1076"/>
          <ac:spMkLst>
            <pc:docMk/>
            <pc:sldMk cId="86589136" sldId="278"/>
            <ac:spMk id="41" creationId="{035BEC4D-DDDF-23D3-7EF5-E7F91F5E54F8}"/>
          </ac:spMkLst>
        </pc:spChg>
        <pc:grpChg chg="mod">
          <ac:chgData name="SUMITH P" userId="79f682cf9aa2df33" providerId="LiveId" clId="{49E79142-1A95-4C36-BD2B-A8E8D773F949}" dt="2026-06-09T17:35:32.712" v="65" actId="1076"/>
          <ac:grpSpMkLst>
            <pc:docMk/>
            <pc:sldMk cId="86589136" sldId="278"/>
            <ac:grpSpMk id="22" creationId="{AD52250E-C1D3-D562-1654-536DF7B0EEF7}"/>
          </ac:grpSpMkLst>
        </pc:grpChg>
        <pc:cxnChg chg="mod">
          <ac:chgData name="SUMITH P" userId="79f682cf9aa2df33" providerId="LiveId" clId="{49E79142-1A95-4C36-BD2B-A8E8D773F949}" dt="2026-06-09T17:35:32.712" v="65" actId="1076"/>
          <ac:cxnSpMkLst>
            <pc:docMk/>
            <pc:sldMk cId="86589136" sldId="278"/>
            <ac:cxnSpMk id="26" creationId="{93D95361-1585-632D-4B5B-ED6D357854DA}"/>
          </ac:cxnSpMkLst>
        </pc:cxnChg>
      </pc:sldChg>
      <pc:sldChg chg="addSp delSp modSp mod modClrScheme chgLayout">
        <pc:chgData name="SUMITH P" userId="79f682cf9aa2df33" providerId="LiveId" clId="{49E79142-1A95-4C36-BD2B-A8E8D773F949}" dt="2026-06-09T17:12:50.763" v="19" actId="108"/>
        <pc:sldMkLst>
          <pc:docMk/>
          <pc:sldMk cId="4055596994" sldId="279"/>
        </pc:sldMkLst>
        <pc:spChg chg="mod">
          <ac:chgData name="SUMITH P" userId="79f682cf9aa2df33" providerId="LiveId" clId="{49E79142-1A95-4C36-BD2B-A8E8D773F949}" dt="2026-06-09T17:12:50.763" v="19" actId="108"/>
          <ac:spMkLst>
            <pc:docMk/>
            <pc:sldMk cId="4055596994" sldId="279"/>
            <ac:spMk id="2" creationId="{FC7319CE-2507-E218-25C4-47A8EFF220D9}"/>
          </ac:spMkLst>
        </pc:spChg>
      </pc:sldChg>
      <pc:sldMasterChg chg="addSp delSp modSp mod modSldLayout">
        <pc:chgData name="SUMITH P" userId="79f682cf9aa2df33" providerId="LiveId" clId="{49E79142-1A95-4C36-BD2B-A8E8D773F949}" dt="2026-07-09T06:45:57.057" v="120" actId="1076"/>
        <pc:sldMasterMkLst>
          <pc:docMk/>
          <pc:sldMasterMk cId="3419259014" sldId="2147483660"/>
        </pc:sldMasterMkLst>
        <pc:spChg chg="mod">
          <ac:chgData name="SUMITH P" userId="79f682cf9aa2df33" providerId="LiveId" clId="{49E79142-1A95-4C36-BD2B-A8E8D773F949}" dt="2026-07-09T06:45:54.059" v="119" actId="1076"/>
          <ac:spMkLst>
            <pc:docMk/>
            <pc:sldMasterMk cId="3419259014" sldId="2147483660"/>
            <ac:spMk id="7" creationId="{C542AAC6-B2BB-8F89-0AAB-E9D83B57BC58}"/>
          </ac:spMkLst>
        </pc:spChg>
        <pc:spChg chg="add mod">
          <ac:chgData name="SUMITH P" userId="79f682cf9aa2df33" providerId="LiveId" clId="{49E79142-1A95-4C36-BD2B-A8E8D773F949}" dt="2026-07-09T06:45:57.057" v="120" actId="1076"/>
          <ac:spMkLst>
            <pc:docMk/>
            <pc:sldMasterMk cId="3419259014" sldId="2147483660"/>
            <ac:spMk id="11" creationId="{75E55AD9-DCB3-B4EE-16D5-C5795DC3E94D}"/>
          </ac:spMkLst>
        </pc:spChg>
        <pc:picChg chg="del">
          <ac:chgData name="SUMITH P" userId="79f682cf9aa2df33" providerId="LiveId" clId="{49E79142-1A95-4C36-BD2B-A8E8D773F949}" dt="2026-07-09T06:39:52.478" v="71" actId="478"/>
          <ac:picMkLst>
            <pc:docMk/>
            <pc:sldMasterMk cId="3419259014" sldId="2147483660"/>
            <ac:picMk id="8" creationId="{1651558B-58EA-7BBC-6E1C-865665E9DF58}"/>
          </ac:picMkLst>
        </pc:picChg>
        <pc:picChg chg="add mod">
          <ac:chgData name="SUMITH P" userId="79f682cf9aa2df33" providerId="LiveId" clId="{49E79142-1A95-4C36-BD2B-A8E8D773F949}" dt="2026-07-09T06:40:35.832" v="77" actId="14100"/>
          <ac:picMkLst>
            <pc:docMk/>
            <pc:sldMasterMk cId="3419259014" sldId="2147483660"/>
            <ac:picMk id="10" creationId="{5A42DDA0-2AC5-8C83-9970-BE2426905817}"/>
          </ac:picMkLst>
        </pc:picChg>
        <pc:sldLayoutChg chg="modSp mod">
          <pc:chgData name="SUMITH P" userId="79f682cf9aa2df33" providerId="LiveId" clId="{49E79142-1A95-4C36-BD2B-A8E8D773F949}" dt="2026-06-09T17:08:23.129" v="1" actId="2711"/>
          <pc:sldLayoutMkLst>
            <pc:docMk/>
            <pc:sldMasterMk cId="3419259014" sldId="2147483660"/>
            <pc:sldLayoutMk cId="2401538952" sldId="2147483662"/>
          </pc:sldLayoutMkLst>
          <pc:spChg chg="mod">
            <ac:chgData name="SUMITH P" userId="79f682cf9aa2df33" providerId="LiveId" clId="{49E79142-1A95-4C36-BD2B-A8E8D773F949}" dt="2026-06-09T17:08:23.129" v="1" actId="2711"/>
            <ac:spMkLst>
              <pc:docMk/>
              <pc:sldMasterMk cId="3419259014" sldId="2147483660"/>
              <pc:sldLayoutMk cId="2401538952" sldId="2147483662"/>
              <ac:spMk id="3"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E7E16C-9628-43EA-A031-304758343F7F}" type="datetimeFigureOut">
              <a:rPr lang="en-IN" smtClean="0"/>
              <a:t>09-07-2026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71CC41-5CC1-417A-AE3A-8B8F21D130A8}" type="slidenum">
              <a:rPr lang="en-IN" smtClean="0"/>
              <a:t>‹#›</a:t>
            </a:fld>
            <a:endParaRPr lang="en-IN"/>
          </a:p>
        </p:txBody>
      </p:sp>
    </p:spTree>
    <p:extLst>
      <p:ext uri="{BB962C8B-B14F-4D97-AF65-F5344CB8AC3E}">
        <p14:creationId xmlns:p14="http://schemas.microsoft.com/office/powerpoint/2010/main" val="2538575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9E7E16C-9628-43EA-A031-304758343F7F}" type="datetimeFigureOut">
              <a:rPr lang="en-IN" smtClean="0"/>
              <a:t>09-07-2026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71CC41-5CC1-417A-AE3A-8B8F21D130A8}" type="slidenum">
              <a:rPr lang="en-IN" smtClean="0"/>
              <a:t>‹#›</a:t>
            </a:fld>
            <a:endParaRPr lang="en-IN"/>
          </a:p>
        </p:txBody>
      </p:sp>
    </p:spTree>
    <p:extLst>
      <p:ext uri="{BB962C8B-B14F-4D97-AF65-F5344CB8AC3E}">
        <p14:creationId xmlns:p14="http://schemas.microsoft.com/office/powerpoint/2010/main" val="2401538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itle Slide">
    <p:bg>
      <p:bgPr>
        <a:solidFill>
          <a:srgbClr val="5F876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52590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E7E16C-9628-43EA-A031-304758343F7F}" type="datetimeFigureOut">
              <a:rPr lang="en-IN" smtClean="0"/>
              <a:t>09-07-2026</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71CC41-5CC1-417A-AE3A-8B8F21D130A8}" type="slidenum">
              <a:rPr lang="en-IN" smtClean="0"/>
              <a:t>‹#›</a:t>
            </a:fld>
            <a:endParaRPr lang="en-IN"/>
          </a:p>
        </p:txBody>
      </p:sp>
      <p:sp>
        <p:nvSpPr>
          <p:cNvPr id="7" name="Rectangle 6">
            <a:extLst>
              <a:ext uri="{FF2B5EF4-FFF2-40B4-BE49-F238E27FC236}">
                <a16:creationId xmlns:a16="http://schemas.microsoft.com/office/drawing/2014/main" id="{C542AAC6-B2BB-8F89-0AAB-E9D83B57BC58}"/>
              </a:ext>
            </a:extLst>
          </p:cNvPr>
          <p:cNvSpPr/>
          <p:nvPr/>
        </p:nvSpPr>
        <p:spPr>
          <a:xfrm>
            <a:off x="159657" y="178371"/>
            <a:ext cx="11872686" cy="6595636"/>
          </a:xfrm>
          <a:prstGeom prst="rect">
            <a:avLst/>
          </a:prstGeom>
          <a:solidFill>
            <a:schemeClr val="bg1"/>
          </a:solidFill>
          <a:ln w="57150">
            <a:solidFill>
              <a:srgbClr val="002060"/>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1">
                  <a:lumMod val="50000"/>
                </a:schemeClr>
              </a:solidFill>
            </a:endParaRPr>
          </a:p>
        </p:txBody>
      </p:sp>
      <p:pic>
        <p:nvPicPr>
          <p:cNvPr id="10" name="Graphic 9">
            <a:extLst>
              <a:ext uri="{FF2B5EF4-FFF2-40B4-BE49-F238E27FC236}">
                <a16:creationId xmlns:a16="http://schemas.microsoft.com/office/drawing/2014/main" id="{5A42DDA0-2AC5-8C83-9970-BE242690581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515600" y="5257264"/>
            <a:ext cx="1516743" cy="1516743"/>
          </a:xfrm>
          <a:prstGeom prst="rect">
            <a:avLst/>
          </a:prstGeom>
        </p:spPr>
      </p:pic>
      <p:sp>
        <p:nvSpPr>
          <p:cNvPr id="11" name="TextBox 10">
            <a:extLst>
              <a:ext uri="{FF2B5EF4-FFF2-40B4-BE49-F238E27FC236}">
                <a16:creationId xmlns:a16="http://schemas.microsoft.com/office/drawing/2014/main" id="{75E55AD9-DCB3-B4EE-16D5-C5795DC3E94D}"/>
              </a:ext>
            </a:extLst>
          </p:cNvPr>
          <p:cNvSpPr txBox="1"/>
          <p:nvPr userDrawn="1"/>
        </p:nvSpPr>
        <p:spPr>
          <a:xfrm>
            <a:off x="8156616" y="6311900"/>
            <a:ext cx="26605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IN" dirty="0">
                <a:solidFill>
                  <a:schemeClr val="bg1">
                    <a:lumMod val="50000"/>
                  </a:schemeClr>
                </a:solidFill>
              </a:rPr>
              <a:t>Prepared by </a:t>
            </a:r>
            <a:r>
              <a:rPr lang="en-IN" dirty="0" err="1">
                <a:solidFill>
                  <a:schemeClr val="bg1">
                    <a:lumMod val="50000"/>
                  </a:schemeClr>
                </a:solidFill>
              </a:rPr>
              <a:t>Sumith</a:t>
            </a:r>
            <a:r>
              <a:rPr lang="en-IN" dirty="0">
                <a:solidFill>
                  <a:schemeClr val="bg1">
                    <a:lumMod val="50000"/>
                  </a:schemeClr>
                </a:solidFill>
              </a:rPr>
              <a:t> P</a:t>
            </a:r>
            <a:endParaRPr lang="en-IN" dirty="0"/>
          </a:p>
        </p:txBody>
      </p:sp>
    </p:spTree>
    <p:extLst>
      <p:ext uri="{BB962C8B-B14F-4D97-AF65-F5344CB8AC3E}">
        <p14:creationId xmlns:p14="http://schemas.microsoft.com/office/powerpoint/2010/main" val="3419259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31.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3.png"/><Relationship Id="rId3" Type="http://schemas.openxmlformats.org/officeDocument/2006/relationships/image" Target="../media/image100.png"/><Relationship Id="rId7" Type="http://schemas.openxmlformats.org/officeDocument/2006/relationships/image" Target="../media/image140.png"/><Relationship Id="rId12" Type="http://schemas.openxmlformats.org/officeDocument/2006/relationships/image" Target="../media/image190.png"/><Relationship Id="rId2"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130.png"/><Relationship Id="rId11" Type="http://schemas.openxmlformats.org/officeDocument/2006/relationships/image" Target="../media/image170.png"/><Relationship Id="rId5" Type="http://schemas.openxmlformats.org/officeDocument/2006/relationships/image" Target="../media/image120.png"/><Relationship Id="rId10" Type="http://schemas.openxmlformats.org/officeDocument/2006/relationships/image" Target="../media/image160.png"/><Relationship Id="rId4" Type="http://schemas.openxmlformats.org/officeDocument/2006/relationships/image" Target="../media/image110.png"/><Relationship Id="rId9" Type="http://schemas.openxmlformats.org/officeDocument/2006/relationships/image" Target="../media/image90.png"/></Relationships>
</file>

<file path=ppt/slides/_rels/slide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D48968-917C-B006-FB2F-1FC74F013FAA}"/>
              </a:ext>
            </a:extLst>
          </p:cNvPr>
          <p:cNvSpPr txBox="1"/>
          <p:nvPr/>
        </p:nvSpPr>
        <p:spPr>
          <a:xfrm>
            <a:off x="429491" y="146029"/>
            <a:ext cx="2378343" cy="523220"/>
          </a:xfrm>
          <a:prstGeom prst="rect">
            <a:avLst/>
          </a:prstGeom>
          <a:solidFill>
            <a:srgbClr val="002060"/>
          </a:solidFill>
        </p:spPr>
        <p:txBody>
          <a:bodyPr wrap="none" rtlCol="0">
            <a:spAutoFit/>
          </a:bodyPr>
          <a:lstStyle/>
          <a:p>
            <a:r>
              <a:rPr lang="en-US" sz="2800" b="1" dirty="0">
                <a:solidFill>
                  <a:schemeClr val="bg1"/>
                </a:solidFill>
              </a:rPr>
              <a:t>Magnetic Field</a:t>
            </a:r>
            <a:endParaRPr lang="en-IN" sz="2800" b="1" dirty="0">
              <a:solidFill>
                <a:schemeClr val="bg1"/>
              </a:solidFill>
            </a:endParaRPr>
          </a:p>
        </p:txBody>
      </p:sp>
      <p:sp>
        <p:nvSpPr>
          <p:cNvPr id="5" name="TextBox 4">
            <a:extLst>
              <a:ext uri="{FF2B5EF4-FFF2-40B4-BE49-F238E27FC236}">
                <a16:creationId xmlns:a16="http://schemas.microsoft.com/office/drawing/2014/main" id="{AF522FF2-0774-9989-EC4C-7370961887C0}"/>
              </a:ext>
            </a:extLst>
          </p:cNvPr>
          <p:cNvSpPr txBox="1"/>
          <p:nvPr/>
        </p:nvSpPr>
        <p:spPr>
          <a:xfrm>
            <a:off x="886690" y="1314271"/>
            <a:ext cx="10418619" cy="2554545"/>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We know static charges creates an electric field around it.</a:t>
            </a:r>
          </a:p>
          <a:p>
            <a:r>
              <a:rPr lang="en-US" sz="2000" dirty="0">
                <a:solidFill>
                  <a:srgbClr val="C00000"/>
                </a:solidFill>
                <a:latin typeface="Times New Roman" panose="02020603050405020304" pitchFamily="18" charset="0"/>
                <a:cs typeface="Times New Roman" panose="02020603050405020304" pitchFamily="18" charset="0"/>
              </a:rPr>
              <a:t>Similarly Moving charge creates a magnetic field around it.</a:t>
            </a:r>
          </a:p>
          <a:p>
            <a:endParaRPr lang="en-US" sz="2000" dirty="0">
              <a:solidFill>
                <a:srgbClr val="C00000"/>
              </a:solidFill>
              <a:latin typeface="Times New Roman" panose="02020603050405020304" pitchFamily="18" charset="0"/>
              <a:cs typeface="Times New Roman" panose="02020603050405020304" pitchFamily="18" charset="0"/>
            </a:endParaRPr>
          </a:p>
          <a:p>
            <a:r>
              <a:rPr lang="en-US" sz="2000" dirty="0">
                <a:solidFill>
                  <a:srgbClr val="C00000"/>
                </a:solidFill>
                <a:latin typeface="Times New Roman" panose="02020603050405020304" pitchFamily="18" charset="0"/>
                <a:cs typeface="Times New Roman" panose="02020603050405020304" pitchFamily="18" charset="0"/>
              </a:rPr>
              <a:t>A Magnetic field  is </a:t>
            </a:r>
          </a:p>
          <a:p>
            <a:r>
              <a:rPr lang="en-US" sz="2000" dirty="0">
                <a:solidFill>
                  <a:srgbClr val="C00000"/>
                </a:solidFill>
                <a:latin typeface="Times New Roman" panose="02020603050405020304" pitchFamily="18" charset="0"/>
                <a:cs typeface="Times New Roman" panose="02020603050405020304" pitchFamily="18" charset="0"/>
              </a:rPr>
              <a:t>			1. A vector quantity</a:t>
            </a:r>
          </a:p>
          <a:p>
            <a:r>
              <a:rPr lang="en-US" sz="2000" dirty="0">
                <a:solidFill>
                  <a:srgbClr val="C00000"/>
                </a:solidFill>
                <a:latin typeface="Times New Roman" panose="02020603050405020304" pitchFamily="18" charset="0"/>
                <a:cs typeface="Times New Roman" panose="02020603050405020304" pitchFamily="18" charset="0"/>
              </a:rPr>
              <a:t>			2. It is produced by a current.</a:t>
            </a:r>
          </a:p>
          <a:p>
            <a:r>
              <a:rPr lang="en-US" sz="2000" dirty="0">
                <a:solidFill>
                  <a:srgbClr val="C00000"/>
                </a:solidFill>
                <a:latin typeface="Times New Roman" panose="02020603050405020304" pitchFamily="18" charset="0"/>
                <a:cs typeface="Times New Roman" panose="02020603050405020304" pitchFamily="18" charset="0"/>
              </a:rPr>
              <a:t>			3. similar electric field.</a:t>
            </a:r>
          </a:p>
          <a:p>
            <a:r>
              <a:rPr lang="en-US" sz="2000" dirty="0">
                <a:solidFill>
                  <a:srgbClr val="C00000"/>
                </a:solidFill>
                <a:latin typeface="Times New Roman" panose="02020603050405020304" pitchFamily="18" charset="0"/>
                <a:cs typeface="Times New Roman" panose="02020603050405020304" pitchFamily="18" charset="0"/>
              </a:rPr>
              <a:t>A magnetic field is represented as</a:t>
            </a:r>
            <a:endParaRPr lang="en-IN" sz="2000" dirty="0">
              <a:solidFill>
                <a:srgbClr val="C00000"/>
              </a:solidFill>
              <a:latin typeface="Times New Roman" panose="02020603050405020304" pitchFamily="18" charset="0"/>
              <a:cs typeface="Times New Roman" panose="02020603050405020304" pitchFamily="18" charset="0"/>
            </a:endParaRPr>
          </a:p>
        </p:txBody>
      </p:sp>
      <p:pic>
        <p:nvPicPr>
          <p:cNvPr id="1026" name="Picture 2" descr="Q v B The force on a moving charge in a magnetic field is related related  to its charge and velocity. - ppt download">
            <a:extLst>
              <a:ext uri="{FF2B5EF4-FFF2-40B4-BE49-F238E27FC236}">
                <a16:creationId xmlns:a16="http://schemas.microsoft.com/office/drawing/2014/main" id="{071E3340-F1F8-C6CD-E05C-E207863D1F6B}"/>
              </a:ext>
            </a:extLst>
          </p:cNvPr>
          <p:cNvPicPr>
            <a:picLocks noChangeAspect="1" noChangeArrowheads="1"/>
          </p:cNvPicPr>
          <p:nvPr/>
        </p:nvPicPr>
        <p:blipFill rotWithShape="1">
          <a:blip r:embed="rId2"/>
          <a:srcRect t="16416" b="33535"/>
          <a:stretch>
            <a:fillRect/>
          </a:stretch>
        </p:blipFill>
        <p:spPr bwMode="auto">
          <a:xfrm>
            <a:off x="3491345" y="4020638"/>
            <a:ext cx="6304100" cy="2366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46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7913176C-3504-DB68-4066-2A3B9784B603}"/>
              </a:ext>
            </a:extLst>
          </p:cNvPr>
          <p:cNvSpPr txBox="1">
            <a:spLocks noChangeArrowheads="1"/>
          </p:cNvSpPr>
          <p:nvPr/>
        </p:nvSpPr>
        <p:spPr bwMode="auto">
          <a:xfrm>
            <a:off x="387928" y="136925"/>
            <a:ext cx="6365141"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Force on charge in electromagnetic field</a:t>
            </a:r>
          </a:p>
        </p:txBody>
      </p:sp>
      <mc:AlternateContent xmlns:mc="http://schemas.openxmlformats.org/markup-compatibility/2006" xmlns:a14="http://schemas.microsoft.com/office/drawing/2010/main">
        <mc:Choice Requires="a14">
          <p:sp>
            <p:nvSpPr>
              <p:cNvPr id="5" name="Text Box 5">
                <a:extLst>
                  <a:ext uri="{FF2B5EF4-FFF2-40B4-BE49-F238E27FC236}">
                    <a16:creationId xmlns:a16="http://schemas.microsoft.com/office/drawing/2014/main" id="{A5864AA9-148D-63B9-9D6C-814EAC10B7AC}"/>
                  </a:ext>
                </a:extLst>
              </p:cNvPr>
              <p:cNvSpPr txBox="1">
                <a:spLocks noChangeArrowheads="1"/>
              </p:cNvSpPr>
              <p:nvPr/>
            </p:nvSpPr>
            <p:spPr bwMode="auto">
              <a:xfrm>
                <a:off x="1011383" y="954344"/>
                <a:ext cx="8908472" cy="393954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C00000"/>
                    </a:solidFill>
                    <a:latin typeface="Times New Roman" panose="02020603050405020304" pitchFamily="18" charset="0"/>
                  </a:rPr>
                  <a:t>We know electric force acting on a charge in an electric field,</a:t>
                </a:r>
              </a:p>
              <a:p>
                <a:pPr eaLnBrk="1" hangingPunct="1">
                  <a:spcBef>
                    <a:spcPct val="50000"/>
                  </a:spcBef>
                </a:pPr>
                <a:r>
                  <a:rPr lang="en-US" altLang="en-US" sz="2000" dirty="0">
                    <a:solidFill>
                      <a:srgbClr val="C00000"/>
                    </a:solidFill>
                    <a:latin typeface="Times New Roman" panose="02020603050405020304" pitchFamily="18" charset="0"/>
                  </a:rPr>
                  <a:t>		</a:t>
                </a:r>
                <a14:m>
                  <m:oMath xmlns:m="http://schemas.openxmlformats.org/officeDocument/2006/math">
                    <m:sSub>
                      <m:sSubPr>
                        <m:ctrlPr>
                          <a:rPr lang="en-IN" altLang="en-US" sz="2000" b="0" i="1" smtClean="0">
                            <a:solidFill>
                              <a:srgbClr val="C00000"/>
                            </a:solidFill>
                            <a:latin typeface="Cambria Math" panose="02040503050406030204" pitchFamily="18" charset="0"/>
                          </a:rPr>
                        </m:ctrlPr>
                      </m:sSubPr>
                      <m:e>
                        <m:r>
                          <a:rPr lang="en-IN" altLang="en-US" sz="2000" b="0" i="1" smtClean="0">
                            <a:solidFill>
                              <a:srgbClr val="C00000"/>
                            </a:solidFill>
                            <a:latin typeface="Cambria Math" panose="02040503050406030204" pitchFamily="18" charset="0"/>
                          </a:rPr>
                          <m:t>𝐹</m:t>
                        </m:r>
                      </m:e>
                      <m:sub>
                        <m:r>
                          <a:rPr lang="en-IN" altLang="en-US" sz="2000" b="0" i="1" smtClean="0">
                            <a:solidFill>
                              <a:srgbClr val="C00000"/>
                            </a:solidFill>
                            <a:latin typeface="Cambria Math" panose="02040503050406030204" pitchFamily="18" charset="0"/>
                          </a:rPr>
                          <m:t>𝑒</m:t>
                        </m:r>
                      </m:sub>
                    </m:sSub>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𝑞𝐸</m:t>
                    </m:r>
                  </m:oMath>
                </a14:m>
                <a:endParaRPr lang="en-IN" altLang="en-US" sz="2000" b="0" dirty="0">
                  <a:solidFill>
                    <a:srgbClr val="C00000"/>
                  </a:solidFill>
                  <a:latin typeface="Times New Roman" panose="02020603050405020304" pitchFamily="18" charset="0"/>
                </a:endParaRPr>
              </a:p>
              <a:p>
                <a:pPr>
                  <a:spcBef>
                    <a:spcPct val="50000"/>
                  </a:spcBef>
                </a:pPr>
                <a:r>
                  <a:rPr lang="en-US" altLang="en-US" sz="2000" dirty="0">
                    <a:solidFill>
                      <a:srgbClr val="C00000"/>
                    </a:solidFill>
                    <a:latin typeface="Times New Roman" panose="02020603050405020304" pitchFamily="18" charset="0"/>
                  </a:rPr>
                  <a:t>Magnetic force acting on a charge in an magnetic field, </a:t>
                </a:r>
              </a:p>
              <a:p>
                <a:pPr>
                  <a:spcBef>
                    <a:spcPct val="50000"/>
                  </a:spcBef>
                </a:pPr>
                <a:r>
                  <a:rPr lang="en-US" altLang="en-US" sz="2000" b="0" dirty="0">
                    <a:solidFill>
                      <a:srgbClr val="C00000"/>
                    </a:solidFill>
                    <a:latin typeface="Times New Roman" panose="02020603050405020304" pitchFamily="18" charset="0"/>
                  </a:rPr>
                  <a:t>		</a:t>
                </a:r>
                <a14:m>
                  <m:oMath xmlns:m="http://schemas.openxmlformats.org/officeDocument/2006/math">
                    <m:sSub>
                      <m:sSubPr>
                        <m:ctrlPr>
                          <a:rPr lang="en-IN" altLang="en-US" sz="2000" b="0" i="1" smtClean="0">
                            <a:solidFill>
                              <a:srgbClr val="C00000"/>
                            </a:solidFill>
                            <a:latin typeface="Cambria Math" panose="02040503050406030204" pitchFamily="18" charset="0"/>
                          </a:rPr>
                        </m:ctrlPr>
                      </m:sSubPr>
                      <m:e>
                        <m:r>
                          <a:rPr lang="en-IN" altLang="en-US" sz="2000" b="0" i="1" smtClean="0">
                            <a:solidFill>
                              <a:srgbClr val="C00000"/>
                            </a:solidFill>
                            <a:latin typeface="Cambria Math" panose="02040503050406030204" pitchFamily="18" charset="0"/>
                          </a:rPr>
                          <m:t>𝐹</m:t>
                        </m:r>
                      </m:e>
                      <m:sub>
                        <m:r>
                          <a:rPr lang="en-IN" altLang="en-US" sz="2000" b="0" i="1" smtClean="0">
                            <a:solidFill>
                              <a:srgbClr val="C00000"/>
                            </a:solidFill>
                            <a:latin typeface="Cambria Math" panose="02040503050406030204" pitchFamily="18" charset="0"/>
                          </a:rPr>
                          <m:t>𝑚</m:t>
                        </m:r>
                      </m:sub>
                    </m:sSub>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𝑞</m:t>
                    </m:r>
                    <m:d>
                      <m:dPr>
                        <m:ctrlPr>
                          <a:rPr lang="en-IN" altLang="en-US" sz="2000" b="0" i="1" smtClean="0">
                            <a:solidFill>
                              <a:srgbClr val="C00000"/>
                            </a:solidFill>
                            <a:latin typeface="Cambria Math" panose="02040503050406030204" pitchFamily="18" charset="0"/>
                          </a:rPr>
                        </m:ctrlPr>
                      </m:dPr>
                      <m:e>
                        <m:r>
                          <a:rPr lang="en-IN" altLang="en-US" sz="2000" b="0" i="1" smtClean="0">
                            <a:solidFill>
                              <a:srgbClr val="C00000"/>
                            </a:solidFill>
                            <a:latin typeface="Cambria Math" panose="02040503050406030204" pitchFamily="18" charset="0"/>
                          </a:rPr>
                          <m:t>𝑣</m:t>
                        </m:r>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𝐵</m:t>
                        </m:r>
                      </m:e>
                    </m:d>
                  </m:oMath>
                </a14:m>
                <a:endParaRPr lang="en-IN" altLang="en-US" sz="2000" b="0" dirty="0">
                  <a:solidFill>
                    <a:srgbClr val="C00000"/>
                  </a:solidFill>
                  <a:latin typeface="Times New Roman" panose="02020603050405020304" pitchFamily="18" charset="0"/>
                </a:endParaRPr>
              </a:p>
              <a:p>
                <a:pPr>
                  <a:spcBef>
                    <a:spcPct val="50000"/>
                  </a:spcBef>
                </a:pPr>
                <a:r>
                  <a:rPr lang="en-IN" altLang="en-US" sz="2000" b="0" dirty="0">
                    <a:solidFill>
                      <a:srgbClr val="C00000"/>
                    </a:solidFill>
                    <a:latin typeface="Times New Roman" panose="02020603050405020304" pitchFamily="18" charset="0"/>
                  </a:rPr>
                  <a:t>Therefore, the total force acting on a charge in an electromagnetic field is</a:t>
                </a:r>
              </a:p>
              <a:p>
                <a:pPr>
                  <a:spcBef>
                    <a:spcPct val="50000"/>
                  </a:spcBef>
                </a:pPr>
                <a14:m>
                  <m:oMathPara xmlns:m="http://schemas.openxmlformats.org/officeDocument/2006/math">
                    <m:oMathParaPr>
                      <m:jc m:val="centerGroup"/>
                    </m:oMathParaPr>
                    <m:oMath xmlns:m="http://schemas.openxmlformats.org/officeDocument/2006/math">
                      <m:r>
                        <a:rPr lang="en-IN" altLang="en-US" sz="2000" b="0" i="1" smtClean="0">
                          <a:solidFill>
                            <a:srgbClr val="C00000"/>
                          </a:solidFill>
                          <a:latin typeface="Cambria Math" panose="02040503050406030204" pitchFamily="18" charset="0"/>
                        </a:rPr>
                        <m:t>𝐹</m:t>
                      </m:r>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𝑞𝐸</m:t>
                      </m:r>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𝑞</m:t>
                      </m:r>
                      <m:d>
                        <m:dPr>
                          <m:ctrlPr>
                            <a:rPr lang="en-IN" altLang="en-US" sz="2000" b="0" i="1" smtClean="0">
                              <a:solidFill>
                                <a:srgbClr val="C00000"/>
                              </a:solidFill>
                              <a:latin typeface="Cambria Math" panose="02040503050406030204" pitchFamily="18" charset="0"/>
                            </a:rPr>
                          </m:ctrlPr>
                        </m:dPr>
                        <m:e>
                          <m:r>
                            <a:rPr lang="en-IN" altLang="en-US" sz="2000" b="0" i="1" smtClean="0">
                              <a:solidFill>
                                <a:srgbClr val="C00000"/>
                              </a:solidFill>
                              <a:latin typeface="Cambria Math" panose="02040503050406030204" pitchFamily="18" charset="0"/>
                            </a:rPr>
                            <m:t>𝑣</m:t>
                          </m:r>
                          <m:r>
                            <a:rPr lang="en-IN" altLang="en-US" sz="2000" b="0" i="1" smtClean="0">
                              <a:solidFill>
                                <a:srgbClr val="C00000"/>
                              </a:solidFill>
                              <a:latin typeface="Cambria Math" panose="02040503050406030204" pitchFamily="18" charset="0"/>
                            </a:rPr>
                            <m:t>×</m:t>
                          </m:r>
                          <m:r>
                            <a:rPr lang="en-IN" altLang="en-US" sz="2000" b="0" i="1" smtClean="0">
                              <a:solidFill>
                                <a:srgbClr val="C00000"/>
                              </a:solidFill>
                              <a:latin typeface="Cambria Math" panose="02040503050406030204" pitchFamily="18" charset="0"/>
                            </a:rPr>
                            <m:t>𝐵</m:t>
                          </m:r>
                        </m:e>
                      </m:d>
                    </m:oMath>
                  </m:oMathPara>
                </a14:m>
                <a:endParaRPr lang="en-IN" altLang="en-US" sz="2000" b="0" dirty="0">
                  <a:solidFill>
                    <a:srgbClr val="C00000"/>
                  </a:solidFill>
                  <a:latin typeface="Times New Roman" panose="02020603050405020304" pitchFamily="18" charset="0"/>
                </a:endParaRPr>
              </a:p>
              <a:p>
                <a:pPr>
                  <a:spcBef>
                    <a:spcPct val="50000"/>
                  </a:spcBef>
                </a:pPr>
                <a:r>
                  <a:rPr lang="en-IN" altLang="en-US" sz="2000" b="0" dirty="0">
                    <a:solidFill>
                      <a:srgbClr val="C00000"/>
                    </a:solidFill>
                    <a:latin typeface="Times New Roman" panose="02020603050405020304" pitchFamily="18" charset="0"/>
                  </a:rPr>
                  <a:t>This force is called Lorentz force</a:t>
                </a:r>
              </a:p>
              <a:p>
                <a:pPr eaLnBrk="1" hangingPunct="1">
                  <a:spcBef>
                    <a:spcPct val="50000"/>
                  </a:spcBef>
                </a:pPr>
                <a:endParaRPr lang="en-US" altLang="en-US" sz="2000" dirty="0">
                  <a:solidFill>
                    <a:srgbClr val="C00000"/>
                  </a:solidFill>
                  <a:latin typeface="Times New Roman" panose="02020603050405020304" pitchFamily="18" charset="0"/>
                </a:endParaRPr>
              </a:p>
              <a:p>
                <a:pPr eaLnBrk="1" hangingPunct="1">
                  <a:spcBef>
                    <a:spcPct val="50000"/>
                  </a:spcBef>
                </a:pPr>
                <a:endParaRPr lang="en-US" altLang="en-US" sz="2000" dirty="0">
                  <a:solidFill>
                    <a:srgbClr val="C00000"/>
                  </a:solidFill>
                  <a:latin typeface="Times New Roman" panose="02020603050405020304" pitchFamily="18" charset="0"/>
                </a:endParaRPr>
              </a:p>
            </p:txBody>
          </p:sp>
        </mc:Choice>
        <mc:Fallback xmlns="">
          <p:sp>
            <p:nvSpPr>
              <p:cNvPr id="5" name="Text Box 5">
                <a:extLst>
                  <a:ext uri="{FF2B5EF4-FFF2-40B4-BE49-F238E27FC236}">
                    <a16:creationId xmlns:a16="http://schemas.microsoft.com/office/drawing/2014/main" id="{A5864AA9-148D-63B9-9D6C-814EAC10B7AC}"/>
                  </a:ext>
                </a:extLst>
              </p:cNvPr>
              <p:cNvSpPr txBox="1">
                <a:spLocks noRot="1" noChangeAspect="1" noMove="1" noResize="1" noEditPoints="1" noAdjustHandles="1" noChangeArrowheads="1" noChangeShapeType="1" noTextEdit="1"/>
              </p:cNvSpPr>
              <p:nvPr/>
            </p:nvSpPr>
            <p:spPr bwMode="auto">
              <a:xfrm>
                <a:off x="1011383" y="954344"/>
                <a:ext cx="8908472" cy="3939540"/>
              </a:xfrm>
              <a:prstGeom prst="rect">
                <a:avLst/>
              </a:prstGeom>
              <a:blipFill>
                <a:blip r:embed="rId2"/>
                <a:stretch>
                  <a:fillRect l="-753" t="-92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Tree>
    <p:extLst>
      <p:ext uri="{BB962C8B-B14F-4D97-AF65-F5344CB8AC3E}">
        <p14:creationId xmlns:p14="http://schemas.microsoft.com/office/powerpoint/2010/main" val="26951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6BCA41-EE42-49C9-6FDD-90439D856C34}"/>
              </a:ext>
            </a:extLst>
          </p:cNvPr>
          <p:cNvSpPr txBox="1"/>
          <p:nvPr/>
        </p:nvSpPr>
        <p:spPr>
          <a:xfrm>
            <a:off x="471055" y="263237"/>
            <a:ext cx="3876254"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dirty="0">
                <a:latin typeface="Times New Roman" panose="02020603050405020304" pitchFamily="18" charset="0"/>
                <a:cs typeface="Times New Roman" panose="02020603050405020304" pitchFamily="18" charset="0"/>
              </a:rPr>
              <a:t>Magnetic Lorentz Force</a:t>
            </a: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6D55398-4197-9B5F-EFBC-0BCF6D1163E8}"/>
              </a:ext>
            </a:extLst>
          </p:cNvPr>
          <p:cNvSpPr txBox="1"/>
          <p:nvPr/>
        </p:nvSpPr>
        <p:spPr>
          <a:xfrm>
            <a:off x="858982" y="1162110"/>
            <a:ext cx="8469178" cy="400110"/>
          </a:xfrm>
          <a:prstGeom prst="rect">
            <a:avLst/>
          </a:prstGeom>
          <a:noFill/>
        </p:spPr>
        <p:txBody>
          <a:bodyPr wrap="non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The force acting on a charge in a magnetic field is called Magnetic Lorentz force</a:t>
            </a:r>
            <a:endParaRPr lang="en-IN" sz="2000" dirty="0">
              <a:solidFill>
                <a:srgbClr val="C0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A202940-3846-06D5-DE11-E173D1D4295F}"/>
                  </a:ext>
                </a:extLst>
              </p:cNvPr>
              <p:cNvSpPr txBox="1"/>
              <p:nvPr/>
            </p:nvSpPr>
            <p:spPr>
              <a:xfrm>
                <a:off x="1006179" y="1630742"/>
                <a:ext cx="2041777" cy="70788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b="0" i="1" dirty="0" smtClean="0">
                          <a:solidFill>
                            <a:srgbClr val="C00000"/>
                          </a:solidFill>
                          <a:latin typeface="Cambria Math" panose="02040503050406030204" pitchFamily="18" charset="0"/>
                        </a:rPr>
                        <m:t>𝐹</m:t>
                      </m:r>
                      <m:r>
                        <a:rPr lang="en-US" sz="2000" b="0" i="1" dirty="0" smtClean="0">
                          <a:solidFill>
                            <a:srgbClr val="C00000"/>
                          </a:solidFill>
                          <a:latin typeface="Cambria Math" panose="02040503050406030204" pitchFamily="18" charset="0"/>
                        </a:rPr>
                        <m:t>=</m:t>
                      </m:r>
                      <m:r>
                        <a:rPr lang="en-US" sz="2000" b="0" i="1" dirty="0" smtClean="0">
                          <a:solidFill>
                            <a:srgbClr val="C00000"/>
                          </a:solidFill>
                          <a:latin typeface="Cambria Math" panose="02040503050406030204" pitchFamily="18" charset="0"/>
                        </a:rPr>
                        <m:t>𝑞</m:t>
                      </m:r>
                      <m:r>
                        <a:rPr lang="en-US" sz="2000" b="0" i="1" dirty="0" smtClean="0">
                          <a:solidFill>
                            <a:srgbClr val="C00000"/>
                          </a:solidFill>
                          <a:latin typeface="Cambria Math" panose="02040503050406030204" pitchFamily="18" charset="0"/>
                        </a:rPr>
                        <m:t>(</m:t>
                      </m:r>
                      <m:r>
                        <a:rPr lang="en-US" sz="2000" b="0" i="1" dirty="0" smtClean="0">
                          <a:solidFill>
                            <a:srgbClr val="C00000"/>
                          </a:solidFill>
                          <a:latin typeface="Cambria Math" panose="02040503050406030204" pitchFamily="18" charset="0"/>
                        </a:rPr>
                        <m:t>𝑣</m:t>
                      </m:r>
                      <m:r>
                        <a:rPr lang="en-US" sz="2000" b="0" i="1" dirty="0" smtClean="0">
                          <a:solidFill>
                            <a:srgbClr val="C00000"/>
                          </a:solidFill>
                          <a:latin typeface="Cambria Math" panose="02040503050406030204" pitchFamily="18" charset="0"/>
                        </a:rPr>
                        <m:t>×</m:t>
                      </m:r>
                      <m:r>
                        <a:rPr lang="en-US" sz="2000" b="0" i="1" dirty="0" smtClean="0">
                          <a:solidFill>
                            <a:srgbClr val="C00000"/>
                          </a:solidFill>
                          <a:latin typeface="Cambria Math" panose="02040503050406030204" pitchFamily="18" charset="0"/>
                        </a:rPr>
                        <m:t>𝐵</m:t>
                      </m:r>
                      <m:r>
                        <a:rPr lang="en-US" sz="2000" b="0" i="1" dirty="0" smtClean="0">
                          <a:solidFill>
                            <a:srgbClr val="C00000"/>
                          </a:solidFill>
                          <a:latin typeface="Cambria Math" panose="02040503050406030204" pitchFamily="18" charset="0"/>
                        </a:rPr>
                        <m:t>)</m:t>
                      </m:r>
                    </m:oMath>
                  </m:oMathPara>
                </a14:m>
                <a:endParaRPr lang="en-IN" sz="2000" dirty="0">
                  <a:solidFill>
                    <a:srgbClr val="C00000"/>
                  </a:solidFill>
                  <a:latin typeface="Times New Roman" panose="02020603050405020304" pitchFamily="18" charset="0"/>
                  <a:cs typeface="Times New Roman" panose="02020603050405020304" pitchFamily="18" charset="0"/>
                </a:endParaRPr>
              </a:p>
              <a:p>
                <a:r>
                  <a:rPr lang="en-IN" sz="2000" dirty="0">
                    <a:solidFill>
                      <a:srgbClr val="C00000"/>
                    </a:solidFill>
                    <a:latin typeface="Times New Roman" panose="02020603050405020304" pitchFamily="18" charset="0"/>
                    <a:cs typeface="Times New Roman" panose="02020603050405020304" pitchFamily="18" charset="0"/>
                  </a:rPr>
                  <a:t>	</a:t>
                </a:r>
                <a14:m>
                  <m:oMath xmlns:m="http://schemas.openxmlformats.org/officeDocument/2006/math">
                    <m:r>
                      <a:rPr lang="en-US" sz="2000" b="0" i="1" smtClean="0">
                        <a:solidFill>
                          <a:srgbClr val="C00000"/>
                        </a:solidFill>
                        <a:latin typeface="Cambria Math" panose="02040503050406030204" pitchFamily="18" charset="0"/>
                      </a:rPr>
                      <m:t>=</m:t>
                    </m:r>
                    <m:r>
                      <a:rPr lang="en-US" sz="2000" b="0" i="1" smtClean="0">
                        <a:solidFill>
                          <a:srgbClr val="C00000"/>
                        </a:solidFill>
                        <a:latin typeface="Cambria Math" panose="02040503050406030204" pitchFamily="18" charset="0"/>
                      </a:rPr>
                      <m:t>𝑞𝑣𝐵𝑆𝑖𝑛</m:t>
                    </m:r>
                    <m:r>
                      <a:rPr lang="en-US" sz="2000" b="0" i="1" smtClean="0">
                        <a:solidFill>
                          <a:srgbClr val="C00000"/>
                        </a:solidFill>
                        <a:latin typeface="Cambria Math" panose="02040503050406030204" pitchFamily="18" charset="0"/>
                      </a:rPr>
                      <m:t>𝜃</m:t>
                    </m:r>
                  </m:oMath>
                </a14:m>
                <a:endParaRPr lang="en-IN"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5A202940-3846-06D5-DE11-E173D1D4295F}"/>
                  </a:ext>
                </a:extLst>
              </p:cNvPr>
              <p:cNvSpPr txBox="1">
                <a:spLocks noRot="1" noChangeAspect="1" noMove="1" noResize="1" noEditPoints="1" noAdjustHandles="1" noChangeArrowheads="1" noChangeShapeType="1" noTextEdit="1"/>
              </p:cNvSpPr>
              <p:nvPr/>
            </p:nvSpPr>
            <p:spPr>
              <a:xfrm>
                <a:off x="1006179" y="1630742"/>
                <a:ext cx="2041777" cy="707886"/>
              </a:xfrm>
              <a:prstGeom prst="rect">
                <a:avLst/>
              </a:prstGeom>
              <a:blipFill>
                <a:blip r:embed="rId2"/>
                <a:stretch>
                  <a:fillRect b="-8621"/>
                </a:stretch>
              </a:blipFill>
            </p:spPr>
            <p:txBody>
              <a:bodyPr/>
              <a:lstStyle/>
              <a:p>
                <a:r>
                  <a:rPr lang="en-IN">
                    <a:noFill/>
                  </a:rPr>
                  <a:t> </a:t>
                </a:r>
              </a:p>
            </p:txBody>
          </p:sp>
        </mc:Fallback>
      </mc:AlternateContent>
      <p:sp>
        <p:nvSpPr>
          <p:cNvPr id="7" name="TextBox 6">
            <a:extLst>
              <a:ext uri="{FF2B5EF4-FFF2-40B4-BE49-F238E27FC236}">
                <a16:creationId xmlns:a16="http://schemas.microsoft.com/office/drawing/2014/main" id="{5D022ACB-D642-7A77-12F0-61A4B4C43954}"/>
              </a:ext>
            </a:extLst>
          </p:cNvPr>
          <p:cNvSpPr txBox="1"/>
          <p:nvPr/>
        </p:nvSpPr>
        <p:spPr>
          <a:xfrm>
            <a:off x="858982" y="2727434"/>
            <a:ext cx="7652912" cy="1323439"/>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F depends on</a:t>
            </a:r>
          </a:p>
          <a:p>
            <a:r>
              <a:rPr lang="en-US" sz="2000" dirty="0">
                <a:solidFill>
                  <a:srgbClr val="C00000"/>
                </a:solidFill>
                <a:latin typeface="Times New Roman" panose="02020603050405020304" pitchFamily="18" charset="0"/>
                <a:cs typeface="Times New Roman" panose="02020603050405020304" pitchFamily="18" charset="0"/>
              </a:rPr>
              <a:t>			1. Magnitude of Charge</a:t>
            </a:r>
          </a:p>
          <a:p>
            <a:r>
              <a:rPr lang="en-US" sz="2000" dirty="0">
                <a:solidFill>
                  <a:srgbClr val="C00000"/>
                </a:solidFill>
                <a:latin typeface="Times New Roman" panose="02020603050405020304" pitchFamily="18" charset="0"/>
                <a:cs typeface="Times New Roman" panose="02020603050405020304" pitchFamily="18" charset="0"/>
              </a:rPr>
              <a:t>			2. Velocity of the charge</a:t>
            </a:r>
          </a:p>
          <a:p>
            <a:r>
              <a:rPr lang="en-US" sz="2000" dirty="0">
                <a:solidFill>
                  <a:srgbClr val="C00000"/>
                </a:solidFill>
                <a:latin typeface="Times New Roman" panose="02020603050405020304" pitchFamily="18" charset="0"/>
                <a:cs typeface="Times New Roman" panose="02020603050405020304" pitchFamily="18" charset="0"/>
              </a:rPr>
              <a:t>			3. Angle between the motion of charge and Field</a:t>
            </a:r>
            <a:endParaRPr lang="en-IN" sz="2000" dirty="0">
              <a:solidFill>
                <a:srgbClr val="C0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A1221E49-CE54-E956-D48F-EB3C34A08EB4}"/>
              </a:ext>
            </a:extLst>
          </p:cNvPr>
          <p:cNvSpPr txBox="1"/>
          <p:nvPr/>
        </p:nvSpPr>
        <p:spPr>
          <a:xfrm>
            <a:off x="911574" y="4402716"/>
            <a:ext cx="7883300" cy="1015663"/>
          </a:xfrm>
          <a:prstGeom prst="rect">
            <a:avLst/>
          </a:prstGeom>
          <a:noFill/>
        </p:spPr>
        <p:txBody>
          <a:bodyPr wrap="square" rtlCol="0">
            <a:spAutoFit/>
          </a:bodyPr>
          <a:lstStyle/>
          <a:p>
            <a:r>
              <a:rPr lang="en-US" sz="2000" dirty="0">
                <a:solidFill>
                  <a:srgbClr val="C00000"/>
                </a:solidFill>
                <a:latin typeface="Times New Roman" panose="02020603050405020304" pitchFamily="18" charset="0"/>
                <a:cs typeface="Times New Roman" panose="02020603050405020304" pitchFamily="18" charset="0"/>
              </a:rPr>
              <a:t> Note: F is zero if,</a:t>
            </a:r>
          </a:p>
          <a:p>
            <a:r>
              <a:rPr lang="en-US" sz="2000" dirty="0">
                <a:solidFill>
                  <a:srgbClr val="C00000"/>
                </a:solidFill>
                <a:latin typeface="Times New Roman" panose="02020603050405020304" pitchFamily="18" charset="0"/>
                <a:cs typeface="Times New Roman" panose="02020603050405020304" pitchFamily="18" charset="0"/>
              </a:rPr>
              <a:t>			Charge is at rest</a:t>
            </a:r>
          </a:p>
          <a:p>
            <a:r>
              <a:rPr lang="en-US" sz="2000" dirty="0">
                <a:solidFill>
                  <a:srgbClr val="C00000"/>
                </a:solidFill>
                <a:latin typeface="Times New Roman" panose="02020603050405020304" pitchFamily="18" charset="0"/>
                <a:cs typeface="Times New Roman" panose="02020603050405020304" pitchFamily="18" charset="0"/>
              </a:rPr>
              <a:t>			Enter in the field parallel to it</a:t>
            </a:r>
            <a:endParaRPr lang="en-IN" sz="2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945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p:bldP spid="7" grpId="0" build="p"/>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BA0AE852-FCB2-C8C9-24F9-77B69C40B265}"/>
              </a:ext>
            </a:extLst>
          </p:cNvPr>
          <p:cNvSpPr txBox="1">
            <a:spLocks noChangeArrowheads="1"/>
          </p:cNvSpPr>
          <p:nvPr/>
        </p:nvSpPr>
        <p:spPr bwMode="auto">
          <a:xfrm>
            <a:off x="277091" y="325582"/>
            <a:ext cx="3955635"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Fleming’s Left Hand Rule:</a:t>
            </a:r>
          </a:p>
        </p:txBody>
      </p:sp>
      <p:graphicFrame>
        <p:nvGraphicFramePr>
          <p:cNvPr id="5" name="Object 6">
            <a:extLst>
              <a:ext uri="{FF2B5EF4-FFF2-40B4-BE49-F238E27FC236}">
                <a16:creationId xmlns:a16="http://schemas.microsoft.com/office/drawing/2014/main" id="{0F39E40B-5014-288B-90DA-980DAEB8C541}"/>
              </a:ext>
            </a:extLst>
          </p:cNvPr>
          <p:cNvGraphicFramePr>
            <a:graphicFrameLocks noChangeAspect="1"/>
          </p:cNvGraphicFramePr>
          <p:nvPr>
            <p:extLst>
              <p:ext uri="{D42A27DB-BD31-4B8C-83A1-F6EECF244321}">
                <p14:modId xmlns:p14="http://schemas.microsoft.com/office/powerpoint/2010/main" val="749687065"/>
              </p:ext>
            </p:extLst>
          </p:nvPr>
        </p:nvGraphicFramePr>
        <p:xfrm>
          <a:off x="7461250" y="914400"/>
          <a:ext cx="2441575" cy="2106613"/>
        </p:xfrm>
        <a:graphic>
          <a:graphicData uri="http://schemas.openxmlformats.org/presentationml/2006/ole">
            <mc:AlternateContent xmlns:mc="http://schemas.openxmlformats.org/markup-compatibility/2006">
              <mc:Choice xmlns:v="urn:schemas-microsoft-com:vml" Requires="v">
                <p:oleObj name="Bitmap Image" r:id="rId2" imgW="2448267" imgH="2057143" progId="Paint.Picture">
                  <p:embed/>
                </p:oleObj>
              </mc:Choice>
              <mc:Fallback>
                <p:oleObj name="Bitmap Image" r:id="rId2" imgW="2448267" imgH="2057143" progId="Paint.Picture">
                  <p:embed/>
                  <p:pic>
                    <p:nvPicPr>
                      <p:cNvPr id="5" name="Object 6">
                        <a:extLst>
                          <a:ext uri="{FF2B5EF4-FFF2-40B4-BE49-F238E27FC236}">
                            <a16:creationId xmlns:a16="http://schemas.microsoft.com/office/drawing/2014/main" id="{0F39E40B-5014-288B-90DA-980DAEB8C541}"/>
                          </a:ext>
                        </a:extLst>
                      </p:cNvPr>
                      <p:cNvPicPr>
                        <a:picLocks noChangeAspect="1" noChangeArrowheads="1"/>
                      </p:cNvPicPr>
                      <p:nvPr/>
                    </p:nvPicPr>
                    <p:blipFill>
                      <a:blip r:embed="rId3">
                        <a:lum bright="-12000"/>
                        <a:grayscl/>
                        <a:extLst>
                          <a:ext uri="{28A0092B-C50C-407E-A947-70E740481C1C}">
                            <a14:useLocalDpi xmlns:a14="http://schemas.microsoft.com/office/drawing/2010/main" val="0"/>
                          </a:ext>
                        </a:extLst>
                      </a:blip>
                      <a:srcRect/>
                      <a:stretch>
                        <a:fillRect/>
                      </a:stretch>
                    </p:blipFill>
                    <p:spPr bwMode="auto">
                      <a:xfrm>
                        <a:off x="7461250" y="914400"/>
                        <a:ext cx="2441575" cy="2106613"/>
                      </a:xfrm>
                      <a:prstGeom prst="rect">
                        <a:avLst/>
                      </a:prstGeom>
                      <a:solidFill>
                        <a:srgbClr val="DDDDDD"/>
                      </a:solidFill>
                      <a:ln>
                        <a:noFill/>
                      </a:ln>
                      <a:effectLst/>
                    </p:spPr>
                  </p:pic>
                </p:oleObj>
              </mc:Fallback>
            </mc:AlternateContent>
          </a:graphicData>
        </a:graphic>
      </p:graphicFrame>
      <p:sp>
        <p:nvSpPr>
          <p:cNvPr id="7" name="TextBox 6">
            <a:extLst>
              <a:ext uri="{FF2B5EF4-FFF2-40B4-BE49-F238E27FC236}">
                <a16:creationId xmlns:a16="http://schemas.microsoft.com/office/drawing/2014/main" id="{34AEAE67-2137-32AE-F39A-04B47AAB8EFD}"/>
              </a:ext>
            </a:extLst>
          </p:cNvPr>
          <p:cNvSpPr txBox="1"/>
          <p:nvPr/>
        </p:nvSpPr>
        <p:spPr>
          <a:xfrm>
            <a:off x="411560" y="3021806"/>
            <a:ext cx="6869113" cy="1631216"/>
          </a:xfrm>
          <a:prstGeom prst="rect">
            <a:avLst/>
          </a:prstGeom>
          <a:noFill/>
        </p:spPr>
        <p:txBody>
          <a:bodyPr wrap="square">
            <a:spAutoFit/>
          </a:bodyPr>
          <a:lstStyle/>
          <a:p>
            <a:r>
              <a:rPr lang="en-US" altLang="en-US" sz="2000" dirty="0">
                <a:solidFill>
                  <a:srgbClr val="C00000"/>
                </a:solidFill>
                <a:latin typeface="Times New Roman" panose="02020603050405020304" pitchFamily="18" charset="0"/>
                <a:cs typeface="Times New Roman" panose="02020603050405020304" pitchFamily="18" charset="0"/>
              </a:rPr>
              <a:t>If the </a:t>
            </a:r>
            <a:r>
              <a:rPr lang="en-US" altLang="en-US" sz="2000" dirty="0">
                <a:solidFill>
                  <a:srgbClr val="D6049A"/>
                </a:solidFill>
                <a:latin typeface="Times New Roman" panose="02020603050405020304" pitchFamily="18" charset="0"/>
                <a:cs typeface="Times New Roman" panose="02020603050405020304" pitchFamily="18" charset="0"/>
              </a:rPr>
              <a:t>central finger, </a:t>
            </a:r>
            <a:r>
              <a:rPr lang="en-US" altLang="en-US" sz="2000" dirty="0">
                <a:solidFill>
                  <a:srgbClr val="002060"/>
                </a:solidFill>
                <a:latin typeface="Times New Roman" panose="02020603050405020304" pitchFamily="18" charset="0"/>
                <a:cs typeface="Times New Roman" panose="02020603050405020304" pitchFamily="18" charset="0"/>
              </a:rPr>
              <a:t>fore finger </a:t>
            </a:r>
            <a:r>
              <a:rPr lang="en-US" altLang="en-US" sz="2000" dirty="0">
                <a:solidFill>
                  <a:srgbClr val="C00000"/>
                </a:solidFill>
                <a:latin typeface="Times New Roman" panose="02020603050405020304" pitchFamily="18" charset="0"/>
                <a:cs typeface="Times New Roman" panose="02020603050405020304" pitchFamily="18" charset="0"/>
              </a:rPr>
              <a:t>and </a:t>
            </a:r>
            <a:r>
              <a:rPr lang="en-US" altLang="en-US" sz="2000" dirty="0">
                <a:solidFill>
                  <a:srgbClr val="00B050"/>
                </a:solidFill>
                <a:latin typeface="Times New Roman" panose="02020603050405020304" pitchFamily="18" charset="0"/>
                <a:cs typeface="Times New Roman" panose="02020603050405020304" pitchFamily="18" charset="0"/>
              </a:rPr>
              <a:t>thumb</a:t>
            </a:r>
            <a:r>
              <a:rPr lang="en-US" altLang="en-US" sz="2000" dirty="0">
                <a:solidFill>
                  <a:srgbClr val="C00000"/>
                </a:solidFill>
                <a:latin typeface="Times New Roman" panose="02020603050405020304" pitchFamily="18" charset="0"/>
                <a:cs typeface="Times New Roman" panose="02020603050405020304" pitchFamily="18" charset="0"/>
              </a:rPr>
              <a:t> of left hand are stretched mutually perpendicular to each other and the central finger points to current, fore finger points to magnetic field, then thumb points in the direction of motion (force) on the current carrying conductor</a:t>
            </a:r>
            <a:endParaRPr lang="en-IN" sz="2000" dirty="0">
              <a:solidFill>
                <a:srgbClr val="C00000"/>
              </a:solidFill>
              <a:latin typeface="Times New Roman" panose="02020603050405020304" pitchFamily="18" charset="0"/>
              <a:cs typeface="Times New Roman" panose="02020603050405020304" pitchFamily="18" charset="0"/>
            </a:endParaRPr>
          </a:p>
        </p:txBody>
      </p:sp>
      <p:grpSp>
        <p:nvGrpSpPr>
          <p:cNvPr id="8" name="Group 36">
            <a:extLst>
              <a:ext uri="{FF2B5EF4-FFF2-40B4-BE49-F238E27FC236}">
                <a16:creationId xmlns:a16="http://schemas.microsoft.com/office/drawing/2014/main" id="{3CD7E1EA-CBCC-6757-139B-FD290F20D6EE}"/>
              </a:ext>
            </a:extLst>
          </p:cNvPr>
          <p:cNvGrpSpPr>
            <a:grpSpLocks/>
          </p:cNvGrpSpPr>
          <p:nvPr/>
        </p:nvGrpSpPr>
        <p:grpSpPr bwMode="auto">
          <a:xfrm>
            <a:off x="7280673" y="161132"/>
            <a:ext cx="1112838" cy="1379537"/>
            <a:chOff x="3408" y="211"/>
            <a:chExt cx="701" cy="869"/>
          </a:xfrm>
        </p:grpSpPr>
        <p:sp>
          <p:nvSpPr>
            <p:cNvPr id="9" name="Line 8">
              <a:extLst>
                <a:ext uri="{FF2B5EF4-FFF2-40B4-BE49-F238E27FC236}">
                  <a16:creationId xmlns:a16="http://schemas.microsoft.com/office/drawing/2014/main" id="{99A65B01-9B2F-096F-1224-D1DC5FAB4656}"/>
                </a:ext>
              </a:extLst>
            </p:cNvPr>
            <p:cNvSpPr>
              <a:spLocks noChangeShapeType="1"/>
            </p:cNvSpPr>
            <p:nvPr/>
          </p:nvSpPr>
          <p:spPr bwMode="auto">
            <a:xfrm flipH="1" flipV="1">
              <a:off x="3732" y="407"/>
              <a:ext cx="377" cy="673"/>
            </a:xfrm>
            <a:prstGeom prst="line">
              <a:avLst/>
            </a:prstGeom>
            <a:noFill/>
            <a:ln w="28575">
              <a:solidFill>
                <a:srgbClr val="00B05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0" name="Text Box 26">
              <a:extLst>
                <a:ext uri="{FF2B5EF4-FFF2-40B4-BE49-F238E27FC236}">
                  <a16:creationId xmlns:a16="http://schemas.microsoft.com/office/drawing/2014/main" id="{954F62D5-B783-64EF-0535-A360311A5859}"/>
                </a:ext>
              </a:extLst>
            </p:cNvPr>
            <p:cNvSpPr txBox="1">
              <a:spLocks noChangeArrowheads="1"/>
            </p:cNvSpPr>
            <p:nvPr/>
          </p:nvSpPr>
          <p:spPr bwMode="auto">
            <a:xfrm>
              <a:off x="3408" y="211"/>
              <a:ext cx="528"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dirty="0">
                  <a:solidFill>
                    <a:srgbClr val="008000"/>
                  </a:solidFill>
                  <a:latin typeface="Times New Roman" panose="02020603050405020304" pitchFamily="18" charset="0"/>
                </a:rPr>
                <a:t>F</a:t>
              </a:r>
              <a:r>
                <a:rPr lang="en-US" altLang="en-US" b="1" dirty="0">
                  <a:solidFill>
                    <a:srgbClr val="993300"/>
                  </a:solidFill>
                  <a:latin typeface="Times New Roman" panose="02020603050405020304" pitchFamily="18" charset="0"/>
                </a:rPr>
                <a:t>orce</a:t>
              </a:r>
              <a:r>
                <a:rPr lang="en-US" altLang="en-US" b="1" dirty="0">
                  <a:solidFill>
                    <a:srgbClr val="CC3300"/>
                  </a:solidFill>
                  <a:latin typeface="Times New Roman" panose="02020603050405020304" pitchFamily="18" charset="0"/>
                </a:rPr>
                <a:t> </a:t>
              </a:r>
              <a:r>
                <a:rPr lang="en-US" altLang="en-US" b="1" dirty="0">
                  <a:solidFill>
                    <a:srgbClr val="993300"/>
                  </a:solidFill>
                  <a:latin typeface="Times New Roman" panose="02020603050405020304" pitchFamily="18" charset="0"/>
                </a:rPr>
                <a:t>(F)</a:t>
              </a:r>
            </a:p>
          </p:txBody>
        </p:sp>
      </p:grpSp>
      <p:grpSp>
        <p:nvGrpSpPr>
          <p:cNvPr id="11" name="Group 35">
            <a:extLst>
              <a:ext uri="{FF2B5EF4-FFF2-40B4-BE49-F238E27FC236}">
                <a16:creationId xmlns:a16="http://schemas.microsoft.com/office/drawing/2014/main" id="{109CEB78-D600-E74C-C06C-6655599D1581}"/>
              </a:ext>
            </a:extLst>
          </p:cNvPr>
          <p:cNvGrpSpPr>
            <a:grpSpLocks/>
          </p:cNvGrpSpPr>
          <p:nvPr/>
        </p:nvGrpSpPr>
        <p:grpSpPr bwMode="auto">
          <a:xfrm>
            <a:off x="8536350" y="238126"/>
            <a:ext cx="2374900" cy="1371600"/>
            <a:chOff x="4120" y="211"/>
            <a:chExt cx="1496" cy="864"/>
          </a:xfrm>
        </p:grpSpPr>
        <p:sp>
          <p:nvSpPr>
            <p:cNvPr id="12" name="Line 24">
              <a:extLst>
                <a:ext uri="{FF2B5EF4-FFF2-40B4-BE49-F238E27FC236}">
                  <a16:creationId xmlns:a16="http://schemas.microsoft.com/office/drawing/2014/main" id="{7B99E4D2-01F4-0923-C529-CE90F46999CF}"/>
                </a:ext>
              </a:extLst>
            </p:cNvPr>
            <p:cNvSpPr>
              <a:spLocks noChangeShapeType="1"/>
            </p:cNvSpPr>
            <p:nvPr/>
          </p:nvSpPr>
          <p:spPr bwMode="auto">
            <a:xfrm flipV="1">
              <a:off x="4120" y="595"/>
              <a:ext cx="720" cy="480"/>
            </a:xfrm>
            <a:prstGeom prst="line">
              <a:avLst/>
            </a:prstGeom>
            <a:noFill/>
            <a:ln w="2857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solidFill>
                  <a:srgbClr val="002060"/>
                </a:solidFill>
              </a:endParaRPr>
            </a:p>
          </p:txBody>
        </p:sp>
        <p:sp>
          <p:nvSpPr>
            <p:cNvPr id="13" name="Text Box 27">
              <a:extLst>
                <a:ext uri="{FF2B5EF4-FFF2-40B4-BE49-F238E27FC236}">
                  <a16:creationId xmlns:a16="http://schemas.microsoft.com/office/drawing/2014/main" id="{F3DAD6D2-1EDB-0C11-FD43-D8B50496DCB5}"/>
                </a:ext>
              </a:extLst>
            </p:cNvPr>
            <p:cNvSpPr txBox="1">
              <a:spLocks noChangeArrowheads="1"/>
            </p:cNvSpPr>
            <p:nvPr/>
          </p:nvSpPr>
          <p:spPr bwMode="auto">
            <a:xfrm>
              <a:off x="4848" y="211"/>
              <a:ext cx="768"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dirty="0">
                  <a:solidFill>
                    <a:srgbClr val="002060"/>
                  </a:solidFill>
                  <a:latin typeface="Times New Roman" panose="02020603050405020304" pitchFamily="18" charset="0"/>
                </a:rPr>
                <a:t>Magnetic Field   (B)</a:t>
              </a:r>
            </a:p>
          </p:txBody>
        </p:sp>
      </p:grpSp>
      <p:grpSp>
        <p:nvGrpSpPr>
          <p:cNvPr id="14" name="Group 34">
            <a:extLst>
              <a:ext uri="{FF2B5EF4-FFF2-40B4-BE49-F238E27FC236}">
                <a16:creationId xmlns:a16="http://schemas.microsoft.com/office/drawing/2014/main" id="{D34B91C9-EAB7-1B83-C4A3-1FE228717AF5}"/>
              </a:ext>
            </a:extLst>
          </p:cNvPr>
          <p:cNvGrpSpPr>
            <a:grpSpLocks/>
          </p:cNvGrpSpPr>
          <p:nvPr/>
        </p:nvGrpSpPr>
        <p:grpSpPr bwMode="auto">
          <a:xfrm>
            <a:off x="8818132" y="1835149"/>
            <a:ext cx="2157412" cy="1644650"/>
            <a:chOff x="4113" y="1076"/>
            <a:chExt cx="1359" cy="1036"/>
          </a:xfrm>
        </p:grpSpPr>
        <p:sp>
          <p:nvSpPr>
            <p:cNvPr id="15" name="Line 9">
              <a:extLst>
                <a:ext uri="{FF2B5EF4-FFF2-40B4-BE49-F238E27FC236}">
                  <a16:creationId xmlns:a16="http://schemas.microsoft.com/office/drawing/2014/main" id="{7A39F456-AE39-06F3-FF86-43BABD922DD3}"/>
                </a:ext>
              </a:extLst>
            </p:cNvPr>
            <p:cNvSpPr>
              <a:spLocks noChangeShapeType="1"/>
            </p:cNvSpPr>
            <p:nvPr/>
          </p:nvSpPr>
          <p:spPr bwMode="auto">
            <a:xfrm>
              <a:off x="4113" y="1076"/>
              <a:ext cx="879" cy="433"/>
            </a:xfrm>
            <a:prstGeom prst="line">
              <a:avLst/>
            </a:prstGeom>
            <a:noFill/>
            <a:ln w="28575">
              <a:solidFill>
                <a:srgbClr val="FF00F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6" name="Text Box 28">
              <a:extLst>
                <a:ext uri="{FF2B5EF4-FFF2-40B4-BE49-F238E27FC236}">
                  <a16:creationId xmlns:a16="http://schemas.microsoft.com/office/drawing/2014/main" id="{676B38B4-E0E6-0495-8090-DE8E75FC94A2}"/>
                </a:ext>
              </a:extLst>
            </p:cNvPr>
            <p:cNvSpPr txBox="1">
              <a:spLocks noChangeArrowheads="1"/>
            </p:cNvSpPr>
            <p:nvPr/>
          </p:nvSpPr>
          <p:spPr bwMode="auto">
            <a:xfrm>
              <a:off x="4800" y="1535"/>
              <a:ext cx="672" cy="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b="1" dirty="0" err="1">
                  <a:solidFill>
                    <a:srgbClr val="D6049A"/>
                  </a:solidFill>
                  <a:latin typeface="Times New Roman" panose="02020603050405020304" pitchFamily="18" charset="0"/>
                </a:rPr>
                <a:t>ElectricCurrent</a:t>
              </a:r>
              <a:r>
                <a:rPr lang="en-US" altLang="en-US" b="1" dirty="0">
                  <a:solidFill>
                    <a:srgbClr val="D6049A"/>
                  </a:solidFill>
                  <a:latin typeface="Times New Roman" panose="02020603050405020304" pitchFamily="18" charset="0"/>
                </a:rPr>
                <a:t>  (I)</a:t>
              </a:r>
            </a:p>
          </p:txBody>
        </p:sp>
      </p:grpSp>
    </p:spTree>
    <p:extLst>
      <p:ext uri="{BB962C8B-B14F-4D97-AF65-F5344CB8AC3E}">
        <p14:creationId xmlns:p14="http://schemas.microsoft.com/office/powerpoint/2010/main" val="35283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Righ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76AC8E0A-B92D-CE5E-BE3B-957F7F7FDE38}"/>
              </a:ext>
            </a:extLst>
          </p:cNvPr>
          <p:cNvSpPr txBox="1">
            <a:spLocks noChangeArrowheads="1"/>
          </p:cNvSpPr>
          <p:nvPr/>
        </p:nvSpPr>
        <p:spPr bwMode="auto">
          <a:xfrm>
            <a:off x="274424" y="376382"/>
            <a:ext cx="10153742"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Force on a current-carrying conductor in a uniform  Magnetic Field:</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FC18687-D15E-6778-7C57-3ED8FB55DDDB}"/>
                  </a:ext>
                </a:extLst>
              </p:cNvPr>
              <p:cNvSpPr txBox="1"/>
              <p:nvPr/>
            </p:nvSpPr>
            <p:spPr>
              <a:xfrm>
                <a:off x="465461" y="1325479"/>
                <a:ext cx="2414951"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C00000"/>
                          </a:solidFill>
                          <a:latin typeface="Cambria Math" panose="02040503050406030204" pitchFamily="18" charset="0"/>
                        </a:rPr>
                        <m:t>𝐹</m:t>
                      </m:r>
                      <m:r>
                        <a:rPr lang="en-US" i="1" dirty="0" smtClean="0">
                          <a:solidFill>
                            <a:srgbClr val="C00000"/>
                          </a:solidFill>
                          <a:latin typeface="Cambria Math" panose="02040503050406030204" pitchFamily="18" charset="0"/>
                        </a:rPr>
                        <m:t>=</m:t>
                      </m:r>
                      <m:r>
                        <a:rPr lang="en-US" b="0" i="1" dirty="0" smtClean="0">
                          <a:solidFill>
                            <a:srgbClr val="C00000"/>
                          </a:solidFill>
                          <a:latin typeface="Cambria Math" panose="02040503050406030204" pitchFamily="18" charset="0"/>
                        </a:rPr>
                        <m:t>𝑒</m:t>
                      </m:r>
                      <m:r>
                        <a:rPr lang="en-US" i="1" dirty="0">
                          <a:solidFill>
                            <a:srgbClr val="C00000"/>
                          </a:solidFill>
                          <a:latin typeface="Cambria Math" panose="02040503050406030204" pitchFamily="18" charset="0"/>
                        </a:rPr>
                        <m:t>(</m:t>
                      </m:r>
                      <m:r>
                        <a:rPr lang="en-US" i="1" dirty="0">
                          <a:solidFill>
                            <a:srgbClr val="C00000"/>
                          </a:solidFill>
                          <a:latin typeface="Cambria Math" panose="02040503050406030204" pitchFamily="18" charset="0"/>
                        </a:rPr>
                        <m:t>𝑣</m:t>
                      </m:r>
                      <m:r>
                        <a:rPr lang="en-US" i="1" dirty="0">
                          <a:solidFill>
                            <a:srgbClr val="C00000"/>
                          </a:solidFill>
                          <a:latin typeface="Cambria Math" panose="02040503050406030204" pitchFamily="18" charset="0"/>
                        </a:rPr>
                        <m:t>×</m:t>
                      </m:r>
                      <m:r>
                        <a:rPr lang="en-US" i="1" dirty="0">
                          <a:solidFill>
                            <a:srgbClr val="C00000"/>
                          </a:solidFill>
                          <a:latin typeface="Cambria Math" panose="02040503050406030204" pitchFamily="18" charset="0"/>
                        </a:rPr>
                        <m:t>𝐵</m:t>
                      </m:r>
                      <m:r>
                        <a:rPr lang="en-US" i="1" dirty="0">
                          <a:solidFill>
                            <a:srgbClr val="C00000"/>
                          </a:solidFill>
                          <a:latin typeface="Cambria Math" panose="02040503050406030204" pitchFamily="18" charset="0"/>
                        </a:rPr>
                        <m:t>)</m:t>
                      </m:r>
                    </m:oMath>
                  </m:oMathPara>
                </a14:m>
                <a:endParaRPr lang="en-IN" dirty="0">
                  <a:solidFill>
                    <a:srgbClr val="C00000"/>
                  </a:solidFill>
                </a:endParaRPr>
              </a:p>
            </p:txBody>
          </p:sp>
        </mc:Choice>
        <mc:Fallback xmlns="">
          <p:sp>
            <p:nvSpPr>
              <p:cNvPr id="6" name="TextBox 5">
                <a:extLst>
                  <a:ext uri="{FF2B5EF4-FFF2-40B4-BE49-F238E27FC236}">
                    <a16:creationId xmlns:a16="http://schemas.microsoft.com/office/drawing/2014/main" id="{CFC18687-D15E-6778-7C57-3ED8FB55DDDB}"/>
                  </a:ext>
                </a:extLst>
              </p:cNvPr>
              <p:cNvSpPr txBox="1">
                <a:spLocks noRot="1" noChangeAspect="1" noMove="1" noResize="1" noEditPoints="1" noAdjustHandles="1" noChangeArrowheads="1" noChangeShapeType="1" noTextEdit="1"/>
              </p:cNvSpPr>
              <p:nvPr/>
            </p:nvSpPr>
            <p:spPr>
              <a:xfrm>
                <a:off x="465461" y="1325479"/>
                <a:ext cx="2414951" cy="369332"/>
              </a:xfrm>
              <a:prstGeom prst="rect">
                <a:avLst/>
              </a:prstGeom>
              <a:blipFill>
                <a:blip r:embed="rId2"/>
                <a:stretch>
                  <a:fillRect b="-1311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E616F69-C83E-4B70-C3A2-762847179C68}"/>
                  </a:ext>
                </a:extLst>
              </p:cNvPr>
              <p:cNvSpPr txBox="1"/>
              <p:nvPr/>
            </p:nvSpPr>
            <p:spPr>
              <a:xfrm>
                <a:off x="593078" y="881708"/>
                <a:ext cx="45746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C00000"/>
                          </a:solidFill>
                          <a:latin typeface="Cambria Math" panose="02040503050406030204" pitchFamily="18" charset="0"/>
                        </a:rPr>
                        <m:t>𝐹𝑜𝑟𝑐𝑒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𝑒𝑙𝑒𝑐𝑡𝑟𝑜𝑛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𝑖𝑛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𝑎</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𝑚𝑎𝑔𝑛𝑒𝑡𝑖𝑐</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𝑓𝑖𝑒𝑙𝑑</m:t>
                      </m:r>
                    </m:oMath>
                  </m:oMathPara>
                </a14:m>
                <a:endParaRPr lang="en-IN" dirty="0"/>
              </a:p>
            </p:txBody>
          </p:sp>
        </mc:Choice>
        <mc:Fallback xmlns="">
          <p:sp>
            <p:nvSpPr>
              <p:cNvPr id="7" name="TextBox 6">
                <a:extLst>
                  <a:ext uri="{FF2B5EF4-FFF2-40B4-BE49-F238E27FC236}">
                    <a16:creationId xmlns:a16="http://schemas.microsoft.com/office/drawing/2014/main" id="{EE616F69-C83E-4B70-C3A2-762847179C68}"/>
                  </a:ext>
                </a:extLst>
              </p:cNvPr>
              <p:cNvSpPr txBox="1">
                <a:spLocks noRot="1" noChangeAspect="1" noMove="1" noResize="1" noEditPoints="1" noAdjustHandles="1" noChangeArrowheads="1" noChangeShapeType="1" noTextEdit="1"/>
              </p:cNvSpPr>
              <p:nvPr/>
            </p:nvSpPr>
            <p:spPr>
              <a:xfrm>
                <a:off x="593078" y="881708"/>
                <a:ext cx="4574668" cy="369332"/>
              </a:xfrm>
              <a:prstGeom prst="rect">
                <a:avLst/>
              </a:prstGeom>
              <a:blipFill>
                <a:blip r:embed="rId3"/>
                <a:stretch>
                  <a:fillRect b="-13333"/>
                </a:stretch>
              </a:blipFill>
            </p:spPr>
            <p:txBody>
              <a:bodyPr/>
              <a:lstStyle/>
              <a:p>
                <a:r>
                  <a:rPr lang="en-IN">
                    <a:noFill/>
                  </a:rPr>
                  <a:t> </a:t>
                </a:r>
              </a:p>
            </p:txBody>
          </p:sp>
        </mc:Fallback>
      </mc:AlternateContent>
      <p:sp>
        <p:nvSpPr>
          <p:cNvPr id="9" name="Rectangle 8">
            <a:extLst>
              <a:ext uri="{FF2B5EF4-FFF2-40B4-BE49-F238E27FC236}">
                <a16:creationId xmlns:a16="http://schemas.microsoft.com/office/drawing/2014/main" id="{C7D1F7BB-5C9C-8ACC-E586-107EB359FBCD}"/>
              </a:ext>
            </a:extLst>
          </p:cNvPr>
          <p:cNvSpPr/>
          <p:nvPr/>
        </p:nvSpPr>
        <p:spPr>
          <a:xfrm rot="1590152">
            <a:off x="10979611" y="469583"/>
            <a:ext cx="63719" cy="2597111"/>
          </a:xfrm>
          <a:prstGeom prst="rect">
            <a:avLst/>
          </a:prstGeom>
          <a:scene3d>
            <a:camera prst="orthographicFront"/>
            <a:lightRig rig="threePt" dir="t"/>
          </a:scene3d>
          <a:sp3d>
            <a:bevelT w="101600" prst="ribl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D437F2B-3101-C5BA-6A73-67ADC353A65B}"/>
                  </a:ext>
                </a:extLst>
              </p:cNvPr>
              <p:cNvSpPr txBox="1"/>
              <p:nvPr/>
            </p:nvSpPr>
            <p:spPr>
              <a:xfrm>
                <a:off x="627676" y="1694811"/>
                <a:ext cx="457466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C00000"/>
                          </a:solidFill>
                          <a:latin typeface="Cambria Math" panose="02040503050406030204" pitchFamily="18" charset="0"/>
                        </a:rPr>
                        <m:t>𝑙𝑒𝑡</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𝑏𝑒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𝑛𝑢𝑚𝑏𝑒𝑟</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𝑑𝑒𝑛𝑠𝑖𝑡𝑦</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𝑓𝑟𝑒𝑒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𝑒𝑙𝑒𝑐𝑡𝑟𝑜𝑛𝑠</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𝑖𝑛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𝑠𝑖𝑑𝑒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𝑐𝑜𝑛𝑑𝑢𝑐𝑡𝑜𝑟</m:t>
                      </m:r>
                    </m:oMath>
                  </m:oMathPara>
                </a14:m>
                <a:endParaRPr lang="en-IN" dirty="0"/>
              </a:p>
            </p:txBody>
          </p:sp>
        </mc:Choice>
        <mc:Fallback xmlns="">
          <p:sp>
            <p:nvSpPr>
              <p:cNvPr id="10" name="TextBox 9">
                <a:extLst>
                  <a:ext uri="{FF2B5EF4-FFF2-40B4-BE49-F238E27FC236}">
                    <a16:creationId xmlns:a16="http://schemas.microsoft.com/office/drawing/2014/main" id="{FD437F2B-3101-C5BA-6A73-67ADC353A65B}"/>
                  </a:ext>
                </a:extLst>
              </p:cNvPr>
              <p:cNvSpPr txBox="1">
                <a:spLocks noRot="1" noChangeAspect="1" noMove="1" noResize="1" noEditPoints="1" noAdjustHandles="1" noChangeArrowheads="1" noChangeShapeType="1" noTextEdit="1"/>
              </p:cNvSpPr>
              <p:nvPr/>
            </p:nvSpPr>
            <p:spPr>
              <a:xfrm>
                <a:off x="627676" y="1694811"/>
                <a:ext cx="4574668" cy="369332"/>
              </a:xfrm>
              <a:prstGeom prst="rect">
                <a:avLst/>
              </a:prstGeom>
              <a:blipFill>
                <a:blip r:embed="rId4"/>
                <a:stretch>
                  <a:fillRect r="-54667" b="-1311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B73C3BA-E531-0D9A-2195-77EA3CF33AFA}"/>
                  </a:ext>
                </a:extLst>
              </p:cNvPr>
              <p:cNvSpPr txBox="1"/>
              <p:nvPr/>
            </p:nvSpPr>
            <p:spPr>
              <a:xfrm>
                <a:off x="465460" y="2138875"/>
                <a:ext cx="9775819" cy="45243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smtClean="0">
                          <a:solidFill>
                            <a:srgbClr val="C00000"/>
                          </a:solidFill>
                          <a:latin typeface="Cambria Math" panose="02040503050406030204" pitchFamily="18" charset="0"/>
                        </a:rPr>
                        <m:t>𝐼𝑓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𝑉</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𝑖𝑠</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𝑣𝑜𝑙𝑢𝑚𝑒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𝑐𝑜𝑛𝑑𝑢𝑐𝑡𝑜𝑟</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𝑡𝑜𝑡𝑎𝑙</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𝑛𝑢𝑚𝑏𝑒𝑟</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𝑓𝑟𝑒𝑒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𝑒𝑙𝑒𝑐𝑡𝑟𝑜𝑛𝑠</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𝑖𝑛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𝑐𝑜𝑛𝑑𝑢𝑐𝑡𝑜𝑟</m:t>
                      </m:r>
                    </m:oMath>
                  </m:oMathPara>
                </a14:m>
                <a:endParaRPr lang="en-US" sz="1800" b="0" dirty="0">
                  <a:solidFill>
                    <a:srgbClr val="C00000"/>
                  </a:solidFill>
                </a:endParaRPr>
              </a:p>
              <a:p>
                <a:pPr/>
                <a14:m>
                  <m:oMathPara xmlns:m="http://schemas.openxmlformats.org/officeDocument/2006/math">
                    <m:oMathParaPr>
                      <m:jc m:val="left"/>
                    </m:oMathParaPr>
                    <m:oMath xmlns:m="http://schemas.openxmlformats.org/officeDocument/2006/math">
                      <m:r>
                        <a:rPr lang="en-US" sz="1800" b="1" i="1" smtClean="0">
                          <a:solidFill>
                            <a:srgbClr val="C00000"/>
                          </a:solidFill>
                          <a:latin typeface="Cambria Math" panose="02040503050406030204" pitchFamily="18" charset="0"/>
                        </a:rPr>
                        <m:t>                      </m:t>
                      </m:r>
                      <m:r>
                        <a:rPr lang="en-US" sz="1800" b="1" i="1" smtClean="0">
                          <a:solidFill>
                            <a:srgbClr val="C00000"/>
                          </a:solidFill>
                          <a:latin typeface="Cambria Math" panose="02040503050406030204" pitchFamily="18" charset="0"/>
                        </a:rPr>
                        <m:t>𝑵</m:t>
                      </m:r>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𝒏</m:t>
                      </m:r>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𝑽</m:t>
                      </m:r>
                      <m:r>
                        <a:rPr lang="en-US" sz="1800" b="1" i="1" smtClean="0">
                          <a:solidFill>
                            <a:srgbClr val="C00000"/>
                          </a:solidFill>
                          <a:latin typeface="Cambria Math" panose="02040503050406030204" pitchFamily="18" charset="0"/>
                        </a:rPr>
                        <m:t> </m:t>
                      </m:r>
                    </m:oMath>
                  </m:oMathPara>
                </a14:m>
                <a:endParaRPr lang="en-US" sz="1800" b="1" dirty="0">
                  <a:solidFill>
                    <a:srgbClr val="C00000"/>
                  </a:solidFill>
                </a:endParaRPr>
              </a:p>
              <a:p>
                <a:r>
                  <a:rPr lang="en-US" sz="1800" b="0" dirty="0">
                    <a:solidFill>
                      <a:srgbClr val="C00000"/>
                    </a:solidFill>
                  </a:rPr>
                  <a:t>Or </a:t>
                </a:r>
                <a:r>
                  <a:rPr lang="en-US" sz="1800" b="1" dirty="0">
                    <a:solidFill>
                      <a:srgbClr val="C00000"/>
                    </a:solidFill>
                  </a:rPr>
                  <a:t>	</a:t>
                </a:r>
                <a14:m>
                  <m:oMath xmlns:m="http://schemas.openxmlformats.org/officeDocument/2006/math">
                    <m:r>
                      <a:rPr lang="en-US" sz="1800" b="1" i="0" smtClean="0">
                        <a:solidFill>
                          <a:srgbClr val="C00000"/>
                        </a:solidFill>
                        <a:latin typeface="Cambria Math" panose="02040503050406030204" pitchFamily="18" charset="0"/>
                      </a:rPr>
                      <m:t>            </m:t>
                    </m:r>
                    <m:r>
                      <a:rPr lang="en-US" sz="1800" b="1" i="1" smtClean="0">
                        <a:solidFill>
                          <a:srgbClr val="C00000"/>
                        </a:solidFill>
                        <a:latin typeface="Cambria Math" panose="02040503050406030204" pitchFamily="18" charset="0"/>
                      </a:rPr>
                      <m:t>𝑵</m:t>
                    </m:r>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𝒏</m:t>
                    </m:r>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𝑨</m:t>
                    </m:r>
                    <m:r>
                      <a:rPr lang="en-US" sz="1800" b="1" i="1" smtClean="0">
                        <a:solidFill>
                          <a:srgbClr val="C00000"/>
                        </a:solidFill>
                        <a:latin typeface="Cambria Math" panose="02040503050406030204" pitchFamily="18" charset="0"/>
                      </a:rPr>
                      <m:t>.</m:t>
                    </m:r>
                    <m:r>
                      <a:rPr lang="en-US" sz="1800" b="1" i="1" smtClean="0">
                        <a:solidFill>
                          <a:srgbClr val="C00000"/>
                        </a:solidFill>
                        <a:latin typeface="Cambria Math" panose="02040503050406030204" pitchFamily="18" charset="0"/>
                      </a:rPr>
                      <m:t>𝒍</m:t>
                    </m:r>
                    <m:r>
                      <a:rPr lang="en-US" sz="1800" b="1" i="1" smtClean="0">
                        <a:solidFill>
                          <a:srgbClr val="C00000"/>
                        </a:solidFill>
                        <a:latin typeface="Cambria Math" panose="02040503050406030204" pitchFamily="18" charset="0"/>
                      </a:rPr>
                      <m:t> </m:t>
                    </m:r>
                  </m:oMath>
                </a14:m>
                <a:r>
                  <a:rPr lang="en-US" sz="1800" b="1" dirty="0">
                    <a:solidFill>
                      <a:srgbClr val="C00000"/>
                    </a:solidFill>
                  </a:rPr>
                  <a:t> </a:t>
                </a:r>
                <a:r>
                  <a:rPr lang="en-US" sz="1800" b="0" dirty="0">
                    <a:solidFill>
                      <a:srgbClr val="C00000"/>
                    </a:solidFill>
                  </a:rPr>
                  <a:t>		where </a:t>
                </a:r>
                <a14:m>
                  <m:oMath xmlns:m="http://schemas.openxmlformats.org/officeDocument/2006/math">
                    <m:r>
                      <a:rPr lang="en-US" sz="1800" b="0" i="1" smtClean="0">
                        <a:solidFill>
                          <a:srgbClr val="C00000"/>
                        </a:solidFill>
                        <a:latin typeface="Cambria Math" panose="02040503050406030204" pitchFamily="18" charset="0"/>
                      </a:rPr>
                      <m:t>𝐴</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𝑎𝑟𝑒𝑎</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𝑐𝑟𝑜𝑠</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𝑠𝑒𝑐𝑡𝑖𝑜𝑛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𝑙</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𝑙𝑒𝑛𝑔𝑡h</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𝑜𝑓</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𝑡h𝑒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𝑐𝑜𝑛𝑑𝑢𝑐𝑡𝑜𝑟</m:t>
                    </m:r>
                  </m:oMath>
                </a14:m>
                <a:endParaRPr lang="en-US" sz="1800" b="0" dirty="0">
                  <a:solidFill>
                    <a:srgbClr val="C00000"/>
                  </a:solidFill>
                </a:endParaRPr>
              </a:p>
              <a:p>
                <a:endParaRPr lang="en-US" dirty="0">
                  <a:solidFill>
                    <a:srgbClr val="C00000"/>
                  </a:solidFill>
                </a:endParaRPr>
              </a:p>
              <a:p>
                <a:r>
                  <a:rPr lang="en-US" sz="1800" dirty="0">
                    <a:solidFill>
                      <a:srgbClr val="C00000"/>
                    </a:solidFill>
                  </a:rPr>
                  <a:t>Now, the total force acting on the conductor </a:t>
                </a:r>
                <a:r>
                  <a:rPr lang="en-US" dirty="0">
                    <a:solidFill>
                      <a:srgbClr val="C00000"/>
                    </a:solidFill>
                  </a:rPr>
                  <a:t>will be equal to the force acting on the total free electrons.</a:t>
                </a:r>
              </a:p>
              <a:p>
                <a:endParaRPr lang="en-US" sz="1800" b="0" dirty="0">
                  <a:solidFill>
                    <a:srgbClr val="C00000"/>
                  </a:solidFill>
                </a:endParaRPr>
              </a:p>
              <a:p>
                <a:r>
                  <a:rPr lang="en-US" dirty="0" err="1">
                    <a:solidFill>
                      <a:srgbClr val="C00000"/>
                    </a:solidFill>
                  </a:rPr>
                  <a:t>Ie</a:t>
                </a:r>
                <a:r>
                  <a:rPr lang="en-US" dirty="0">
                    <a:solidFill>
                      <a:srgbClr val="C00000"/>
                    </a:solidFill>
                  </a:rPr>
                  <a:t>, </a:t>
                </a:r>
                <a14:m>
                  <m:oMath xmlns:m="http://schemas.openxmlformats.org/officeDocument/2006/math">
                    <m:r>
                      <a:rPr lang="en-US" b="0" i="1" smtClean="0">
                        <a:solidFill>
                          <a:srgbClr val="C00000"/>
                        </a:solidFill>
                        <a:latin typeface="Cambria Math" panose="02040503050406030204" pitchFamily="18" charset="0"/>
                      </a:rPr>
                      <m:t>𝐹</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𝑁</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𝑒</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𝑣</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𝐵</m:t>
                        </m:r>
                      </m:e>
                    </m:d>
                  </m:oMath>
                </a14:m>
                <a:endParaRPr lang="en-US" b="0" dirty="0">
                  <a:solidFill>
                    <a:srgbClr val="C00000"/>
                  </a:solidFill>
                </a:endParaRPr>
              </a:p>
              <a:p>
                <a:r>
                  <a:rPr lang="en-US" sz="1800" b="0" dirty="0">
                    <a:solidFill>
                      <a:srgbClr val="C00000"/>
                    </a:solidFill>
                  </a:rPr>
                  <a:t>     	</a:t>
                </a:r>
                <a14:m>
                  <m:oMath xmlns:m="http://schemas.openxmlformats.org/officeDocument/2006/math">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𝑛𝐴𝑙𝑒</m:t>
                    </m:r>
                    <m:d>
                      <m:dPr>
                        <m:ctrlPr>
                          <a:rPr lang="en-US" sz="1800" b="0" i="1" smtClean="0">
                            <a:solidFill>
                              <a:srgbClr val="C00000"/>
                            </a:solidFill>
                            <a:latin typeface="Cambria Math" panose="02040503050406030204" pitchFamily="18" charset="0"/>
                          </a:rPr>
                        </m:ctrlPr>
                      </m:dPr>
                      <m:e>
                        <m:r>
                          <a:rPr lang="en-US" sz="1800" b="0" i="1" smtClean="0">
                            <a:solidFill>
                              <a:srgbClr val="C00000"/>
                            </a:solidFill>
                            <a:latin typeface="Cambria Math" panose="02040503050406030204" pitchFamily="18" charset="0"/>
                          </a:rPr>
                          <m:t>𝑣</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𝐵</m:t>
                        </m:r>
                      </m:e>
                    </m:d>
                  </m:oMath>
                </a14:m>
                <a:r>
                  <a:rPr lang="en-US" sz="1800" b="0" dirty="0">
                    <a:solidFill>
                      <a:srgbClr val="C00000"/>
                    </a:solidFill>
                  </a:rPr>
                  <a:t>							here </a:t>
                </a:r>
                <a14:m>
                  <m:oMath xmlns:m="http://schemas.openxmlformats.org/officeDocument/2006/math">
                    <m:r>
                      <a:rPr lang="en-US" sz="1800" b="0" i="1" smtClean="0">
                        <a:solidFill>
                          <a:srgbClr val="C00000"/>
                        </a:solidFill>
                        <a:latin typeface="Cambria Math" panose="02040503050406030204" pitchFamily="18" charset="0"/>
                      </a:rPr>
                      <m:t>𝑣</m:t>
                    </m:r>
                  </m:oMath>
                </a14:m>
                <a:r>
                  <a:rPr lang="en-US" sz="1800" b="0" dirty="0">
                    <a:solidFill>
                      <a:srgbClr val="C00000"/>
                    </a:solidFill>
                  </a:rPr>
                  <a:t> is the drift velocity of electrons.</a:t>
                </a:r>
              </a:p>
              <a:p>
                <a:r>
                  <a:rPr lang="en-US" dirty="0">
                    <a:solidFill>
                      <a:srgbClr val="C00000"/>
                    </a:solidFill>
                  </a:rPr>
                  <a:t>	</a:t>
                </a:r>
                <a14:m>
                  <m:oMath xmlns:m="http://schemas.openxmlformats.org/officeDocument/2006/math">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𝑛𝐴𝑣𝑒</m:t>
                    </m:r>
                    <m:d>
                      <m:dPr>
                        <m:ctrlPr>
                          <a:rPr lang="en-US" b="0" i="1" smtClean="0">
                            <a:solidFill>
                              <a:srgbClr val="C00000"/>
                            </a:solidFill>
                            <a:latin typeface="Cambria Math" panose="02040503050406030204" pitchFamily="18" charset="0"/>
                          </a:rPr>
                        </m:ctrlPr>
                      </m:dPr>
                      <m:e>
                        <m:r>
                          <a:rPr lang="en-US" b="0" i="1" smtClean="0">
                            <a:solidFill>
                              <a:srgbClr val="C00000"/>
                            </a:solidFill>
                            <a:latin typeface="Cambria Math" panose="02040503050406030204" pitchFamily="18" charset="0"/>
                          </a:rPr>
                          <m:t>𝑙</m:t>
                        </m:r>
                        <m:r>
                          <a:rPr lang="en-US" b="0" i="1" smtClean="0">
                            <a:solidFill>
                              <a:srgbClr val="C00000"/>
                            </a:solidFill>
                            <a:latin typeface="Cambria Math" panose="02040503050406030204" pitchFamily="18" charset="0"/>
                          </a:rPr>
                          <m:t>×</m:t>
                        </m:r>
                        <m:r>
                          <a:rPr lang="en-US" b="0" i="1" smtClean="0">
                            <a:solidFill>
                              <a:srgbClr val="C00000"/>
                            </a:solidFill>
                            <a:latin typeface="Cambria Math" panose="02040503050406030204" pitchFamily="18" charset="0"/>
                          </a:rPr>
                          <m:t>𝐵</m:t>
                        </m:r>
                      </m:e>
                    </m:d>
                  </m:oMath>
                </a14:m>
                <a:endParaRPr lang="en-US" b="0" dirty="0">
                  <a:solidFill>
                    <a:srgbClr val="C00000"/>
                  </a:solidFill>
                </a:endParaRPr>
              </a:p>
              <a:p>
                <a:r>
                  <a:rPr lang="en-US" sz="1800" b="0" dirty="0">
                    <a:solidFill>
                      <a:srgbClr val="C00000"/>
                    </a:solidFill>
                  </a:rPr>
                  <a:t>	</a:t>
                </a:r>
                <a14:m>
                  <m:oMath xmlns:m="http://schemas.openxmlformats.org/officeDocument/2006/math">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𝐼</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𝑙</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𝐵</m:t>
                    </m:r>
                    <m:r>
                      <a:rPr lang="en-US" sz="1800" b="0" i="1" smtClean="0">
                        <a:solidFill>
                          <a:srgbClr val="C00000"/>
                        </a:solidFill>
                        <a:latin typeface="Cambria Math" panose="02040503050406030204" pitchFamily="18" charset="0"/>
                      </a:rPr>
                      <m:t>)</m:t>
                    </m:r>
                  </m:oMath>
                </a14:m>
                <a:r>
                  <a:rPr lang="en-US" sz="1800" b="0" dirty="0">
                    <a:solidFill>
                      <a:srgbClr val="C00000"/>
                    </a:solidFill>
                  </a:rPr>
                  <a:t>								</a:t>
                </a:r>
                <a14:m>
                  <m:oMath xmlns:m="http://schemas.openxmlformats.org/officeDocument/2006/math">
                    <m:r>
                      <a:rPr lang="en-US" sz="1800" b="0" i="1" smtClean="0">
                        <a:solidFill>
                          <a:srgbClr val="C00000"/>
                        </a:solidFill>
                        <a:latin typeface="Cambria Math" panose="02040503050406030204" pitchFamily="18" charset="0"/>
                      </a:rPr>
                      <m:t>𝑤𝑒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𝑘𝑛𝑜𝑤</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𝐼</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𝑛𝑎</m:t>
                    </m:r>
                    <m:sSub>
                      <m:sSubPr>
                        <m:ctrlPr>
                          <a:rPr lang="en-US" sz="1800" b="0" i="1" smtClean="0">
                            <a:solidFill>
                              <a:srgbClr val="C00000"/>
                            </a:solidFill>
                            <a:latin typeface="Cambria Math" panose="02040503050406030204" pitchFamily="18" charset="0"/>
                          </a:rPr>
                        </m:ctrlPr>
                      </m:sSubPr>
                      <m:e>
                        <m:r>
                          <a:rPr lang="en-US" sz="1800" b="0" i="1" smtClean="0">
                            <a:solidFill>
                              <a:srgbClr val="C00000"/>
                            </a:solidFill>
                            <a:latin typeface="Cambria Math" panose="02040503050406030204" pitchFamily="18" charset="0"/>
                          </a:rPr>
                          <m:t>𝑣</m:t>
                        </m:r>
                      </m:e>
                      <m:sub>
                        <m:r>
                          <a:rPr lang="en-US" sz="1800" b="0" i="1" smtClean="0">
                            <a:solidFill>
                              <a:srgbClr val="C00000"/>
                            </a:solidFill>
                            <a:latin typeface="Cambria Math" panose="02040503050406030204" pitchFamily="18" charset="0"/>
                          </a:rPr>
                          <m:t>𝑑</m:t>
                        </m:r>
                      </m:sub>
                    </m:sSub>
                    <m:r>
                      <a:rPr lang="en-US" sz="1800" b="0" i="1" smtClean="0">
                        <a:solidFill>
                          <a:srgbClr val="C00000"/>
                        </a:solidFill>
                        <a:latin typeface="Cambria Math" panose="02040503050406030204" pitchFamily="18" charset="0"/>
                      </a:rPr>
                      <m:t>𝑒</m:t>
                    </m:r>
                  </m:oMath>
                </a14:m>
                <a:endParaRPr lang="en-US" sz="1800" b="0" dirty="0">
                  <a:solidFill>
                    <a:srgbClr val="C00000"/>
                  </a:solidFill>
                </a:endParaRPr>
              </a:p>
              <a:p>
                <a:r>
                  <a:rPr lang="en-US" sz="1800" b="0" dirty="0">
                    <a:solidFill>
                      <a:srgbClr val="C00000"/>
                    </a:solidFill>
                  </a:rPr>
                  <a:t>Or,</a:t>
                </a:r>
              </a:p>
              <a:p>
                <a:r>
                  <a:rPr lang="en-US" dirty="0">
                    <a:solidFill>
                      <a:srgbClr val="C00000"/>
                    </a:solidFill>
                  </a:rPr>
                  <a:t>	</a:t>
                </a:r>
                <a14:m>
                  <m:oMath xmlns:m="http://schemas.openxmlformats.org/officeDocument/2006/math">
                    <m:r>
                      <a:rPr lang="en-US" b="1" i="1" smtClean="0">
                        <a:solidFill>
                          <a:srgbClr val="C00000"/>
                        </a:solidFill>
                        <a:latin typeface="Cambria Math" panose="02040503050406030204" pitchFamily="18" charset="0"/>
                      </a:rPr>
                      <m:t>𝑭</m:t>
                    </m:r>
                    <m:r>
                      <a:rPr lang="en-US" b="1" i="1" smtClean="0">
                        <a:solidFill>
                          <a:srgbClr val="C00000"/>
                        </a:solidFill>
                        <a:latin typeface="Cambria Math" panose="02040503050406030204" pitchFamily="18" charset="0"/>
                      </a:rPr>
                      <m:t>=</m:t>
                    </m:r>
                    <m:r>
                      <a:rPr lang="en-US" b="1" i="1" smtClean="0">
                        <a:solidFill>
                          <a:srgbClr val="C00000"/>
                        </a:solidFill>
                        <a:latin typeface="Cambria Math" panose="02040503050406030204" pitchFamily="18" charset="0"/>
                      </a:rPr>
                      <m:t>𝑩𝑰𝒍𝒔𝒊𝒏</m:t>
                    </m:r>
                    <m:r>
                      <a:rPr lang="en-US" b="1" i="1" smtClean="0">
                        <a:solidFill>
                          <a:srgbClr val="C00000"/>
                        </a:solidFill>
                        <a:latin typeface="Cambria Math" panose="02040503050406030204" pitchFamily="18" charset="0"/>
                      </a:rPr>
                      <m:t>𝜽</m:t>
                    </m:r>
                    <m:r>
                      <a:rPr lang="en-US" b="1" i="1" smtClean="0">
                        <a:solidFill>
                          <a:srgbClr val="C00000"/>
                        </a:solidFill>
                        <a:latin typeface="Cambria Math" panose="02040503050406030204" pitchFamily="18" charset="0"/>
                      </a:rPr>
                      <m:t> </m:t>
                    </m:r>
                  </m:oMath>
                </a14:m>
                <a:r>
                  <a:rPr lang="en-US" sz="1800" b="1" dirty="0">
                    <a:solidFill>
                      <a:srgbClr val="C00000"/>
                    </a:solidFill>
                  </a:rPr>
                  <a:t>	</a:t>
                </a:r>
                <a:r>
                  <a:rPr lang="en-US" sz="1800" b="0" dirty="0">
                    <a:solidFill>
                      <a:srgbClr val="C00000"/>
                    </a:solidFill>
                  </a:rPr>
                  <a:t>					Where </a:t>
                </a:r>
                <a14:m>
                  <m:oMath xmlns:m="http://schemas.openxmlformats.org/officeDocument/2006/math">
                    <m:r>
                      <a:rPr lang="en-US" sz="1800" b="0" i="1" smtClean="0">
                        <a:solidFill>
                          <a:srgbClr val="C00000"/>
                        </a:solidFill>
                        <a:latin typeface="Cambria Math" panose="02040503050406030204" pitchFamily="18" charset="0"/>
                      </a:rPr>
                      <m:t>𝜃</m:t>
                    </m:r>
                    <m:r>
                      <a:rPr lang="en-US" sz="1800" b="0" i="1" smtClean="0">
                        <a:solidFill>
                          <a:srgbClr val="C00000"/>
                        </a:solidFill>
                        <a:latin typeface="Cambria Math" panose="02040503050406030204" pitchFamily="18" charset="0"/>
                      </a:rPr>
                      <m:t>=</m:t>
                    </m:r>
                    <m:r>
                      <a:rPr lang="en-US" sz="1800" b="0" i="1" smtClean="0">
                        <a:solidFill>
                          <a:srgbClr val="C00000"/>
                        </a:solidFill>
                        <a:latin typeface="Cambria Math" panose="02040503050406030204" pitchFamily="18" charset="0"/>
                      </a:rPr>
                      <m:t>𝑎𝑛𝑔𝑙𝑒</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𝑏𝑒𝑡𝑤𝑒𝑒𝑛</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𝑐𝑜𝑛𝑑𝑢𝑐𝑡𝑜𝑟</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𝑎𝑛𝑑</m:t>
                    </m:r>
                    <m:r>
                      <a:rPr lang="en-US" sz="1800" b="0" i="1" smtClean="0">
                        <a:solidFill>
                          <a:srgbClr val="C00000"/>
                        </a:solidFill>
                        <a:latin typeface="Cambria Math" panose="02040503050406030204" pitchFamily="18" charset="0"/>
                      </a:rPr>
                      <m:t> </m:t>
                    </m:r>
                    <m:r>
                      <a:rPr lang="en-US" sz="1800" b="0" i="1" smtClean="0">
                        <a:solidFill>
                          <a:srgbClr val="C00000"/>
                        </a:solidFill>
                        <a:latin typeface="Cambria Math" panose="02040503050406030204" pitchFamily="18" charset="0"/>
                      </a:rPr>
                      <m:t>𝑓𝑖𝑒𝑙𝑑</m:t>
                    </m:r>
                    <m:r>
                      <a:rPr lang="en-US" sz="1800" b="0" i="1" smtClean="0">
                        <a:solidFill>
                          <a:srgbClr val="C00000"/>
                        </a:solidFill>
                        <a:latin typeface="Cambria Math" panose="02040503050406030204" pitchFamily="18" charset="0"/>
                      </a:rPr>
                      <m:t>.</m:t>
                    </m:r>
                  </m:oMath>
                </a14:m>
                <a:endParaRPr lang="en-US" sz="1800" b="0" dirty="0">
                  <a:solidFill>
                    <a:srgbClr val="C00000"/>
                  </a:solidFill>
                </a:endParaRPr>
              </a:p>
              <a:p>
                <a:endParaRPr lang="en-US" dirty="0">
                  <a:solidFill>
                    <a:srgbClr val="C00000"/>
                  </a:solidFill>
                </a:endParaRPr>
              </a:p>
              <a:p>
                <a:endParaRPr lang="en-US" sz="1800" b="0" dirty="0">
                  <a:solidFill>
                    <a:srgbClr val="C00000"/>
                  </a:solidFill>
                </a:endParaRPr>
              </a:p>
              <a:p>
                <a:endParaRPr lang="en-IN" dirty="0"/>
              </a:p>
            </p:txBody>
          </p:sp>
        </mc:Choice>
        <mc:Fallback xmlns="">
          <p:sp>
            <p:nvSpPr>
              <p:cNvPr id="11" name="TextBox 10">
                <a:extLst>
                  <a:ext uri="{FF2B5EF4-FFF2-40B4-BE49-F238E27FC236}">
                    <a16:creationId xmlns:a16="http://schemas.microsoft.com/office/drawing/2014/main" id="{DB73C3BA-E531-0D9A-2195-77EA3CF33AFA}"/>
                  </a:ext>
                </a:extLst>
              </p:cNvPr>
              <p:cNvSpPr txBox="1">
                <a:spLocks noRot="1" noChangeAspect="1" noMove="1" noResize="1" noEditPoints="1" noAdjustHandles="1" noChangeArrowheads="1" noChangeShapeType="1" noTextEdit="1"/>
              </p:cNvSpPr>
              <p:nvPr/>
            </p:nvSpPr>
            <p:spPr>
              <a:xfrm>
                <a:off x="465460" y="2138875"/>
                <a:ext cx="9775819" cy="4524315"/>
              </a:xfrm>
              <a:prstGeom prst="rect">
                <a:avLst/>
              </a:prstGeom>
              <a:blipFill>
                <a:blip r:embed="rId5"/>
                <a:stretch>
                  <a:fillRect l="-499"/>
                </a:stretch>
              </a:blipFill>
            </p:spPr>
            <p:txBody>
              <a:bodyPr/>
              <a:lstStyle/>
              <a:p>
                <a:r>
                  <a:rPr lang="en-IN">
                    <a:noFill/>
                  </a:rPr>
                  <a:t> </a:t>
                </a:r>
              </a:p>
            </p:txBody>
          </p:sp>
        </mc:Fallback>
      </mc:AlternateContent>
    </p:spTree>
    <p:extLst>
      <p:ext uri="{BB962C8B-B14F-4D97-AF65-F5344CB8AC3E}">
        <p14:creationId xmlns:p14="http://schemas.microsoft.com/office/powerpoint/2010/main" val="21142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9" grpId="0" animBg="1"/>
      <p:bldP spid="10" grpId="0"/>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3D9369E9-1C93-D8D0-991C-89570062AD7C}"/>
              </a:ext>
            </a:extLst>
          </p:cNvPr>
          <p:cNvSpPr txBox="1">
            <a:spLocks noChangeArrowheads="1"/>
          </p:cNvSpPr>
          <p:nvPr/>
        </p:nvSpPr>
        <p:spPr bwMode="auto">
          <a:xfrm>
            <a:off x="263661" y="274924"/>
            <a:ext cx="9303316" cy="461665"/>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sz="2400" dirty="0"/>
              <a:t>Forces between two parallel infinitely long current-carrying conductors:</a:t>
            </a:r>
          </a:p>
        </p:txBody>
      </p:sp>
      <p:grpSp>
        <p:nvGrpSpPr>
          <p:cNvPr id="22" name="Group 21">
            <a:extLst>
              <a:ext uri="{FF2B5EF4-FFF2-40B4-BE49-F238E27FC236}">
                <a16:creationId xmlns:a16="http://schemas.microsoft.com/office/drawing/2014/main" id="{AD52250E-C1D3-D562-1654-536DF7B0EEF7}"/>
              </a:ext>
            </a:extLst>
          </p:cNvPr>
          <p:cNvGrpSpPr/>
          <p:nvPr/>
        </p:nvGrpSpPr>
        <p:grpSpPr>
          <a:xfrm>
            <a:off x="9107879" y="597503"/>
            <a:ext cx="1292521" cy="5662993"/>
            <a:chOff x="9650438" y="154743"/>
            <a:chExt cx="1292521" cy="5662993"/>
          </a:xfrm>
        </p:grpSpPr>
        <p:cxnSp>
          <p:nvCxnSpPr>
            <p:cNvPr id="9" name="Straight Arrow Connector 8">
              <a:extLst>
                <a:ext uri="{FF2B5EF4-FFF2-40B4-BE49-F238E27FC236}">
                  <a16:creationId xmlns:a16="http://schemas.microsoft.com/office/drawing/2014/main" id="{513E6CBD-4E54-5074-FE2B-7A5994B7F95D}"/>
                </a:ext>
              </a:extLst>
            </p:cNvPr>
            <p:cNvCxnSpPr>
              <a:cxnSpLocks/>
            </p:cNvCxnSpPr>
            <p:nvPr/>
          </p:nvCxnSpPr>
          <p:spPr>
            <a:xfrm flipV="1">
              <a:off x="9656618" y="154743"/>
              <a:ext cx="0" cy="1392703"/>
            </a:xfrm>
            <a:prstGeom prst="straightConnector1">
              <a:avLst/>
            </a:prstGeom>
            <a:ln w="38100">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494C9B-5ED2-F076-C0FC-179193C09BC3}"/>
                </a:ext>
              </a:extLst>
            </p:cNvPr>
            <p:cNvCxnSpPr>
              <a:cxnSpLocks/>
            </p:cNvCxnSpPr>
            <p:nvPr/>
          </p:nvCxnSpPr>
          <p:spPr>
            <a:xfrm flipV="1">
              <a:off x="10942959" y="154743"/>
              <a:ext cx="0" cy="1392703"/>
            </a:xfrm>
            <a:prstGeom prst="straightConnector1">
              <a:avLst/>
            </a:prstGeom>
            <a:ln w="38100">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28337C11-473D-2A9C-B271-E0C1ACFD7E34}"/>
                </a:ext>
              </a:extLst>
            </p:cNvPr>
            <p:cNvGrpSpPr/>
            <p:nvPr/>
          </p:nvGrpSpPr>
          <p:grpSpPr>
            <a:xfrm>
              <a:off x="9650438" y="1547446"/>
              <a:ext cx="1292521" cy="4270290"/>
              <a:chOff x="9650438" y="1547446"/>
              <a:chExt cx="1292521" cy="4270290"/>
            </a:xfrm>
          </p:grpSpPr>
          <p:cxnSp>
            <p:nvCxnSpPr>
              <p:cNvPr id="4" name="Straight Arrow Connector 3">
                <a:extLst>
                  <a:ext uri="{FF2B5EF4-FFF2-40B4-BE49-F238E27FC236}">
                    <a16:creationId xmlns:a16="http://schemas.microsoft.com/office/drawing/2014/main" id="{62D97B29-2170-F55E-AA40-55EA177F888A}"/>
                  </a:ext>
                </a:extLst>
              </p:cNvPr>
              <p:cNvCxnSpPr>
                <a:cxnSpLocks/>
              </p:cNvCxnSpPr>
              <p:nvPr/>
            </p:nvCxnSpPr>
            <p:spPr>
              <a:xfrm flipV="1">
                <a:off x="9656618" y="1547446"/>
                <a:ext cx="0" cy="3279264"/>
              </a:xfrm>
              <a:prstGeom prst="straightConnector1">
                <a:avLst/>
              </a:prstGeom>
              <a:ln w="3810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5FCAB08B-285D-5C86-7AE7-77CCAE40DF65}"/>
                  </a:ext>
                </a:extLst>
              </p:cNvPr>
              <p:cNvCxnSpPr>
                <a:cxnSpLocks/>
              </p:cNvCxnSpPr>
              <p:nvPr/>
            </p:nvCxnSpPr>
            <p:spPr>
              <a:xfrm flipV="1">
                <a:off x="10936778" y="1547446"/>
                <a:ext cx="0" cy="3279264"/>
              </a:xfrm>
              <a:prstGeom prst="straightConnector1">
                <a:avLst/>
              </a:prstGeom>
              <a:ln w="38100">
                <a:solidFill>
                  <a:schemeClr val="tx2"/>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517D2AB-D213-C16C-4F70-76CB23632675}"/>
                  </a:ext>
                </a:extLst>
              </p:cNvPr>
              <p:cNvCxnSpPr>
                <a:cxnSpLocks/>
              </p:cNvCxnSpPr>
              <p:nvPr/>
            </p:nvCxnSpPr>
            <p:spPr>
              <a:xfrm flipV="1">
                <a:off x="9650438" y="4803371"/>
                <a:ext cx="6180" cy="1014365"/>
              </a:xfrm>
              <a:prstGeom prst="straightConnector1">
                <a:avLst/>
              </a:prstGeom>
              <a:ln w="38100">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B160CB0-11D9-F471-718E-BADC5E1852AC}"/>
                  </a:ext>
                </a:extLst>
              </p:cNvPr>
              <p:cNvCxnSpPr>
                <a:cxnSpLocks/>
              </p:cNvCxnSpPr>
              <p:nvPr/>
            </p:nvCxnSpPr>
            <p:spPr>
              <a:xfrm flipH="1" flipV="1">
                <a:off x="10936778" y="4826710"/>
                <a:ext cx="6181" cy="991026"/>
              </a:xfrm>
              <a:prstGeom prst="straightConnector1">
                <a:avLst/>
              </a:prstGeom>
              <a:ln w="38100">
                <a:solidFill>
                  <a:schemeClr val="tx2"/>
                </a:solidFill>
                <a:prstDash val="sysDot"/>
                <a:tailEnd type="triangle"/>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E381C2F-5B6A-B5AA-8301-A6A99DED0ABF}"/>
                  </a:ext>
                </a:extLst>
              </p:cNvPr>
              <p:cNvSpPr txBox="1"/>
              <p:nvPr/>
            </p:nvSpPr>
            <p:spPr>
              <a:xfrm>
                <a:off x="8719992" y="2422766"/>
                <a:ext cx="413659"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IN" b="0" i="1" smtClean="0">
                              <a:solidFill>
                                <a:srgbClr val="480000"/>
                              </a:solidFill>
                              <a:latin typeface="Cambria Math" panose="02040503050406030204" pitchFamily="18" charset="0"/>
                            </a:rPr>
                          </m:ctrlPr>
                        </m:sSubPr>
                        <m:e>
                          <m:r>
                            <a:rPr lang="en-IN" b="0" i="1" smtClean="0">
                              <a:solidFill>
                                <a:srgbClr val="480000"/>
                              </a:solidFill>
                              <a:latin typeface="Cambria Math" panose="02040503050406030204" pitchFamily="18" charset="0"/>
                            </a:rPr>
                            <m:t>𝐼</m:t>
                          </m:r>
                        </m:e>
                        <m:sub>
                          <m:r>
                            <a:rPr lang="en-IN" b="0" i="1" smtClean="0">
                              <a:solidFill>
                                <a:srgbClr val="480000"/>
                              </a:solidFill>
                              <a:latin typeface="Cambria Math" panose="02040503050406030204" pitchFamily="18" charset="0"/>
                            </a:rPr>
                            <m:t>1</m:t>
                          </m:r>
                        </m:sub>
                      </m:sSub>
                    </m:oMath>
                  </m:oMathPara>
                </a14:m>
                <a:endParaRPr lang="en-IN" dirty="0">
                  <a:solidFill>
                    <a:srgbClr val="480000"/>
                  </a:solidFill>
                </a:endParaRPr>
              </a:p>
            </p:txBody>
          </p:sp>
        </mc:Choice>
        <mc:Fallback xmlns="">
          <p:sp>
            <p:nvSpPr>
              <p:cNvPr id="23" name="TextBox 22">
                <a:extLst>
                  <a:ext uri="{FF2B5EF4-FFF2-40B4-BE49-F238E27FC236}">
                    <a16:creationId xmlns:a16="http://schemas.microsoft.com/office/drawing/2014/main" id="{DE381C2F-5B6A-B5AA-8301-A6A99DED0ABF}"/>
                  </a:ext>
                </a:extLst>
              </p:cNvPr>
              <p:cNvSpPr txBox="1">
                <a:spLocks noRot="1" noChangeAspect="1" noMove="1" noResize="1" noEditPoints="1" noAdjustHandles="1" noChangeArrowheads="1" noChangeShapeType="1" noTextEdit="1"/>
              </p:cNvSpPr>
              <p:nvPr/>
            </p:nvSpPr>
            <p:spPr>
              <a:xfrm>
                <a:off x="8719992" y="2422766"/>
                <a:ext cx="413659" cy="369332"/>
              </a:xfrm>
              <a:prstGeom prst="rect">
                <a:avLst/>
              </a:prstGeom>
              <a:blipFill>
                <a:blip r:embed="rId2"/>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C7347C8-40C6-4AB0-2E63-DC20AB0D071B}"/>
                  </a:ext>
                </a:extLst>
              </p:cNvPr>
              <p:cNvSpPr txBox="1"/>
              <p:nvPr/>
            </p:nvSpPr>
            <p:spPr>
              <a:xfrm>
                <a:off x="9980560" y="2451267"/>
                <a:ext cx="413659"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sSub>
                        <m:sSubPr>
                          <m:ctrlPr>
                            <a:rPr lang="en-IN" b="0" i="1" smtClean="0">
                              <a:solidFill>
                                <a:srgbClr val="480000"/>
                              </a:solidFill>
                              <a:latin typeface="Cambria Math" panose="02040503050406030204" pitchFamily="18" charset="0"/>
                            </a:rPr>
                          </m:ctrlPr>
                        </m:sSubPr>
                        <m:e>
                          <m:r>
                            <a:rPr lang="en-IN" b="0" i="1" smtClean="0">
                              <a:solidFill>
                                <a:srgbClr val="480000"/>
                              </a:solidFill>
                              <a:latin typeface="Cambria Math" panose="02040503050406030204" pitchFamily="18" charset="0"/>
                            </a:rPr>
                            <m:t>𝐼</m:t>
                          </m:r>
                        </m:e>
                        <m:sub>
                          <m:r>
                            <a:rPr lang="en-IN" b="0" i="1" smtClean="0">
                              <a:solidFill>
                                <a:srgbClr val="480000"/>
                              </a:solidFill>
                              <a:latin typeface="Cambria Math" panose="02040503050406030204" pitchFamily="18" charset="0"/>
                            </a:rPr>
                            <m:t>2</m:t>
                          </m:r>
                        </m:sub>
                      </m:sSub>
                    </m:oMath>
                  </m:oMathPara>
                </a14:m>
                <a:endParaRPr lang="en-IN" dirty="0">
                  <a:solidFill>
                    <a:srgbClr val="480000"/>
                  </a:solidFill>
                </a:endParaRPr>
              </a:p>
            </p:txBody>
          </p:sp>
        </mc:Choice>
        <mc:Fallback xmlns="">
          <p:sp>
            <p:nvSpPr>
              <p:cNvPr id="24" name="TextBox 23">
                <a:extLst>
                  <a:ext uri="{FF2B5EF4-FFF2-40B4-BE49-F238E27FC236}">
                    <a16:creationId xmlns:a16="http://schemas.microsoft.com/office/drawing/2014/main" id="{AC7347C8-40C6-4AB0-2E63-DC20AB0D071B}"/>
                  </a:ext>
                </a:extLst>
              </p:cNvPr>
              <p:cNvSpPr txBox="1">
                <a:spLocks noRot="1" noChangeAspect="1" noMove="1" noResize="1" noEditPoints="1" noAdjustHandles="1" noChangeArrowheads="1" noChangeShapeType="1" noTextEdit="1"/>
              </p:cNvSpPr>
              <p:nvPr/>
            </p:nvSpPr>
            <p:spPr>
              <a:xfrm>
                <a:off x="9980560" y="2451267"/>
                <a:ext cx="413659" cy="369332"/>
              </a:xfrm>
              <a:prstGeom prst="rect">
                <a:avLst/>
              </a:prstGeom>
              <a:blipFill>
                <a:blip r:embed="rId3"/>
                <a:stretch>
                  <a:fillRect/>
                </a:stretch>
              </a:blipFill>
            </p:spPr>
            <p:txBody>
              <a:bodyPr/>
              <a:lstStyle/>
              <a:p>
                <a:r>
                  <a:rPr lang="en-IN">
                    <a:noFill/>
                  </a:rPr>
                  <a:t> </a:t>
                </a:r>
              </a:p>
            </p:txBody>
          </p:sp>
        </mc:Fallback>
      </mc:AlternateContent>
      <p:cxnSp>
        <p:nvCxnSpPr>
          <p:cNvPr id="26" name="Straight Arrow Connector 25">
            <a:extLst>
              <a:ext uri="{FF2B5EF4-FFF2-40B4-BE49-F238E27FC236}">
                <a16:creationId xmlns:a16="http://schemas.microsoft.com/office/drawing/2014/main" id="{93D95361-1585-632D-4B5B-ED6D357854DA}"/>
              </a:ext>
            </a:extLst>
          </p:cNvPr>
          <p:cNvCxnSpPr>
            <a:cxnSpLocks/>
          </p:cNvCxnSpPr>
          <p:nvPr/>
        </p:nvCxnSpPr>
        <p:spPr>
          <a:xfrm>
            <a:off x="9120240" y="3629838"/>
            <a:ext cx="1273979" cy="0"/>
          </a:xfrm>
          <a:prstGeom prst="straightConnector1">
            <a:avLst/>
          </a:prstGeom>
          <a:ln w="381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9B7F381-8F1C-1129-1B2D-E08F51191CE9}"/>
                  </a:ext>
                </a:extLst>
              </p:cNvPr>
              <p:cNvSpPr txBox="1"/>
              <p:nvPr/>
            </p:nvSpPr>
            <p:spPr>
              <a:xfrm>
                <a:off x="9566901" y="3726939"/>
                <a:ext cx="413659"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IN" b="0" i="1" smtClean="0">
                          <a:solidFill>
                            <a:srgbClr val="480000"/>
                          </a:solidFill>
                          <a:latin typeface="Cambria Math" panose="02040503050406030204" pitchFamily="18" charset="0"/>
                        </a:rPr>
                        <m:t>𝑟</m:t>
                      </m:r>
                    </m:oMath>
                  </m:oMathPara>
                </a14:m>
                <a:endParaRPr lang="en-IN" dirty="0">
                  <a:solidFill>
                    <a:srgbClr val="480000"/>
                  </a:solidFill>
                </a:endParaRPr>
              </a:p>
            </p:txBody>
          </p:sp>
        </mc:Choice>
        <mc:Fallback xmlns="">
          <p:sp>
            <p:nvSpPr>
              <p:cNvPr id="27" name="TextBox 26">
                <a:extLst>
                  <a:ext uri="{FF2B5EF4-FFF2-40B4-BE49-F238E27FC236}">
                    <a16:creationId xmlns:a16="http://schemas.microsoft.com/office/drawing/2014/main" id="{89B7F381-8F1C-1129-1B2D-E08F51191CE9}"/>
                  </a:ext>
                </a:extLst>
              </p:cNvPr>
              <p:cNvSpPr txBox="1">
                <a:spLocks noRot="1" noChangeAspect="1" noMove="1" noResize="1" noEditPoints="1" noAdjustHandles="1" noChangeArrowheads="1" noChangeShapeType="1" noTextEdit="1"/>
              </p:cNvSpPr>
              <p:nvPr/>
            </p:nvSpPr>
            <p:spPr>
              <a:xfrm>
                <a:off x="9566901" y="3726939"/>
                <a:ext cx="413659" cy="369332"/>
              </a:xfrm>
              <a:prstGeom prst="rect">
                <a:avLst/>
              </a:prstGeom>
              <a:blipFill>
                <a:blip r:embed="rId4"/>
                <a:stretch>
                  <a:fillRect/>
                </a:stretch>
              </a:blipFill>
            </p:spPr>
            <p:txBody>
              <a:bodyPr/>
              <a:lstStyle/>
              <a:p>
                <a:r>
                  <a:rPr lang="en-IN">
                    <a:noFill/>
                  </a:rPr>
                  <a:t> </a:t>
                </a:r>
              </a:p>
            </p:txBody>
          </p:sp>
        </mc:Fallback>
      </mc:AlternateContent>
      <p:sp>
        <p:nvSpPr>
          <p:cNvPr id="31" name="Text Box 5">
            <a:extLst>
              <a:ext uri="{FF2B5EF4-FFF2-40B4-BE49-F238E27FC236}">
                <a16:creationId xmlns:a16="http://schemas.microsoft.com/office/drawing/2014/main" id="{59D3DA4E-7E82-803B-1F91-5CDFC978E8F0}"/>
              </a:ext>
            </a:extLst>
          </p:cNvPr>
          <p:cNvSpPr txBox="1">
            <a:spLocks noChangeArrowheads="1"/>
          </p:cNvSpPr>
          <p:nvPr/>
        </p:nvSpPr>
        <p:spPr bwMode="auto">
          <a:xfrm>
            <a:off x="297805" y="1208058"/>
            <a:ext cx="254230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Field due to 1 on 2:</a:t>
            </a:r>
          </a:p>
        </p:txBody>
      </p:sp>
      <mc:AlternateContent xmlns:mc="http://schemas.openxmlformats.org/markup-compatibility/2006" xmlns:a14="http://schemas.microsoft.com/office/drawing/2010/main">
        <mc:Choice Requires="a14">
          <p:sp>
            <p:nvSpPr>
              <p:cNvPr id="32" name="Text Box 5">
                <a:extLst>
                  <a:ext uri="{FF2B5EF4-FFF2-40B4-BE49-F238E27FC236}">
                    <a16:creationId xmlns:a16="http://schemas.microsoft.com/office/drawing/2014/main" id="{B903CEAA-78A4-828E-FA0C-91E21EA52D60}"/>
                  </a:ext>
                </a:extLst>
              </p:cNvPr>
              <p:cNvSpPr txBox="1">
                <a:spLocks noChangeArrowheads="1"/>
              </p:cNvSpPr>
              <p:nvPr/>
            </p:nvSpPr>
            <p:spPr bwMode="auto">
              <a:xfrm>
                <a:off x="322956" y="1617959"/>
                <a:ext cx="2542309" cy="1132233"/>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𝐵</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r>
                        <a:rPr lang="en-IN" altLang="en-US" sz="2000" b="0" i="1"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US" sz="2000" i="1" smtClean="0">
                              <a:solidFill>
                                <a:srgbClr val="C00000"/>
                              </a:solidFill>
                              <a:latin typeface="Cambria Math" panose="02040503050406030204" pitchFamily="18" charset="0"/>
                            </a:rPr>
                          </m:ctrlPr>
                        </m:fPr>
                        <m:num>
                          <m:r>
                            <a:rPr lang="en-US" sz="2000" i="1">
                              <a:solidFill>
                                <a:srgbClr val="C00000"/>
                              </a:solidFill>
                              <a:latin typeface="Cambria Math" panose="02040503050406030204" pitchFamily="18" charset="0"/>
                            </a:rPr>
                            <m:t>2</m:t>
                          </m:r>
                          <m:sSub>
                            <m:sSubPr>
                              <m:ctrlPr>
                                <a:rPr lang="en-IN" sz="2000" b="0" i="1" smtClean="0">
                                  <a:solidFill>
                                    <a:srgbClr val="C00000"/>
                                  </a:solidFill>
                                  <a:latin typeface="Cambria Math" panose="02040503050406030204" pitchFamily="18" charset="0"/>
                                </a:rPr>
                              </m:ctrlPr>
                            </m:sSubPr>
                            <m:e>
                              <m:r>
                                <a:rPr lang="en-US" sz="2000" i="1">
                                  <a:solidFill>
                                    <a:srgbClr val="C00000"/>
                                  </a:solidFill>
                                  <a:latin typeface="Cambria Math" panose="02040503050406030204" pitchFamily="18" charset="0"/>
                                </a:rPr>
                                <m:t>𝐼</m:t>
                              </m:r>
                            </m:e>
                            <m:sub>
                              <m:r>
                                <a:rPr lang="en-IN" sz="2000" b="0" i="1" smtClean="0">
                                  <a:solidFill>
                                    <a:srgbClr val="C00000"/>
                                  </a:solidFill>
                                  <a:latin typeface="Cambria Math" panose="02040503050406030204" pitchFamily="18" charset="0"/>
                                </a:rPr>
                                <m:t>1</m:t>
                              </m:r>
                            </m:sub>
                          </m:sSub>
                        </m:num>
                        <m:den>
                          <m:r>
                            <a:rPr lang="en-IN" sz="2000" b="0" i="1" smtClean="0">
                              <a:solidFill>
                                <a:srgbClr val="C00000"/>
                              </a:solidFill>
                              <a:latin typeface="Cambria Math" panose="02040503050406030204" pitchFamily="18" charset="0"/>
                            </a:rPr>
                            <m:t>𝑟</m:t>
                          </m:r>
                        </m:den>
                      </m:f>
                    </m:oMath>
                  </m:oMathPara>
                </a14:m>
                <a:endParaRPr lang="en-IN" altLang="en-US" sz="2000" b="0" dirty="0">
                  <a:solidFill>
                    <a:srgbClr val="C00000"/>
                  </a:solidFill>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2" name="Text Box 5">
                <a:extLst>
                  <a:ext uri="{FF2B5EF4-FFF2-40B4-BE49-F238E27FC236}">
                    <a16:creationId xmlns:a16="http://schemas.microsoft.com/office/drawing/2014/main" id="{B903CEAA-78A4-828E-FA0C-91E21EA52D60}"/>
                  </a:ext>
                </a:extLst>
              </p:cNvPr>
              <p:cNvSpPr txBox="1">
                <a:spLocks noRot="1" noChangeAspect="1" noMove="1" noResize="1" noEditPoints="1" noAdjustHandles="1" noChangeArrowheads="1" noChangeShapeType="1" noTextEdit="1"/>
              </p:cNvSpPr>
              <p:nvPr/>
            </p:nvSpPr>
            <p:spPr bwMode="auto">
              <a:xfrm>
                <a:off x="322956" y="1617959"/>
                <a:ext cx="2542309" cy="1132233"/>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3" name="Text Box 5">
                <a:extLst>
                  <a:ext uri="{FF2B5EF4-FFF2-40B4-BE49-F238E27FC236}">
                    <a16:creationId xmlns:a16="http://schemas.microsoft.com/office/drawing/2014/main" id="{2D9638AA-9CBB-AD72-1A16-FCBDF89E093D}"/>
                  </a:ext>
                </a:extLst>
              </p:cNvPr>
              <p:cNvSpPr txBox="1">
                <a:spLocks noChangeArrowheads="1"/>
              </p:cNvSpPr>
              <p:nvPr/>
            </p:nvSpPr>
            <p:spPr bwMode="auto">
              <a:xfrm>
                <a:off x="322956" y="2350082"/>
                <a:ext cx="4476585"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The force acting on </a:t>
                </a:r>
                <a14:m>
                  <m:oMath xmlns:m="http://schemas.openxmlformats.org/officeDocument/2006/math">
                    <m:sSub>
                      <m:sSubPr>
                        <m:ctrlPr>
                          <a:rPr lang="en-IN" altLang="en-US" sz="2000" b="0" i="1" smtClean="0">
                            <a:solidFill>
                              <a:srgbClr val="990000"/>
                            </a:solidFill>
                            <a:latin typeface="Cambria Math" panose="02040503050406030204" pitchFamily="18" charset="0"/>
                            <a:cs typeface="Times New Roman" panose="02020603050405020304" pitchFamily="18" charset="0"/>
                          </a:rPr>
                        </m:ctrlPr>
                      </m:sSubPr>
                      <m:e>
                        <m:r>
                          <a:rPr lang="en-IN" altLang="en-US" sz="2000" b="0" i="1" smtClean="0">
                            <a:solidFill>
                              <a:srgbClr val="990000"/>
                            </a:solidFill>
                            <a:latin typeface="Cambria Math" panose="02040503050406030204" pitchFamily="18" charset="0"/>
                            <a:cs typeface="Times New Roman" panose="02020603050405020304" pitchFamily="18" charset="0"/>
                          </a:rPr>
                          <m:t>𝐼</m:t>
                        </m:r>
                      </m:e>
                      <m:sub>
                        <m:r>
                          <a:rPr lang="en-IN" altLang="en-US" sz="2000" b="0" i="1" smtClean="0">
                            <a:solidFill>
                              <a:srgbClr val="990000"/>
                            </a:solidFill>
                            <a:latin typeface="Cambria Math" panose="02040503050406030204" pitchFamily="18" charset="0"/>
                            <a:cs typeface="Times New Roman" panose="02020603050405020304" pitchFamily="18" charset="0"/>
                          </a:rPr>
                          <m:t>2</m:t>
                        </m:r>
                      </m:sub>
                    </m:sSub>
                  </m:oMath>
                </a14:m>
                <a:r>
                  <a:rPr lang="en-US" altLang="en-US" sz="2000" dirty="0">
                    <a:solidFill>
                      <a:srgbClr val="990000"/>
                    </a:solidFill>
                    <a:latin typeface="Times New Roman" panose="02020603050405020304" pitchFamily="18" charset="0"/>
                    <a:cs typeface="Times New Roman" panose="02020603050405020304" pitchFamily="18" charset="0"/>
                  </a:rPr>
                  <a:t>due to this field ,</a:t>
                </a:r>
              </a:p>
            </p:txBody>
          </p:sp>
        </mc:Choice>
        <mc:Fallback xmlns="">
          <p:sp>
            <p:nvSpPr>
              <p:cNvPr id="33" name="Text Box 5">
                <a:extLst>
                  <a:ext uri="{FF2B5EF4-FFF2-40B4-BE49-F238E27FC236}">
                    <a16:creationId xmlns:a16="http://schemas.microsoft.com/office/drawing/2014/main" id="{2D9638AA-9CBB-AD72-1A16-FCBDF89E093D}"/>
                  </a:ext>
                </a:extLst>
              </p:cNvPr>
              <p:cNvSpPr txBox="1">
                <a:spLocks noRot="1" noChangeAspect="1" noMove="1" noResize="1" noEditPoints="1" noAdjustHandles="1" noChangeArrowheads="1" noChangeShapeType="1" noTextEdit="1"/>
              </p:cNvSpPr>
              <p:nvPr/>
            </p:nvSpPr>
            <p:spPr bwMode="auto">
              <a:xfrm>
                <a:off x="322956" y="2350082"/>
                <a:ext cx="4476585" cy="400110"/>
              </a:xfrm>
              <a:prstGeom prst="rect">
                <a:avLst/>
              </a:prstGeom>
              <a:blipFill>
                <a:blip r:embed="rId6"/>
                <a:stretch>
                  <a:fillRect l="-1499" t="-9231" b="-2769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4" name="Text Box 5">
                <a:extLst>
                  <a:ext uri="{FF2B5EF4-FFF2-40B4-BE49-F238E27FC236}">
                    <a16:creationId xmlns:a16="http://schemas.microsoft.com/office/drawing/2014/main" id="{E9F0DEBA-1426-3ECD-D5CF-A3FE11094A63}"/>
                  </a:ext>
                </a:extLst>
              </p:cNvPr>
              <p:cNvSpPr txBox="1">
                <a:spLocks noChangeArrowheads="1"/>
              </p:cNvSpPr>
              <p:nvPr/>
            </p:nvSpPr>
            <p:spPr bwMode="auto">
              <a:xfrm>
                <a:off x="322957" y="2785775"/>
                <a:ext cx="2096244"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14:m>
                  <m:oMath xmlns:m="http://schemas.openxmlformats.org/officeDocument/2006/math">
                    <m:r>
                      <a:rPr lang="en-IN" altLang="en-US" sz="2000" i="1" dirty="0" smtClean="0">
                        <a:solidFill>
                          <a:srgbClr val="990000"/>
                        </a:solidFill>
                        <a:latin typeface="Cambria Math" panose="02040503050406030204" pitchFamily="18" charset="0"/>
                        <a:cs typeface="Times New Roman" panose="02020603050405020304" pitchFamily="18" charset="0"/>
                      </a:rPr>
                      <m:t>𝐹</m:t>
                    </m:r>
                    <m:r>
                      <a:rPr lang="en-IN" altLang="en-US" sz="2000" b="0" i="1" dirty="0" smtClean="0">
                        <a:solidFill>
                          <a:srgbClr val="990000"/>
                        </a:solidFill>
                        <a:latin typeface="Cambria Math" panose="02040503050406030204" pitchFamily="18" charset="0"/>
                        <a:cs typeface="Times New Roman" panose="02020603050405020304" pitchFamily="18" charset="0"/>
                      </a:rPr>
                      <m:t>=</m:t>
                    </m:r>
                    <m:r>
                      <a:rPr lang="en-IN" altLang="en-US" sz="2000" b="0" i="1" dirty="0" smtClean="0">
                        <a:solidFill>
                          <a:srgbClr val="990000"/>
                        </a:solidFill>
                        <a:latin typeface="Cambria Math" panose="02040503050406030204" pitchFamily="18" charset="0"/>
                        <a:cs typeface="Times New Roman" panose="02020603050405020304" pitchFamily="18" charset="0"/>
                      </a:rPr>
                      <m:t>𝐵𝐼𝑙</m:t>
                    </m:r>
                    <m:r>
                      <a:rPr lang="en-IN" altLang="en-US" sz="2000" b="0" i="1" dirty="0" smtClean="0">
                        <a:solidFill>
                          <a:srgbClr val="990000"/>
                        </a:solidFill>
                        <a:latin typeface="Cambria Math" panose="02040503050406030204" pitchFamily="18" charset="0"/>
                        <a:cs typeface="Times New Roman" panose="02020603050405020304" pitchFamily="18" charset="0"/>
                      </a:rPr>
                      <m:t> </m:t>
                    </m:r>
                    <m:r>
                      <a:rPr lang="en-IN" altLang="en-US" sz="2000" b="0" i="1" dirty="0" smtClean="0">
                        <a:solidFill>
                          <a:srgbClr val="990000"/>
                        </a:solidFill>
                        <a:latin typeface="Cambria Math" panose="02040503050406030204" pitchFamily="18" charset="0"/>
                        <a:cs typeface="Times New Roman" panose="02020603050405020304" pitchFamily="18" charset="0"/>
                      </a:rPr>
                      <m:t>𝑆𝑖𝑛</m:t>
                    </m:r>
                    <m:r>
                      <a:rPr lang="en-IN" altLang="en-US" sz="2000" b="0" i="1" dirty="0" smtClean="0">
                        <a:solidFill>
                          <a:srgbClr val="990000"/>
                        </a:solidFill>
                        <a:latin typeface="Cambria Math" panose="02040503050406030204" pitchFamily="18" charset="0"/>
                        <a:cs typeface="Times New Roman" panose="02020603050405020304" pitchFamily="18" charset="0"/>
                      </a:rPr>
                      <m:t>𝜃</m:t>
                    </m:r>
                  </m:oMath>
                </a14:m>
                <a:r>
                  <a:rPr lang="en-US" altLang="en-US" sz="2000" dirty="0">
                    <a:solidFill>
                      <a:srgbClr val="990000"/>
                    </a:solidFill>
                    <a:latin typeface="Times New Roman" panose="02020603050405020304" pitchFamily="18" charset="0"/>
                    <a:cs typeface="Times New Roman" panose="02020603050405020304" pitchFamily="18" charset="0"/>
                  </a:rPr>
                  <a:t>,</a:t>
                </a:r>
              </a:p>
            </p:txBody>
          </p:sp>
        </mc:Choice>
        <mc:Fallback xmlns="">
          <p:sp>
            <p:nvSpPr>
              <p:cNvPr id="34" name="Text Box 5">
                <a:extLst>
                  <a:ext uri="{FF2B5EF4-FFF2-40B4-BE49-F238E27FC236}">
                    <a16:creationId xmlns:a16="http://schemas.microsoft.com/office/drawing/2014/main" id="{E9F0DEBA-1426-3ECD-D5CF-A3FE11094A63}"/>
                  </a:ext>
                </a:extLst>
              </p:cNvPr>
              <p:cNvSpPr txBox="1">
                <a:spLocks noRot="1" noChangeAspect="1" noMove="1" noResize="1" noEditPoints="1" noAdjustHandles="1" noChangeArrowheads="1" noChangeShapeType="1" noTextEdit="1"/>
              </p:cNvSpPr>
              <p:nvPr/>
            </p:nvSpPr>
            <p:spPr bwMode="auto">
              <a:xfrm>
                <a:off x="322957" y="2785775"/>
                <a:ext cx="2096244" cy="400110"/>
              </a:xfrm>
              <a:prstGeom prst="rect">
                <a:avLst/>
              </a:prstGeom>
              <a:blipFill>
                <a:blip r:embed="rId7"/>
                <a:stretch>
                  <a:fillRect t="-9091" b="-257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5" name="Text Box 5">
                <a:extLst>
                  <a:ext uri="{FF2B5EF4-FFF2-40B4-BE49-F238E27FC236}">
                    <a16:creationId xmlns:a16="http://schemas.microsoft.com/office/drawing/2014/main" id="{2E43768B-0CCD-4454-3C7A-9109EDD7EB5C}"/>
                  </a:ext>
                </a:extLst>
              </p:cNvPr>
              <p:cNvSpPr txBox="1">
                <a:spLocks noChangeArrowheads="1"/>
              </p:cNvSpPr>
              <p:nvPr/>
            </p:nvSpPr>
            <p:spPr bwMode="auto">
              <a:xfrm>
                <a:off x="2596564" y="2856169"/>
                <a:ext cx="2096244"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en-IN" altLang="en-US" sz="2000" i="1" dirty="0" smtClean="0">
                          <a:solidFill>
                            <a:srgbClr val="990000"/>
                          </a:solidFill>
                          <a:latin typeface="Cambria Math" panose="02040503050406030204" pitchFamily="18" charset="0"/>
                          <a:cs typeface="Times New Roman" panose="02020603050405020304" pitchFamily="18" charset="0"/>
                        </a:rPr>
                        <m:t>𝜃</m:t>
                      </m:r>
                      <m:r>
                        <a:rPr lang="en-IN" altLang="en-US" sz="2000" i="1" dirty="0" smtClean="0">
                          <a:solidFill>
                            <a:srgbClr val="990000"/>
                          </a:solidFill>
                          <a:latin typeface="Cambria Math" panose="02040503050406030204" pitchFamily="18" charset="0"/>
                          <a:cs typeface="Times New Roman" panose="02020603050405020304" pitchFamily="18" charset="0"/>
                        </a:rPr>
                        <m:t>=</m:t>
                      </m:r>
                      <m:sSup>
                        <m:sSupPr>
                          <m:ctrlPr>
                            <a:rPr lang="en-IN" altLang="en-US" sz="2000" b="0" i="1" dirty="0" smtClean="0">
                              <a:solidFill>
                                <a:srgbClr val="990000"/>
                              </a:solidFill>
                              <a:latin typeface="Cambria Math" panose="02040503050406030204" pitchFamily="18" charset="0"/>
                              <a:cs typeface="Times New Roman" panose="02020603050405020304" pitchFamily="18" charset="0"/>
                            </a:rPr>
                          </m:ctrlPr>
                        </m:sSupPr>
                        <m:e>
                          <m:r>
                            <a:rPr lang="en-IN" altLang="en-US" sz="2000" b="0" i="1" dirty="0" smtClean="0">
                              <a:solidFill>
                                <a:srgbClr val="990000"/>
                              </a:solidFill>
                              <a:latin typeface="Cambria Math" panose="02040503050406030204" pitchFamily="18" charset="0"/>
                              <a:cs typeface="Times New Roman" panose="02020603050405020304" pitchFamily="18" charset="0"/>
                            </a:rPr>
                            <m:t>90</m:t>
                          </m:r>
                        </m:e>
                        <m:sup>
                          <m:r>
                            <a:rPr lang="en-IN" altLang="en-US" sz="2000" b="0" i="1" dirty="0" smtClean="0">
                              <a:solidFill>
                                <a:srgbClr val="990000"/>
                              </a:solidFill>
                              <a:latin typeface="Cambria Math" panose="02040503050406030204" pitchFamily="18" charset="0"/>
                              <a:cs typeface="Times New Roman" panose="02020603050405020304" pitchFamily="18" charset="0"/>
                            </a:rPr>
                            <m:t>0</m:t>
                          </m:r>
                        </m:sup>
                      </m:sSup>
                    </m:oMath>
                  </m:oMathPara>
                </a14:m>
                <a:endParaRPr lang="en-US" altLang="en-US" sz="2000" dirty="0">
                  <a:solidFill>
                    <a:srgbClr val="990000"/>
                  </a:solidFill>
                  <a:latin typeface="Times New Roman" panose="02020603050405020304" pitchFamily="18" charset="0"/>
                  <a:cs typeface="Times New Roman" panose="02020603050405020304" pitchFamily="18" charset="0"/>
                </a:endParaRPr>
              </a:p>
            </p:txBody>
          </p:sp>
        </mc:Choice>
        <mc:Fallback xmlns="">
          <p:sp>
            <p:nvSpPr>
              <p:cNvPr id="35" name="Text Box 5">
                <a:extLst>
                  <a:ext uri="{FF2B5EF4-FFF2-40B4-BE49-F238E27FC236}">
                    <a16:creationId xmlns:a16="http://schemas.microsoft.com/office/drawing/2014/main" id="{2E43768B-0CCD-4454-3C7A-9109EDD7EB5C}"/>
                  </a:ext>
                </a:extLst>
              </p:cNvPr>
              <p:cNvSpPr txBox="1">
                <a:spLocks noRot="1" noChangeAspect="1" noMove="1" noResize="1" noEditPoints="1" noAdjustHandles="1" noChangeArrowheads="1" noChangeShapeType="1" noTextEdit="1"/>
              </p:cNvSpPr>
              <p:nvPr/>
            </p:nvSpPr>
            <p:spPr bwMode="auto">
              <a:xfrm>
                <a:off x="2596564" y="2856169"/>
                <a:ext cx="2096244" cy="400110"/>
              </a:xfrm>
              <a:prstGeom prst="rect">
                <a:avLst/>
              </a:prstGeom>
              <a:blipFill>
                <a:blip r:embed="rId8"/>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6" name="Text Box 5">
                <a:extLst>
                  <a:ext uri="{FF2B5EF4-FFF2-40B4-BE49-F238E27FC236}">
                    <a16:creationId xmlns:a16="http://schemas.microsoft.com/office/drawing/2014/main" id="{F2FC698A-EC82-12AA-302D-6C5FA002B859}"/>
                  </a:ext>
                </a:extLst>
              </p:cNvPr>
              <p:cNvSpPr txBox="1">
                <a:spLocks noChangeArrowheads="1"/>
              </p:cNvSpPr>
              <p:nvPr/>
            </p:nvSpPr>
            <p:spPr bwMode="auto">
              <a:xfrm>
                <a:off x="4364113" y="2856169"/>
                <a:ext cx="1843793"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en-IN" altLang="en-US" sz="2000" i="1" dirty="0" smtClean="0">
                          <a:solidFill>
                            <a:srgbClr val="990000"/>
                          </a:solidFill>
                          <a:latin typeface="Cambria Math" panose="02040503050406030204" pitchFamily="18" charset="0"/>
                          <a:cs typeface="Times New Roman" panose="02020603050405020304" pitchFamily="18" charset="0"/>
                        </a:rPr>
                        <m:t>𝑆</m:t>
                      </m:r>
                      <m:r>
                        <a:rPr lang="en-IN" altLang="en-US" sz="2000" b="0" i="1" dirty="0" smtClean="0">
                          <a:solidFill>
                            <a:srgbClr val="990000"/>
                          </a:solidFill>
                          <a:latin typeface="Cambria Math" panose="02040503050406030204" pitchFamily="18" charset="0"/>
                          <a:cs typeface="Times New Roman" panose="02020603050405020304" pitchFamily="18" charset="0"/>
                        </a:rPr>
                        <m:t>𝑖𝑛</m:t>
                      </m:r>
                      <m:r>
                        <a:rPr lang="en-IN" altLang="en-US" sz="2000" b="0" i="1" dirty="0" smtClean="0">
                          <a:solidFill>
                            <a:srgbClr val="990000"/>
                          </a:solidFill>
                          <a:latin typeface="Cambria Math" panose="02040503050406030204" pitchFamily="18" charset="0"/>
                          <a:cs typeface="Times New Roman" panose="02020603050405020304" pitchFamily="18" charset="0"/>
                        </a:rPr>
                        <m:t>𝜃</m:t>
                      </m:r>
                      <m:r>
                        <a:rPr lang="en-IN" altLang="en-US" sz="2000" b="0" i="1" dirty="0" smtClean="0">
                          <a:solidFill>
                            <a:srgbClr val="990000"/>
                          </a:solidFill>
                          <a:latin typeface="Cambria Math" panose="02040503050406030204" pitchFamily="18" charset="0"/>
                          <a:cs typeface="Times New Roman" panose="02020603050405020304" pitchFamily="18" charset="0"/>
                        </a:rPr>
                        <m:t>=1</m:t>
                      </m:r>
                    </m:oMath>
                  </m:oMathPara>
                </a14:m>
                <a:endParaRPr lang="en-US" altLang="en-US" sz="2000" dirty="0">
                  <a:solidFill>
                    <a:srgbClr val="990000"/>
                  </a:solidFill>
                  <a:latin typeface="Times New Roman" panose="02020603050405020304" pitchFamily="18" charset="0"/>
                  <a:cs typeface="Times New Roman" panose="02020603050405020304" pitchFamily="18" charset="0"/>
                </a:endParaRPr>
              </a:p>
            </p:txBody>
          </p:sp>
        </mc:Choice>
        <mc:Fallback xmlns="">
          <p:sp>
            <p:nvSpPr>
              <p:cNvPr id="36" name="Text Box 5">
                <a:extLst>
                  <a:ext uri="{FF2B5EF4-FFF2-40B4-BE49-F238E27FC236}">
                    <a16:creationId xmlns:a16="http://schemas.microsoft.com/office/drawing/2014/main" id="{F2FC698A-EC82-12AA-302D-6C5FA002B859}"/>
                  </a:ext>
                </a:extLst>
              </p:cNvPr>
              <p:cNvSpPr txBox="1">
                <a:spLocks noRot="1" noChangeAspect="1" noMove="1" noResize="1" noEditPoints="1" noAdjustHandles="1" noChangeArrowheads="1" noChangeShapeType="1" noTextEdit="1"/>
              </p:cNvSpPr>
              <p:nvPr/>
            </p:nvSpPr>
            <p:spPr bwMode="auto">
              <a:xfrm>
                <a:off x="4364113" y="2856169"/>
                <a:ext cx="1843793" cy="400110"/>
              </a:xfrm>
              <a:prstGeom prst="rect">
                <a:avLst/>
              </a:prstGeom>
              <a:blipFill>
                <a:blip r:embed="rId9"/>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7" name="Text Box 5">
                <a:extLst>
                  <a:ext uri="{FF2B5EF4-FFF2-40B4-BE49-F238E27FC236}">
                    <a16:creationId xmlns:a16="http://schemas.microsoft.com/office/drawing/2014/main" id="{09B015B6-E09C-9CB6-51DE-F6AB2CE6FF82}"/>
                  </a:ext>
                </a:extLst>
              </p:cNvPr>
              <p:cNvSpPr txBox="1">
                <a:spLocks noChangeArrowheads="1"/>
              </p:cNvSpPr>
              <p:nvPr/>
            </p:nvSpPr>
            <p:spPr bwMode="auto">
              <a:xfrm>
                <a:off x="175633" y="3505945"/>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r>
                            <a:rPr lang="en-IN" altLang="en-US" sz="2000" b="0" i="1" smtClean="0">
                              <a:solidFill>
                                <a:srgbClr val="C00000"/>
                              </a:solidFill>
                              <a:latin typeface="Cambria Math" panose="02040503050406030204" pitchFamily="18" charset="0"/>
                              <a:cs typeface="Times New Roman" panose="02020603050405020304" pitchFamily="18" charset="0"/>
                            </a:rPr>
                            <m:t>2</m:t>
                          </m:r>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num>
                        <m:den>
                          <m:r>
                            <a:rPr lang="en-IN" altLang="en-US" sz="2000" b="0" i="1" smtClean="0">
                              <a:solidFill>
                                <a:srgbClr val="C00000"/>
                              </a:solidFill>
                              <a:latin typeface="Cambria Math" panose="02040503050406030204" pitchFamily="18" charset="0"/>
                              <a:cs typeface="Times New Roman" panose="02020603050405020304" pitchFamily="18" charset="0"/>
                            </a:rPr>
                            <m:t>𝑟</m:t>
                          </m:r>
                        </m:den>
                      </m:f>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2</m:t>
                          </m:r>
                        </m:sub>
                      </m:sSub>
                      <m:r>
                        <a:rPr lang="en-IN" altLang="en-US" sz="2000" b="0" i="1" smtClean="0">
                          <a:solidFill>
                            <a:srgbClr val="C00000"/>
                          </a:solidFill>
                          <a:latin typeface="Cambria Math" panose="02040503050406030204" pitchFamily="18" charset="0"/>
                          <a:cs typeface="Times New Roman" panose="02020603050405020304" pitchFamily="18" charset="0"/>
                        </a:rPr>
                        <m:t>𝑙</m:t>
                      </m:r>
                      <m:r>
                        <a:rPr lang="en-IN" altLang="en-US" sz="2000" b="0" i="1" dirty="0" smtClean="0">
                          <a:solidFill>
                            <a:srgbClr val="C00000"/>
                          </a:solidFill>
                          <a:latin typeface="Cambria Math" panose="02040503050406030204" pitchFamily="18" charset="0"/>
                          <a:cs typeface="Times New Roman" panose="02020603050405020304" pitchFamily="18" charset="0"/>
                        </a:rPr>
                        <m:t> </m:t>
                      </m:r>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7" name="Text Box 5">
                <a:extLst>
                  <a:ext uri="{FF2B5EF4-FFF2-40B4-BE49-F238E27FC236}">
                    <a16:creationId xmlns:a16="http://schemas.microsoft.com/office/drawing/2014/main" id="{09B015B6-E09C-9CB6-51DE-F6AB2CE6FF82}"/>
                  </a:ext>
                </a:extLst>
              </p:cNvPr>
              <p:cNvSpPr txBox="1">
                <a:spLocks noRot="1" noChangeAspect="1" noMove="1" noResize="1" noEditPoints="1" noAdjustHandles="1" noChangeArrowheads="1" noChangeShapeType="1" noTextEdit="1"/>
              </p:cNvSpPr>
              <p:nvPr/>
            </p:nvSpPr>
            <p:spPr bwMode="auto">
              <a:xfrm>
                <a:off x="175633" y="3505945"/>
                <a:ext cx="2096244" cy="670505"/>
              </a:xfrm>
              <a:prstGeom prst="rect">
                <a:avLst/>
              </a:prstGeom>
              <a:blipFill>
                <a:blip r:embed="rId10"/>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8" name="Text Box 5">
                <a:extLst>
                  <a:ext uri="{FF2B5EF4-FFF2-40B4-BE49-F238E27FC236}">
                    <a16:creationId xmlns:a16="http://schemas.microsoft.com/office/drawing/2014/main" id="{DB5F241F-D1A7-FB2B-AD82-35AA4D583F17}"/>
                  </a:ext>
                </a:extLst>
              </p:cNvPr>
              <p:cNvSpPr txBox="1">
                <a:spLocks noChangeArrowheads="1"/>
              </p:cNvSpPr>
              <p:nvPr/>
            </p:nvSpPr>
            <p:spPr bwMode="auto">
              <a:xfrm>
                <a:off x="1878932" y="3555266"/>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r>
                            <a:rPr lang="en-IN" altLang="en-US" sz="2000" b="0" i="1" smtClean="0">
                              <a:solidFill>
                                <a:srgbClr val="C00000"/>
                              </a:solidFill>
                              <a:latin typeface="Cambria Math" panose="02040503050406030204" pitchFamily="18" charset="0"/>
                              <a:cs typeface="Times New Roman" panose="02020603050405020304" pitchFamily="18" charset="0"/>
                            </a:rPr>
                            <m:t>2</m:t>
                          </m:r>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2</m:t>
                              </m:r>
                            </m:sub>
                          </m:sSub>
                          <m:r>
                            <a:rPr lang="en-IN" altLang="en-US" sz="2000" b="0" i="1" smtClean="0">
                              <a:solidFill>
                                <a:srgbClr val="C00000"/>
                              </a:solidFill>
                              <a:latin typeface="Cambria Math" panose="02040503050406030204" pitchFamily="18" charset="0"/>
                              <a:cs typeface="Times New Roman" panose="02020603050405020304" pitchFamily="18" charset="0"/>
                            </a:rPr>
                            <m:t>𝑙</m:t>
                          </m:r>
                        </m:num>
                        <m:den>
                          <m:r>
                            <a:rPr lang="en-IN" altLang="en-US" sz="2000" b="0" i="1" smtClean="0">
                              <a:solidFill>
                                <a:srgbClr val="C00000"/>
                              </a:solidFill>
                              <a:latin typeface="Cambria Math" panose="02040503050406030204" pitchFamily="18" charset="0"/>
                              <a:cs typeface="Times New Roman" panose="02020603050405020304" pitchFamily="18" charset="0"/>
                            </a:rPr>
                            <m:t>𝑟</m:t>
                          </m:r>
                        </m:den>
                      </m:f>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8" name="Text Box 5">
                <a:extLst>
                  <a:ext uri="{FF2B5EF4-FFF2-40B4-BE49-F238E27FC236}">
                    <a16:creationId xmlns:a16="http://schemas.microsoft.com/office/drawing/2014/main" id="{DB5F241F-D1A7-FB2B-AD82-35AA4D583F17}"/>
                  </a:ext>
                </a:extLst>
              </p:cNvPr>
              <p:cNvSpPr txBox="1">
                <a:spLocks noRot="1" noChangeAspect="1" noMove="1" noResize="1" noEditPoints="1" noAdjustHandles="1" noChangeArrowheads="1" noChangeShapeType="1" noTextEdit="1"/>
              </p:cNvSpPr>
              <p:nvPr/>
            </p:nvSpPr>
            <p:spPr bwMode="auto">
              <a:xfrm>
                <a:off x="1878932" y="3555266"/>
                <a:ext cx="2096244" cy="670505"/>
              </a:xfrm>
              <a:prstGeom prst="rect">
                <a:avLst/>
              </a:prstGeom>
              <a:blipFill>
                <a:blip r:embed="rId11"/>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9" name="Text Box 5">
                <a:extLst>
                  <a:ext uri="{FF2B5EF4-FFF2-40B4-BE49-F238E27FC236}">
                    <a16:creationId xmlns:a16="http://schemas.microsoft.com/office/drawing/2014/main" id="{17E0D5FF-FF7F-3FEF-00BE-5B7B58347CC7}"/>
                  </a:ext>
                </a:extLst>
              </p:cNvPr>
              <p:cNvSpPr txBox="1">
                <a:spLocks noChangeArrowheads="1"/>
              </p:cNvSpPr>
              <p:nvPr/>
            </p:nvSpPr>
            <p:spPr bwMode="auto">
              <a:xfrm>
                <a:off x="358271" y="4395097"/>
                <a:ext cx="4476585"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The force acting on </a:t>
                </a:r>
                <a14:m>
                  <m:oMath xmlns:m="http://schemas.openxmlformats.org/officeDocument/2006/math">
                    <m:sSub>
                      <m:sSubPr>
                        <m:ctrlPr>
                          <a:rPr lang="en-IN" altLang="en-US" sz="2000" b="0" i="1" smtClean="0">
                            <a:solidFill>
                              <a:srgbClr val="990000"/>
                            </a:solidFill>
                            <a:latin typeface="Cambria Math" panose="02040503050406030204" pitchFamily="18" charset="0"/>
                            <a:cs typeface="Times New Roman" panose="02020603050405020304" pitchFamily="18" charset="0"/>
                          </a:rPr>
                        </m:ctrlPr>
                      </m:sSubPr>
                      <m:e>
                        <m:r>
                          <a:rPr lang="en-IN" altLang="en-US" sz="2000" b="0" i="1" smtClean="0">
                            <a:solidFill>
                              <a:srgbClr val="990000"/>
                            </a:solidFill>
                            <a:latin typeface="Cambria Math" panose="02040503050406030204" pitchFamily="18" charset="0"/>
                            <a:cs typeface="Times New Roman" panose="02020603050405020304" pitchFamily="18" charset="0"/>
                          </a:rPr>
                          <m:t>𝐼</m:t>
                        </m:r>
                      </m:e>
                      <m:sub>
                        <m:r>
                          <a:rPr lang="en-IN" altLang="en-US" sz="2000" b="0" i="1" smtClean="0">
                            <a:solidFill>
                              <a:srgbClr val="990000"/>
                            </a:solidFill>
                            <a:latin typeface="Cambria Math" panose="02040503050406030204" pitchFamily="18" charset="0"/>
                            <a:cs typeface="Times New Roman" panose="02020603050405020304" pitchFamily="18" charset="0"/>
                          </a:rPr>
                          <m:t>2</m:t>
                        </m:r>
                      </m:sub>
                    </m:sSub>
                  </m:oMath>
                </a14:m>
                <a:r>
                  <a:rPr lang="en-US" altLang="en-US" sz="2000" dirty="0">
                    <a:solidFill>
                      <a:srgbClr val="990000"/>
                    </a:solidFill>
                    <a:latin typeface="Times New Roman" panose="02020603050405020304" pitchFamily="18" charset="0"/>
                    <a:cs typeface="Times New Roman" panose="02020603050405020304" pitchFamily="18" charset="0"/>
                  </a:rPr>
                  <a:t> per unit length</a:t>
                </a:r>
              </a:p>
            </p:txBody>
          </p:sp>
        </mc:Choice>
        <mc:Fallback xmlns="">
          <p:sp>
            <p:nvSpPr>
              <p:cNvPr id="39" name="Text Box 5">
                <a:extLst>
                  <a:ext uri="{FF2B5EF4-FFF2-40B4-BE49-F238E27FC236}">
                    <a16:creationId xmlns:a16="http://schemas.microsoft.com/office/drawing/2014/main" id="{17E0D5FF-FF7F-3FEF-00BE-5B7B58347CC7}"/>
                  </a:ext>
                </a:extLst>
              </p:cNvPr>
              <p:cNvSpPr txBox="1">
                <a:spLocks noRot="1" noChangeAspect="1" noMove="1" noResize="1" noEditPoints="1" noAdjustHandles="1" noChangeArrowheads="1" noChangeShapeType="1" noTextEdit="1"/>
              </p:cNvSpPr>
              <p:nvPr/>
            </p:nvSpPr>
            <p:spPr bwMode="auto">
              <a:xfrm>
                <a:off x="358271" y="4395097"/>
                <a:ext cx="4476585" cy="400110"/>
              </a:xfrm>
              <a:prstGeom prst="rect">
                <a:avLst/>
              </a:prstGeom>
              <a:blipFill>
                <a:blip r:embed="rId12"/>
                <a:stretch>
                  <a:fillRect l="-1499" t="-9091" b="-257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0" name="Text Box 5">
                <a:extLst>
                  <a:ext uri="{FF2B5EF4-FFF2-40B4-BE49-F238E27FC236}">
                    <a16:creationId xmlns:a16="http://schemas.microsoft.com/office/drawing/2014/main" id="{58D930C9-AA27-0C6A-AEBF-7FEF696F6F83}"/>
                  </a:ext>
                </a:extLst>
              </p:cNvPr>
              <p:cNvSpPr txBox="1">
                <a:spLocks noChangeArrowheads="1"/>
              </p:cNvSpPr>
              <p:nvPr/>
            </p:nvSpPr>
            <p:spPr bwMode="auto">
              <a:xfrm>
                <a:off x="4895494" y="4259899"/>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f>
                        <m:fPr>
                          <m:ctrlPr>
                            <a:rPr lang="en-US" altLang="en-US" sz="2000" b="0" i="1" dirty="0" smtClean="0">
                              <a:solidFill>
                                <a:srgbClr val="C00000"/>
                              </a:solidFill>
                              <a:latin typeface="Cambria Math" panose="02040503050406030204" pitchFamily="18" charset="0"/>
                              <a:cs typeface="Times New Roman" panose="02020603050405020304" pitchFamily="18" charset="0"/>
                            </a:rPr>
                          </m:ctrlPr>
                        </m:fPr>
                        <m:num>
                          <m:r>
                            <a:rPr lang="en-IN" altLang="en-US" sz="2000" b="0" i="1" dirty="0" smtClean="0">
                              <a:solidFill>
                                <a:srgbClr val="C00000"/>
                              </a:solidFill>
                              <a:latin typeface="Cambria Math" panose="02040503050406030204" pitchFamily="18" charset="0"/>
                              <a:cs typeface="Times New Roman" panose="02020603050405020304" pitchFamily="18" charset="0"/>
                            </a:rPr>
                            <m:t>𝐹</m:t>
                          </m:r>
                        </m:num>
                        <m:den>
                          <m:r>
                            <a:rPr lang="en-US" altLang="en-US" sz="2000" b="0" i="1" dirty="0" smtClean="0">
                              <a:solidFill>
                                <a:srgbClr val="C00000"/>
                              </a:solidFill>
                              <a:latin typeface="Cambria Math" panose="02040503050406030204" pitchFamily="18" charset="0"/>
                              <a:cs typeface="Times New Roman" panose="02020603050405020304" pitchFamily="18" charset="0"/>
                            </a:rPr>
                            <m:t>𝑙</m:t>
                          </m:r>
                        </m:den>
                      </m:f>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r>
                            <a:rPr lang="en-IN" altLang="en-US" sz="2000" b="0" i="1" smtClean="0">
                              <a:solidFill>
                                <a:srgbClr val="C00000"/>
                              </a:solidFill>
                              <a:latin typeface="Cambria Math" panose="02040503050406030204" pitchFamily="18" charset="0"/>
                              <a:cs typeface="Times New Roman" panose="02020603050405020304" pitchFamily="18" charset="0"/>
                            </a:rPr>
                            <m:t>2</m:t>
                          </m:r>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2</m:t>
                              </m:r>
                            </m:sub>
                          </m:sSub>
                        </m:num>
                        <m:den>
                          <m:r>
                            <a:rPr lang="en-IN" altLang="en-US" sz="2000" b="0" i="1" smtClean="0">
                              <a:solidFill>
                                <a:srgbClr val="C00000"/>
                              </a:solidFill>
                              <a:latin typeface="Cambria Math" panose="02040503050406030204" pitchFamily="18" charset="0"/>
                              <a:cs typeface="Times New Roman" panose="02020603050405020304" pitchFamily="18" charset="0"/>
                            </a:rPr>
                            <m:t>𝑟</m:t>
                          </m:r>
                        </m:den>
                      </m:f>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40" name="Text Box 5">
                <a:extLst>
                  <a:ext uri="{FF2B5EF4-FFF2-40B4-BE49-F238E27FC236}">
                    <a16:creationId xmlns:a16="http://schemas.microsoft.com/office/drawing/2014/main" id="{58D930C9-AA27-0C6A-AEBF-7FEF696F6F83}"/>
                  </a:ext>
                </a:extLst>
              </p:cNvPr>
              <p:cNvSpPr txBox="1">
                <a:spLocks noRot="1" noChangeAspect="1" noMove="1" noResize="1" noEditPoints="1" noAdjustHandles="1" noChangeArrowheads="1" noChangeShapeType="1" noTextEdit="1"/>
              </p:cNvSpPr>
              <p:nvPr/>
            </p:nvSpPr>
            <p:spPr bwMode="auto">
              <a:xfrm>
                <a:off x="4895494" y="4259899"/>
                <a:ext cx="2096244" cy="670505"/>
              </a:xfrm>
              <a:prstGeom prst="rect">
                <a:avLst/>
              </a:prstGeom>
              <a:blipFill>
                <a:blip r:embed="rId13"/>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1" name="Text Box 5">
                <a:extLst>
                  <a:ext uri="{FF2B5EF4-FFF2-40B4-BE49-F238E27FC236}">
                    <a16:creationId xmlns:a16="http://schemas.microsoft.com/office/drawing/2014/main" id="{035BEC4D-DDDF-23D3-7EF5-E7F91F5E54F8}"/>
                  </a:ext>
                </a:extLst>
              </p:cNvPr>
              <p:cNvSpPr txBox="1">
                <a:spLocks noChangeArrowheads="1"/>
              </p:cNvSpPr>
              <p:nvPr/>
            </p:nvSpPr>
            <p:spPr bwMode="auto">
              <a:xfrm>
                <a:off x="263661" y="5250242"/>
                <a:ext cx="7229358"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Similarly ,the force acting on </a:t>
                </a:r>
                <a14:m>
                  <m:oMath xmlns:m="http://schemas.openxmlformats.org/officeDocument/2006/math">
                    <m:sSub>
                      <m:sSubPr>
                        <m:ctrlPr>
                          <a:rPr lang="en-IN" altLang="en-US" sz="2000" b="0" i="1" smtClean="0">
                            <a:solidFill>
                              <a:srgbClr val="990000"/>
                            </a:solidFill>
                            <a:latin typeface="Cambria Math" panose="02040503050406030204" pitchFamily="18" charset="0"/>
                            <a:cs typeface="Times New Roman" panose="02020603050405020304" pitchFamily="18" charset="0"/>
                          </a:rPr>
                        </m:ctrlPr>
                      </m:sSubPr>
                      <m:e>
                        <m:r>
                          <a:rPr lang="en-IN" altLang="en-US" sz="2000" b="0" i="1" smtClean="0">
                            <a:solidFill>
                              <a:srgbClr val="990000"/>
                            </a:solidFill>
                            <a:latin typeface="Cambria Math" panose="02040503050406030204" pitchFamily="18" charset="0"/>
                            <a:cs typeface="Times New Roman" panose="02020603050405020304" pitchFamily="18" charset="0"/>
                          </a:rPr>
                          <m:t>𝐼</m:t>
                        </m:r>
                      </m:e>
                      <m:sub>
                        <m:r>
                          <a:rPr lang="en-IN" altLang="en-US" sz="2000" b="0" i="1" smtClean="0">
                            <a:solidFill>
                              <a:srgbClr val="990000"/>
                            </a:solidFill>
                            <a:latin typeface="Cambria Math" panose="02040503050406030204" pitchFamily="18" charset="0"/>
                            <a:cs typeface="Times New Roman" panose="02020603050405020304" pitchFamily="18" charset="0"/>
                          </a:rPr>
                          <m:t>1</m:t>
                        </m:r>
                      </m:sub>
                    </m:sSub>
                  </m:oMath>
                </a14:m>
                <a:r>
                  <a:rPr lang="en-US" altLang="en-US" sz="2000" dirty="0">
                    <a:solidFill>
                      <a:srgbClr val="990000"/>
                    </a:solidFill>
                    <a:latin typeface="Times New Roman" panose="02020603050405020304" pitchFamily="18" charset="0"/>
                    <a:cs typeface="Times New Roman" panose="02020603050405020304" pitchFamily="18" charset="0"/>
                  </a:rPr>
                  <a:t>due to </a:t>
                </a:r>
                <a14:m>
                  <m:oMath xmlns:m="http://schemas.openxmlformats.org/officeDocument/2006/math">
                    <m:sSub>
                      <m:sSubPr>
                        <m:ctrlPr>
                          <a:rPr lang="en-US" altLang="en-US" sz="2000" b="0" i="1" smtClean="0">
                            <a:solidFill>
                              <a:srgbClr val="990000"/>
                            </a:solidFill>
                            <a:latin typeface="Cambria Math" panose="02040503050406030204" pitchFamily="18" charset="0"/>
                            <a:cs typeface="Times New Roman" panose="02020603050405020304" pitchFamily="18" charset="0"/>
                          </a:rPr>
                        </m:ctrlPr>
                      </m:sSubPr>
                      <m:e>
                        <m:r>
                          <a:rPr lang="en-US" altLang="en-US" sz="2000" b="0" i="1" smtClean="0">
                            <a:solidFill>
                              <a:srgbClr val="990000"/>
                            </a:solidFill>
                            <a:latin typeface="Cambria Math" panose="02040503050406030204" pitchFamily="18" charset="0"/>
                            <a:cs typeface="Times New Roman" panose="02020603050405020304" pitchFamily="18" charset="0"/>
                          </a:rPr>
                          <m:t>𝐼</m:t>
                        </m:r>
                      </m:e>
                      <m:sub>
                        <m:r>
                          <a:rPr lang="en-US" altLang="en-US" sz="2000" b="0" i="1" smtClean="0">
                            <a:solidFill>
                              <a:srgbClr val="990000"/>
                            </a:solidFill>
                            <a:latin typeface="Cambria Math" panose="02040503050406030204" pitchFamily="18" charset="0"/>
                            <a:cs typeface="Times New Roman" panose="02020603050405020304" pitchFamily="18" charset="0"/>
                          </a:rPr>
                          <m:t>2</m:t>
                        </m:r>
                      </m:sub>
                    </m:sSub>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𝑐𝑎𝑛</m:t>
                    </m:r>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𝑏𝑒</m:t>
                    </m:r>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𝑤𝑟𝑖𝑡𝑡𝑒𝑛</m:t>
                    </m:r>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𝑎𝑠</m:t>
                    </m:r>
                  </m:oMath>
                </a14:m>
                <a:r>
                  <a:rPr lang="en-US" altLang="en-US" sz="2000" dirty="0">
                    <a:solidFill>
                      <a:srgbClr val="990000"/>
                    </a:solidFill>
                    <a:latin typeface="Times New Roman" panose="02020603050405020304" pitchFamily="18" charset="0"/>
                    <a:cs typeface="Times New Roman" panose="02020603050405020304" pitchFamily="18" charset="0"/>
                  </a:rPr>
                  <a:t> ,</a:t>
                </a:r>
              </a:p>
            </p:txBody>
          </p:sp>
        </mc:Choice>
        <mc:Fallback xmlns="">
          <p:sp>
            <p:nvSpPr>
              <p:cNvPr id="41" name="Text Box 5">
                <a:extLst>
                  <a:ext uri="{FF2B5EF4-FFF2-40B4-BE49-F238E27FC236}">
                    <a16:creationId xmlns:a16="http://schemas.microsoft.com/office/drawing/2014/main" id="{035BEC4D-DDDF-23D3-7EF5-E7F91F5E54F8}"/>
                  </a:ext>
                </a:extLst>
              </p:cNvPr>
              <p:cNvSpPr txBox="1">
                <a:spLocks noRot="1" noChangeAspect="1" noMove="1" noResize="1" noEditPoints="1" noAdjustHandles="1" noChangeArrowheads="1" noChangeShapeType="1" noTextEdit="1"/>
              </p:cNvSpPr>
              <p:nvPr/>
            </p:nvSpPr>
            <p:spPr bwMode="auto">
              <a:xfrm>
                <a:off x="263661" y="5250242"/>
                <a:ext cx="7229358" cy="400110"/>
              </a:xfrm>
              <a:prstGeom prst="rect">
                <a:avLst/>
              </a:prstGeom>
              <a:blipFill>
                <a:blip r:embed="rId14"/>
                <a:stretch>
                  <a:fillRect l="-843" t="-7576" b="-257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2" name="Text Box 5">
                <a:extLst>
                  <a:ext uri="{FF2B5EF4-FFF2-40B4-BE49-F238E27FC236}">
                    <a16:creationId xmlns:a16="http://schemas.microsoft.com/office/drawing/2014/main" id="{6DCF0C00-CE9F-70A3-C8DF-EE65EB7F9FC0}"/>
                  </a:ext>
                </a:extLst>
              </p:cNvPr>
              <p:cNvSpPr txBox="1">
                <a:spLocks noChangeArrowheads="1"/>
              </p:cNvSpPr>
              <p:nvPr/>
            </p:nvSpPr>
            <p:spPr bwMode="auto">
              <a:xfrm>
                <a:off x="6527048" y="4569536"/>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f>
                        <m:fPr>
                          <m:ctrlPr>
                            <a:rPr lang="en-US" altLang="en-US" sz="2000" b="0" i="1" dirty="0" smtClean="0">
                              <a:solidFill>
                                <a:srgbClr val="C00000"/>
                              </a:solidFill>
                              <a:latin typeface="Cambria Math" panose="02040503050406030204" pitchFamily="18" charset="0"/>
                              <a:cs typeface="Times New Roman" panose="02020603050405020304" pitchFamily="18" charset="0"/>
                            </a:rPr>
                          </m:ctrlPr>
                        </m:fPr>
                        <m:num>
                          <m:r>
                            <a:rPr lang="en-IN" altLang="en-US" sz="2000" b="0" i="1" dirty="0" smtClean="0">
                              <a:solidFill>
                                <a:srgbClr val="C00000"/>
                              </a:solidFill>
                              <a:latin typeface="Cambria Math" panose="02040503050406030204" pitchFamily="18" charset="0"/>
                              <a:cs typeface="Times New Roman" panose="02020603050405020304" pitchFamily="18" charset="0"/>
                            </a:rPr>
                            <m:t>𝐹</m:t>
                          </m:r>
                        </m:num>
                        <m:den>
                          <m:r>
                            <a:rPr lang="en-US" altLang="en-US" sz="2000" b="0" i="1" dirty="0" smtClean="0">
                              <a:solidFill>
                                <a:srgbClr val="C00000"/>
                              </a:solidFill>
                              <a:latin typeface="Cambria Math" panose="02040503050406030204" pitchFamily="18" charset="0"/>
                              <a:cs typeface="Times New Roman" panose="02020603050405020304" pitchFamily="18" charset="0"/>
                            </a:rPr>
                            <m:t>𝑙</m:t>
                          </m:r>
                        </m:den>
                      </m:f>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r>
                            <a:rPr lang="en-IN" altLang="en-US" sz="2000" b="0" i="1" smtClean="0">
                              <a:solidFill>
                                <a:srgbClr val="C00000"/>
                              </a:solidFill>
                              <a:latin typeface="Cambria Math" panose="02040503050406030204" pitchFamily="18" charset="0"/>
                              <a:cs typeface="Times New Roman" panose="02020603050405020304" pitchFamily="18" charset="0"/>
                            </a:rPr>
                            <m:t>2</m:t>
                          </m:r>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2</m:t>
                              </m:r>
                            </m:sub>
                          </m:sSub>
                        </m:num>
                        <m:den>
                          <m:r>
                            <a:rPr lang="en-IN" altLang="en-US" sz="2000" b="0" i="1" smtClean="0">
                              <a:solidFill>
                                <a:srgbClr val="C00000"/>
                              </a:solidFill>
                              <a:latin typeface="Cambria Math" panose="02040503050406030204" pitchFamily="18" charset="0"/>
                              <a:cs typeface="Times New Roman" panose="02020603050405020304" pitchFamily="18" charset="0"/>
                            </a:rPr>
                            <m:t>𝑟</m:t>
                          </m:r>
                        </m:den>
                      </m:f>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42" name="Text Box 5">
                <a:extLst>
                  <a:ext uri="{FF2B5EF4-FFF2-40B4-BE49-F238E27FC236}">
                    <a16:creationId xmlns:a16="http://schemas.microsoft.com/office/drawing/2014/main" id="{6DCF0C00-CE9F-70A3-C8DF-EE65EB7F9FC0}"/>
                  </a:ext>
                </a:extLst>
              </p:cNvPr>
              <p:cNvSpPr txBox="1">
                <a:spLocks noRot="1" noChangeAspect="1" noMove="1" noResize="1" noEditPoints="1" noAdjustHandles="1" noChangeArrowheads="1" noChangeShapeType="1" noTextEdit="1"/>
              </p:cNvSpPr>
              <p:nvPr/>
            </p:nvSpPr>
            <p:spPr bwMode="auto">
              <a:xfrm>
                <a:off x="6527048" y="4569536"/>
                <a:ext cx="2096244" cy="670505"/>
              </a:xfrm>
              <a:prstGeom prst="rect">
                <a:avLst/>
              </a:prstGeom>
              <a:blipFill>
                <a:blip r:embed="rId1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Tree>
    <p:extLst>
      <p:ext uri="{BB962C8B-B14F-4D97-AF65-F5344CB8AC3E}">
        <p14:creationId xmlns:p14="http://schemas.microsoft.com/office/powerpoint/2010/main" val="8658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7" grpId="0"/>
      <p:bldP spid="31" grpId="0"/>
      <p:bldP spid="31" grpId="1"/>
      <p:bldP spid="32" grpId="0"/>
      <p:bldP spid="32"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P spid="42" grpId="0"/>
      <p:bldP spid="4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FC7319CE-2507-E218-25C4-47A8EFF220D9}"/>
              </a:ext>
            </a:extLst>
          </p:cNvPr>
          <p:cNvSpPr txBox="1">
            <a:spLocks noChangeArrowheads="1"/>
          </p:cNvSpPr>
          <p:nvPr/>
        </p:nvSpPr>
        <p:spPr bwMode="auto">
          <a:xfrm>
            <a:off x="200891" y="166254"/>
            <a:ext cx="3468963"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Definition of ampere :</a:t>
            </a:r>
          </a:p>
        </p:txBody>
      </p:sp>
      <mc:AlternateContent xmlns:mc="http://schemas.openxmlformats.org/markup-compatibility/2006" xmlns:a14="http://schemas.microsoft.com/office/drawing/2010/main">
        <mc:Choice Requires="a14">
          <p:sp>
            <p:nvSpPr>
              <p:cNvPr id="3" name="Text Box 5">
                <a:extLst>
                  <a:ext uri="{FF2B5EF4-FFF2-40B4-BE49-F238E27FC236}">
                    <a16:creationId xmlns:a16="http://schemas.microsoft.com/office/drawing/2014/main" id="{55D6275F-BDA3-60A2-8681-2013FCC7ED7F}"/>
                  </a:ext>
                </a:extLst>
              </p:cNvPr>
              <p:cNvSpPr txBox="1">
                <a:spLocks noChangeArrowheads="1"/>
              </p:cNvSpPr>
              <p:nvPr/>
            </p:nvSpPr>
            <p:spPr bwMode="auto">
              <a:xfrm>
                <a:off x="1533646" y="836152"/>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f>
                        <m:fPr>
                          <m:ctrlPr>
                            <a:rPr lang="en-US" altLang="en-US" sz="2000" b="0" i="1" dirty="0" smtClean="0">
                              <a:solidFill>
                                <a:srgbClr val="C00000"/>
                              </a:solidFill>
                              <a:latin typeface="Cambria Math" panose="02040503050406030204" pitchFamily="18" charset="0"/>
                              <a:cs typeface="Times New Roman" panose="02020603050405020304" pitchFamily="18" charset="0"/>
                            </a:rPr>
                          </m:ctrlPr>
                        </m:fPr>
                        <m:num>
                          <m:r>
                            <a:rPr lang="en-IN" altLang="en-US" sz="2000" b="0" i="1" dirty="0" smtClean="0">
                              <a:solidFill>
                                <a:srgbClr val="C00000"/>
                              </a:solidFill>
                              <a:latin typeface="Cambria Math" panose="02040503050406030204" pitchFamily="18" charset="0"/>
                              <a:cs typeface="Times New Roman" panose="02020603050405020304" pitchFamily="18" charset="0"/>
                            </a:rPr>
                            <m:t>𝐹</m:t>
                          </m:r>
                        </m:num>
                        <m:den>
                          <m:r>
                            <a:rPr lang="en-US" altLang="en-US" sz="2000" b="0" i="1" dirty="0" smtClean="0">
                              <a:solidFill>
                                <a:srgbClr val="C00000"/>
                              </a:solidFill>
                              <a:latin typeface="Cambria Math" panose="02040503050406030204" pitchFamily="18" charset="0"/>
                              <a:cs typeface="Times New Roman" panose="02020603050405020304" pitchFamily="18" charset="0"/>
                            </a:rPr>
                            <m:t>𝑙</m:t>
                          </m:r>
                        </m:den>
                      </m:f>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r>
                            <a:rPr lang="en-IN" altLang="en-US" sz="2000" b="0" i="1" smtClean="0">
                              <a:solidFill>
                                <a:srgbClr val="C00000"/>
                              </a:solidFill>
                              <a:latin typeface="Cambria Math" panose="02040503050406030204" pitchFamily="18" charset="0"/>
                              <a:cs typeface="Times New Roman" panose="02020603050405020304" pitchFamily="18" charset="0"/>
                            </a:rPr>
                            <m:t>2</m:t>
                          </m:r>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1</m:t>
                              </m:r>
                            </m:sub>
                          </m:sSub>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𝐼</m:t>
                              </m:r>
                            </m:e>
                            <m:sub>
                              <m:r>
                                <a:rPr lang="en-IN" altLang="en-US" sz="2000" b="0" i="1" smtClean="0">
                                  <a:solidFill>
                                    <a:srgbClr val="C00000"/>
                                  </a:solidFill>
                                  <a:latin typeface="Cambria Math" panose="02040503050406030204" pitchFamily="18" charset="0"/>
                                  <a:cs typeface="Times New Roman" panose="02020603050405020304" pitchFamily="18" charset="0"/>
                                </a:rPr>
                                <m:t>2</m:t>
                              </m:r>
                            </m:sub>
                          </m:sSub>
                        </m:num>
                        <m:den>
                          <m:r>
                            <a:rPr lang="en-IN" altLang="en-US" sz="2000" b="0" i="1" smtClean="0">
                              <a:solidFill>
                                <a:srgbClr val="C00000"/>
                              </a:solidFill>
                              <a:latin typeface="Cambria Math" panose="02040503050406030204" pitchFamily="18" charset="0"/>
                              <a:cs typeface="Times New Roman" panose="02020603050405020304" pitchFamily="18" charset="0"/>
                            </a:rPr>
                            <m:t>𝑟</m:t>
                          </m:r>
                        </m:den>
                      </m:f>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 name="Text Box 5">
                <a:extLst>
                  <a:ext uri="{FF2B5EF4-FFF2-40B4-BE49-F238E27FC236}">
                    <a16:creationId xmlns:a16="http://schemas.microsoft.com/office/drawing/2014/main" id="{55D6275F-BDA3-60A2-8681-2013FCC7ED7F}"/>
                  </a:ext>
                </a:extLst>
              </p:cNvPr>
              <p:cNvSpPr txBox="1">
                <a:spLocks noRot="1" noChangeAspect="1" noMove="1" noResize="1" noEditPoints="1" noAdjustHandles="1" noChangeArrowheads="1" noChangeShapeType="1" noTextEdit="1"/>
              </p:cNvSpPr>
              <p:nvPr/>
            </p:nvSpPr>
            <p:spPr bwMode="auto">
              <a:xfrm>
                <a:off x="1533646" y="836152"/>
                <a:ext cx="2096244" cy="670505"/>
              </a:xfrm>
              <a:prstGeom prst="rect">
                <a:avLst/>
              </a:prstGeom>
              <a:blipFill>
                <a:blip r:embed="rId2"/>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4" name="Text Box 5">
            <a:extLst>
              <a:ext uri="{FF2B5EF4-FFF2-40B4-BE49-F238E27FC236}">
                <a16:creationId xmlns:a16="http://schemas.microsoft.com/office/drawing/2014/main" id="{F31FBB51-2EB0-4BD8-358D-F2E4458A3847}"/>
              </a:ext>
            </a:extLst>
          </p:cNvPr>
          <p:cNvSpPr txBox="1">
            <a:spLocks noChangeArrowheads="1"/>
          </p:cNvSpPr>
          <p:nvPr/>
        </p:nvSpPr>
        <p:spPr bwMode="auto">
          <a:xfrm>
            <a:off x="302491" y="636097"/>
            <a:ext cx="18456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We have</a:t>
            </a:r>
          </a:p>
        </p:txBody>
      </p:sp>
      <mc:AlternateContent xmlns:mc="http://schemas.openxmlformats.org/markup-compatibility/2006" xmlns:a14="http://schemas.microsoft.com/office/drawing/2010/main">
        <mc:Choice Requires="a14">
          <p:sp>
            <p:nvSpPr>
              <p:cNvPr id="5" name="Text Box 5">
                <a:extLst>
                  <a:ext uri="{FF2B5EF4-FFF2-40B4-BE49-F238E27FC236}">
                    <a16:creationId xmlns:a16="http://schemas.microsoft.com/office/drawing/2014/main" id="{2D0C9C5D-347D-6D37-284C-87509E15C795}"/>
                  </a:ext>
                </a:extLst>
              </p:cNvPr>
              <p:cNvSpPr txBox="1">
                <a:spLocks noChangeArrowheads="1"/>
              </p:cNvSpPr>
              <p:nvPr/>
            </p:nvSpPr>
            <p:spPr bwMode="auto">
              <a:xfrm>
                <a:off x="341166" y="1706712"/>
                <a:ext cx="5275863"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If </a:t>
                </a:r>
                <a14:m>
                  <m:oMath xmlns:m="http://schemas.openxmlformats.org/officeDocument/2006/math">
                    <m:sSub>
                      <m:sSubPr>
                        <m:ctrlPr>
                          <a:rPr lang="en-US" altLang="en-US" sz="2000" b="0" i="1" smtClean="0">
                            <a:solidFill>
                              <a:srgbClr val="990000"/>
                            </a:solidFill>
                            <a:latin typeface="Cambria Math" panose="02040503050406030204" pitchFamily="18" charset="0"/>
                            <a:cs typeface="Times New Roman" panose="02020603050405020304" pitchFamily="18" charset="0"/>
                          </a:rPr>
                        </m:ctrlPr>
                      </m:sSubPr>
                      <m:e>
                        <m:r>
                          <a:rPr lang="en-US" altLang="en-US" sz="2000" b="0" i="1" smtClean="0">
                            <a:solidFill>
                              <a:srgbClr val="990000"/>
                            </a:solidFill>
                            <a:latin typeface="Cambria Math" panose="02040503050406030204" pitchFamily="18" charset="0"/>
                            <a:cs typeface="Times New Roman" panose="02020603050405020304" pitchFamily="18" charset="0"/>
                          </a:rPr>
                          <m:t>𝐼</m:t>
                        </m:r>
                      </m:e>
                      <m:sub>
                        <m:r>
                          <a:rPr lang="en-US" altLang="en-US" sz="2000" b="0" i="1" smtClean="0">
                            <a:solidFill>
                              <a:srgbClr val="990000"/>
                            </a:solidFill>
                            <a:latin typeface="Cambria Math" panose="02040503050406030204" pitchFamily="18" charset="0"/>
                            <a:cs typeface="Times New Roman" panose="02020603050405020304" pitchFamily="18" charset="0"/>
                          </a:rPr>
                          <m:t>1</m:t>
                        </m:r>
                      </m:sub>
                    </m:sSub>
                    <m:r>
                      <a:rPr lang="en-US" altLang="en-US" sz="2000" b="0" i="1" smtClean="0">
                        <a:solidFill>
                          <a:srgbClr val="990000"/>
                        </a:solidFill>
                        <a:latin typeface="Cambria Math" panose="02040503050406030204" pitchFamily="18" charset="0"/>
                        <a:cs typeface="Times New Roman" panose="02020603050405020304" pitchFamily="18" charset="0"/>
                      </a:rPr>
                      <m:t>=</m:t>
                    </m:r>
                    <m:sSub>
                      <m:sSubPr>
                        <m:ctrlPr>
                          <a:rPr lang="en-US" altLang="en-US" sz="2000" b="0" i="1" smtClean="0">
                            <a:solidFill>
                              <a:srgbClr val="990000"/>
                            </a:solidFill>
                            <a:latin typeface="Cambria Math" panose="02040503050406030204" pitchFamily="18" charset="0"/>
                            <a:cs typeface="Times New Roman" panose="02020603050405020304" pitchFamily="18" charset="0"/>
                          </a:rPr>
                        </m:ctrlPr>
                      </m:sSubPr>
                      <m:e>
                        <m:r>
                          <a:rPr lang="en-US" altLang="en-US" sz="2000" b="0" i="1" smtClean="0">
                            <a:solidFill>
                              <a:srgbClr val="990000"/>
                            </a:solidFill>
                            <a:latin typeface="Cambria Math" panose="02040503050406030204" pitchFamily="18" charset="0"/>
                            <a:cs typeface="Times New Roman" panose="02020603050405020304" pitchFamily="18" charset="0"/>
                          </a:rPr>
                          <m:t>𝐼</m:t>
                        </m:r>
                      </m:e>
                      <m:sub>
                        <m:r>
                          <a:rPr lang="en-US" altLang="en-US" sz="2000" b="0" i="1" smtClean="0">
                            <a:solidFill>
                              <a:srgbClr val="990000"/>
                            </a:solidFill>
                            <a:latin typeface="Cambria Math" panose="02040503050406030204" pitchFamily="18" charset="0"/>
                            <a:cs typeface="Times New Roman" panose="02020603050405020304" pitchFamily="18" charset="0"/>
                          </a:rPr>
                          <m:t>2</m:t>
                        </m:r>
                      </m:sub>
                    </m:sSub>
                    <m:r>
                      <a:rPr lang="en-US" altLang="en-US" sz="2000" b="0" i="1" smtClean="0">
                        <a:solidFill>
                          <a:srgbClr val="990000"/>
                        </a:solidFill>
                        <a:latin typeface="Cambria Math" panose="02040503050406030204" pitchFamily="18" charset="0"/>
                        <a:cs typeface="Times New Roman" panose="02020603050405020304" pitchFamily="18" charset="0"/>
                      </a:rPr>
                      <m:t>=1 </m:t>
                    </m:r>
                    <m:r>
                      <a:rPr lang="en-US" altLang="en-US" sz="2000" b="0" i="1" smtClean="0">
                        <a:solidFill>
                          <a:srgbClr val="990000"/>
                        </a:solidFill>
                        <a:latin typeface="Cambria Math" panose="02040503050406030204" pitchFamily="18" charset="0"/>
                        <a:cs typeface="Times New Roman" panose="02020603050405020304" pitchFamily="18" charset="0"/>
                      </a:rPr>
                      <m:t>𝐴</m:t>
                    </m:r>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𝑎𝑛𝑑</m:t>
                    </m:r>
                    <m:r>
                      <a:rPr lang="en-US" altLang="en-US" sz="2000" b="0" i="1" smtClean="0">
                        <a:solidFill>
                          <a:srgbClr val="990000"/>
                        </a:solidFill>
                        <a:latin typeface="Cambria Math" panose="02040503050406030204" pitchFamily="18" charset="0"/>
                        <a:cs typeface="Times New Roman" panose="02020603050405020304" pitchFamily="18" charset="0"/>
                      </a:rPr>
                      <m:t> </m:t>
                    </m:r>
                    <m:r>
                      <a:rPr lang="en-US" altLang="en-US" sz="2000" b="0" i="1" smtClean="0">
                        <a:solidFill>
                          <a:srgbClr val="990000"/>
                        </a:solidFill>
                        <a:latin typeface="Cambria Math" panose="02040503050406030204" pitchFamily="18" charset="0"/>
                        <a:cs typeface="Times New Roman" panose="02020603050405020304" pitchFamily="18" charset="0"/>
                      </a:rPr>
                      <m:t>𝑟</m:t>
                    </m:r>
                    <m:r>
                      <a:rPr lang="en-US" altLang="en-US" sz="2000" b="0" i="1" smtClean="0">
                        <a:solidFill>
                          <a:srgbClr val="990000"/>
                        </a:solidFill>
                        <a:latin typeface="Cambria Math" panose="02040503050406030204" pitchFamily="18" charset="0"/>
                        <a:cs typeface="Times New Roman" panose="02020603050405020304" pitchFamily="18" charset="0"/>
                      </a:rPr>
                      <m:t>=1</m:t>
                    </m:r>
                    <m:r>
                      <a:rPr lang="en-US" altLang="en-US" sz="2000" b="0" i="1" smtClean="0">
                        <a:solidFill>
                          <a:srgbClr val="990000"/>
                        </a:solidFill>
                        <a:latin typeface="Cambria Math" panose="02040503050406030204" pitchFamily="18" charset="0"/>
                        <a:cs typeface="Times New Roman" panose="02020603050405020304" pitchFamily="18" charset="0"/>
                      </a:rPr>
                      <m:t>𝑚</m:t>
                    </m:r>
                  </m:oMath>
                </a14:m>
                <a:endParaRPr lang="en-US" altLang="en-US" sz="2000" dirty="0">
                  <a:solidFill>
                    <a:srgbClr val="990000"/>
                  </a:solidFill>
                  <a:latin typeface="Times New Roman" panose="02020603050405020304" pitchFamily="18" charset="0"/>
                  <a:cs typeface="Times New Roman" panose="02020603050405020304" pitchFamily="18" charset="0"/>
                </a:endParaRPr>
              </a:p>
            </p:txBody>
          </p:sp>
        </mc:Choice>
        <mc:Fallback xmlns="">
          <p:sp>
            <p:nvSpPr>
              <p:cNvPr id="5" name="Text Box 5">
                <a:extLst>
                  <a:ext uri="{FF2B5EF4-FFF2-40B4-BE49-F238E27FC236}">
                    <a16:creationId xmlns:a16="http://schemas.microsoft.com/office/drawing/2014/main" id="{2D0C9C5D-347D-6D37-284C-87509E15C795}"/>
                  </a:ext>
                </a:extLst>
              </p:cNvPr>
              <p:cNvSpPr txBox="1">
                <a:spLocks noRot="1" noChangeAspect="1" noMove="1" noResize="1" noEditPoints="1" noAdjustHandles="1" noChangeArrowheads="1" noChangeShapeType="1" noTextEdit="1"/>
              </p:cNvSpPr>
              <p:nvPr/>
            </p:nvSpPr>
            <p:spPr bwMode="auto">
              <a:xfrm>
                <a:off x="341166" y="1706712"/>
                <a:ext cx="5275863" cy="400110"/>
              </a:xfrm>
              <a:prstGeom prst="rect">
                <a:avLst/>
              </a:prstGeom>
              <a:blipFill>
                <a:blip r:embed="rId3"/>
                <a:stretch>
                  <a:fillRect l="-1272" t="-9091" b="-257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6" name="Text Box 5">
                <a:extLst>
                  <a:ext uri="{FF2B5EF4-FFF2-40B4-BE49-F238E27FC236}">
                    <a16:creationId xmlns:a16="http://schemas.microsoft.com/office/drawing/2014/main" id="{316B47DC-D696-4FC0-6723-EE1AFF308636}"/>
                  </a:ext>
                </a:extLst>
              </p:cNvPr>
              <p:cNvSpPr txBox="1">
                <a:spLocks noChangeArrowheads="1"/>
              </p:cNvSpPr>
              <p:nvPr/>
            </p:nvSpPr>
            <p:spPr bwMode="auto">
              <a:xfrm>
                <a:off x="1120217" y="2388854"/>
                <a:ext cx="2096244" cy="67050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f>
                        <m:fPr>
                          <m:ctrlPr>
                            <a:rPr lang="en-US" altLang="en-US" sz="2000" b="0" i="1" dirty="0" smtClean="0">
                              <a:solidFill>
                                <a:srgbClr val="C00000"/>
                              </a:solidFill>
                              <a:latin typeface="Cambria Math" panose="02040503050406030204" pitchFamily="18" charset="0"/>
                              <a:cs typeface="Times New Roman" panose="02020603050405020304" pitchFamily="18" charset="0"/>
                            </a:rPr>
                          </m:ctrlPr>
                        </m:fPr>
                        <m:num>
                          <m:r>
                            <a:rPr lang="en-IN" altLang="en-US" sz="2000" b="0" i="1" dirty="0" smtClean="0">
                              <a:solidFill>
                                <a:srgbClr val="C00000"/>
                              </a:solidFill>
                              <a:latin typeface="Cambria Math" panose="02040503050406030204" pitchFamily="18" charset="0"/>
                              <a:cs typeface="Times New Roman" panose="02020603050405020304" pitchFamily="18" charset="0"/>
                            </a:rPr>
                            <m:t>𝐹</m:t>
                          </m:r>
                        </m:num>
                        <m:den>
                          <m:r>
                            <a:rPr lang="en-US" altLang="en-US" sz="2000" b="0" i="1" dirty="0" smtClean="0">
                              <a:solidFill>
                                <a:srgbClr val="C00000"/>
                              </a:solidFill>
                              <a:latin typeface="Cambria Math" panose="02040503050406030204" pitchFamily="18" charset="0"/>
                              <a:cs typeface="Times New Roman" panose="02020603050405020304" pitchFamily="18" charset="0"/>
                            </a:rPr>
                            <m:t>𝑙</m:t>
                          </m:r>
                        </m:den>
                      </m:f>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IN" altLang="en-US" sz="2000" b="0" i="1" smtClean="0">
                              <a:solidFill>
                                <a:srgbClr val="C00000"/>
                              </a:solidFill>
                              <a:latin typeface="Cambria Math" panose="02040503050406030204" pitchFamily="18" charset="0"/>
                              <a:cs typeface="Times New Roman" panose="02020603050405020304" pitchFamily="18" charset="0"/>
                            </a:rPr>
                            <m:t>4</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r>
                        <a:rPr lang="en-US" altLang="en-US" sz="2000" b="0" i="1" smtClean="0">
                          <a:solidFill>
                            <a:srgbClr val="C00000"/>
                          </a:solidFill>
                          <a:latin typeface="Cambria Math" panose="02040503050406030204" pitchFamily="18" charset="0"/>
                          <a:cs typeface="Times New Roman" panose="02020603050405020304" pitchFamily="18" charset="0"/>
                        </a:rPr>
                        <m:t>2</m:t>
                      </m:r>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6" name="Text Box 5">
                <a:extLst>
                  <a:ext uri="{FF2B5EF4-FFF2-40B4-BE49-F238E27FC236}">
                    <a16:creationId xmlns:a16="http://schemas.microsoft.com/office/drawing/2014/main" id="{316B47DC-D696-4FC0-6723-EE1AFF308636}"/>
                  </a:ext>
                </a:extLst>
              </p:cNvPr>
              <p:cNvSpPr txBox="1">
                <a:spLocks noRot="1" noChangeAspect="1" noMove="1" noResize="1" noEditPoints="1" noAdjustHandles="1" noChangeArrowheads="1" noChangeShapeType="1" noTextEdit="1"/>
              </p:cNvSpPr>
              <p:nvPr/>
            </p:nvSpPr>
            <p:spPr bwMode="auto">
              <a:xfrm>
                <a:off x="1120217" y="2388854"/>
                <a:ext cx="2096244" cy="670505"/>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Text Box 5">
                <a:extLst>
                  <a:ext uri="{FF2B5EF4-FFF2-40B4-BE49-F238E27FC236}">
                    <a16:creationId xmlns:a16="http://schemas.microsoft.com/office/drawing/2014/main" id="{A6ED38B0-E649-510C-D6C6-AAAB7AE3D8AE}"/>
                  </a:ext>
                </a:extLst>
              </p:cNvPr>
              <p:cNvSpPr txBox="1">
                <a:spLocks noChangeArrowheads="1"/>
              </p:cNvSpPr>
              <p:nvPr/>
            </p:nvSpPr>
            <p:spPr bwMode="auto">
              <a:xfrm>
                <a:off x="2827192" y="2387691"/>
                <a:ext cx="2096244" cy="61728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IN" altLang="en-US" sz="2000" b="0" i="1" dirty="0" smtClean="0">
                          <a:solidFill>
                            <a:srgbClr val="C00000"/>
                          </a:solidFill>
                          <a:latin typeface="Cambria Math" panose="02040503050406030204" pitchFamily="18" charset="0"/>
                          <a:cs typeface="Times New Roman" panose="02020603050405020304" pitchFamily="18" charset="0"/>
                        </a:rPr>
                        <m:t>=</m:t>
                      </m:r>
                      <m:f>
                        <m:fPr>
                          <m:ctrlPr>
                            <a:rPr lang="en-IN" altLang="en-US" sz="2000" b="0" i="1" smtClean="0">
                              <a:solidFill>
                                <a:srgbClr val="C00000"/>
                              </a:solidFill>
                              <a:latin typeface="Cambria Math" panose="02040503050406030204" pitchFamily="18" charset="0"/>
                              <a:cs typeface="Times New Roman" panose="02020603050405020304" pitchFamily="18" charset="0"/>
                            </a:rPr>
                          </m:ctrlPr>
                        </m:fPr>
                        <m:num>
                          <m:sSub>
                            <m:sSubPr>
                              <m:ctrlPr>
                                <a:rPr lang="en-IN" altLang="en-US" sz="2000" b="0" i="1" smtClean="0">
                                  <a:solidFill>
                                    <a:srgbClr val="C00000"/>
                                  </a:solidFill>
                                  <a:latin typeface="Cambria Math" panose="02040503050406030204" pitchFamily="18" charset="0"/>
                                  <a:cs typeface="Times New Roman" panose="02020603050405020304" pitchFamily="18" charset="0"/>
                                </a:rPr>
                              </m:ctrlPr>
                            </m:sSubPr>
                            <m:e>
                              <m:r>
                                <a:rPr lang="en-IN" altLang="en-US" sz="2000" b="0" i="1" smtClean="0">
                                  <a:solidFill>
                                    <a:srgbClr val="C00000"/>
                                  </a:solidFill>
                                  <a:latin typeface="Cambria Math" panose="02040503050406030204" pitchFamily="18" charset="0"/>
                                  <a:cs typeface="Times New Roman" panose="02020603050405020304" pitchFamily="18" charset="0"/>
                                </a:rPr>
                                <m:t>𝜇</m:t>
                              </m:r>
                            </m:e>
                            <m:sub>
                              <m:r>
                                <a:rPr lang="en-IN" altLang="en-US" sz="2000" b="0" i="1" smtClean="0">
                                  <a:solidFill>
                                    <a:srgbClr val="C00000"/>
                                  </a:solidFill>
                                  <a:latin typeface="Cambria Math" panose="02040503050406030204" pitchFamily="18" charset="0"/>
                                  <a:cs typeface="Times New Roman" panose="02020603050405020304" pitchFamily="18" charset="0"/>
                                </a:rPr>
                                <m:t>0</m:t>
                              </m:r>
                            </m:sub>
                          </m:sSub>
                          <m:r>
                            <a:rPr lang="en-IN" altLang="en-US" sz="2000" b="0" i="1" smtClean="0">
                              <a:solidFill>
                                <a:srgbClr val="C00000"/>
                              </a:solidFill>
                              <a:latin typeface="Cambria Math" panose="02040503050406030204" pitchFamily="18" charset="0"/>
                              <a:cs typeface="Times New Roman" panose="02020603050405020304" pitchFamily="18" charset="0"/>
                            </a:rPr>
                            <m:t> </m:t>
                          </m:r>
                        </m:num>
                        <m:den>
                          <m:r>
                            <a:rPr lang="en-US" altLang="en-US" sz="2000" b="0" i="1" smtClean="0">
                              <a:solidFill>
                                <a:srgbClr val="C00000"/>
                              </a:solidFill>
                              <a:latin typeface="Cambria Math" panose="02040503050406030204" pitchFamily="18" charset="0"/>
                              <a:cs typeface="Times New Roman" panose="02020603050405020304" pitchFamily="18" charset="0"/>
                            </a:rPr>
                            <m:t>2</m:t>
                          </m:r>
                          <m:r>
                            <a:rPr lang="en-IN" altLang="en-US" sz="2000" b="0" i="1" smtClean="0">
                              <a:solidFill>
                                <a:srgbClr val="C00000"/>
                              </a:solidFill>
                              <a:latin typeface="Cambria Math" panose="02040503050406030204" pitchFamily="18" charset="0"/>
                              <a:cs typeface="Times New Roman" panose="02020603050405020304" pitchFamily="18" charset="0"/>
                            </a:rPr>
                            <m:t>𝜋</m:t>
                          </m:r>
                        </m:den>
                      </m:f>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7" name="Text Box 5">
                <a:extLst>
                  <a:ext uri="{FF2B5EF4-FFF2-40B4-BE49-F238E27FC236}">
                    <a16:creationId xmlns:a16="http://schemas.microsoft.com/office/drawing/2014/main" id="{A6ED38B0-E649-510C-D6C6-AAAB7AE3D8AE}"/>
                  </a:ext>
                </a:extLst>
              </p:cNvPr>
              <p:cNvSpPr txBox="1">
                <a:spLocks noRot="1" noChangeAspect="1" noMove="1" noResize="1" noEditPoints="1" noAdjustHandles="1" noChangeArrowheads="1" noChangeShapeType="1" noTextEdit="1"/>
              </p:cNvSpPr>
              <p:nvPr/>
            </p:nvSpPr>
            <p:spPr bwMode="auto">
              <a:xfrm>
                <a:off x="2827192" y="2387691"/>
                <a:ext cx="2096244" cy="617285"/>
              </a:xfrm>
              <a:prstGeom prst="rect">
                <a:avLst/>
              </a:prstGeom>
              <a:blipFill>
                <a:blip r:embed="rId5"/>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 Box 5">
                <a:extLst>
                  <a:ext uri="{FF2B5EF4-FFF2-40B4-BE49-F238E27FC236}">
                    <a16:creationId xmlns:a16="http://schemas.microsoft.com/office/drawing/2014/main" id="{C29E427C-D749-4AD4-717B-6C532558052D}"/>
                  </a:ext>
                </a:extLst>
              </p:cNvPr>
              <p:cNvSpPr txBox="1">
                <a:spLocks noChangeArrowheads="1"/>
              </p:cNvSpPr>
              <p:nvPr/>
            </p:nvSpPr>
            <p:spPr bwMode="auto">
              <a:xfrm>
                <a:off x="3999756" y="2428079"/>
                <a:ext cx="2096244"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14:m>
                  <m:oMathPara xmlns:m="http://schemas.openxmlformats.org/officeDocument/2006/math">
                    <m:oMathParaPr>
                      <m:jc m:val="centerGroup"/>
                    </m:oMathParaPr>
                    <m:oMath xmlns:m="http://schemas.openxmlformats.org/officeDocument/2006/math">
                      <m:r>
                        <a:rPr lang="en-IN" altLang="en-US" sz="2000" b="0" i="1" dirty="0" smtClean="0">
                          <a:solidFill>
                            <a:srgbClr val="C00000"/>
                          </a:solidFill>
                          <a:latin typeface="Cambria Math" panose="02040503050406030204" pitchFamily="18" charset="0"/>
                          <a:cs typeface="Times New Roman" panose="02020603050405020304" pitchFamily="18" charset="0"/>
                        </a:rPr>
                        <m:t>=</m:t>
                      </m:r>
                      <m:r>
                        <a:rPr lang="en-US" altLang="en-US" sz="2000" b="0" i="1" smtClean="0">
                          <a:solidFill>
                            <a:srgbClr val="C00000"/>
                          </a:solidFill>
                          <a:latin typeface="Cambria Math" panose="02040503050406030204" pitchFamily="18" charset="0"/>
                          <a:cs typeface="Times New Roman" panose="02020603050405020304" pitchFamily="18" charset="0"/>
                        </a:rPr>
                        <m:t>2×</m:t>
                      </m:r>
                      <m:sSup>
                        <m:sSupPr>
                          <m:ctrlPr>
                            <a:rPr lang="en-US" altLang="en-US" sz="2000" b="0" i="1" smtClean="0">
                              <a:solidFill>
                                <a:srgbClr val="C00000"/>
                              </a:solidFill>
                              <a:latin typeface="Cambria Math" panose="02040503050406030204" pitchFamily="18" charset="0"/>
                              <a:cs typeface="Times New Roman" panose="02020603050405020304" pitchFamily="18" charset="0"/>
                            </a:rPr>
                          </m:ctrlPr>
                        </m:sSupPr>
                        <m:e>
                          <m:r>
                            <a:rPr lang="en-US" altLang="en-US" sz="2000" b="0" i="1" smtClean="0">
                              <a:solidFill>
                                <a:srgbClr val="C00000"/>
                              </a:solidFill>
                              <a:latin typeface="Cambria Math" panose="02040503050406030204" pitchFamily="18" charset="0"/>
                              <a:cs typeface="Times New Roman" panose="02020603050405020304" pitchFamily="18" charset="0"/>
                            </a:rPr>
                            <m:t>10</m:t>
                          </m:r>
                        </m:e>
                        <m:sup>
                          <m:r>
                            <a:rPr lang="en-US" altLang="en-US" sz="2000" b="0" i="1" smtClean="0">
                              <a:solidFill>
                                <a:srgbClr val="C00000"/>
                              </a:solidFill>
                              <a:latin typeface="Cambria Math" panose="02040503050406030204" pitchFamily="18" charset="0"/>
                              <a:cs typeface="Times New Roman" panose="02020603050405020304" pitchFamily="18" charset="0"/>
                            </a:rPr>
                            <m:t>−</m:t>
                          </m:r>
                          <m:r>
                            <a:rPr lang="en-IN" altLang="en-US" sz="2000" b="0" i="1" smtClean="0">
                              <a:solidFill>
                                <a:srgbClr val="C00000"/>
                              </a:solidFill>
                              <a:latin typeface="Cambria Math" panose="02040503050406030204" pitchFamily="18" charset="0"/>
                              <a:cs typeface="Times New Roman" panose="02020603050405020304" pitchFamily="18" charset="0"/>
                            </a:rPr>
                            <m:t>7</m:t>
                          </m:r>
                        </m:sup>
                      </m:sSup>
                      <m:r>
                        <a:rPr lang="en-US" altLang="en-US" sz="2000" b="0" i="1" smtClean="0">
                          <a:solidFill>
                            <a:srgbClr val="C00000"/>
                          </a:solidFill>
                          <a:latin typeface="Cambria Math" panose="02040503050406030204" pitchFamily="18" charset="0"/>
                          <a:cs typeface="Times New Roman" panose="02020603050405020304" pitchFamily="18" charset="0"/>
                        </a:rPr>
                        <m:t> </m:t>
                      </m:r>
                      <m:r>
                        <a:rPr lang="en-US" altLang="en-US" sz="2000" b="0" i="1" smtClean="0">
                          <a:solidFill>
                            <a:srgbClr val="C00000"/>
                          </a:solidFill>
                          <a:latin typeface="Cambria Math" panose="02040503050406030204" pitchFamily="18" charset="0"/>
                          <a:cs typeface="Times New Roman" panose="02020603050405020304" pitchFamily="18" charset="0"/>
                        </a:rPr>
                        <m:t>𝑁</m:t>
                      </m:r>
                      <m:r>
                        <a:rPr lang="en-US" altLang="en-US" sz="2000" b="0" i="1" smtClean="0">
                          <a:solidFill>
                            <a:srgbClr val="C00000"/>
                          </a:solidFill>
                          <a:latin typeface="Cambria Math" panose="02040503050406030204" pitchFamily="18" charset="0"/>
                          <a:cs typeface="Times New Roman" panose="02020603050405020304" pitchFamily="18" charset="0"/>
                        </a:rPr>
                        <m:t>/</m:t>
                      </m:r>
                      <m:r>
                        <a:rPr lang="en-US" altLang="en-US" sz="2000" b="0" i="1" smtClean="0">
                          <a:solidFill>
                            <a:srgbClr val="C00000"/>
                          </a:solidFill>
                          <a:latin typeface="Cambria Math" panose="02040503050406030204" pitchFamily="18" charset="0"/>
                          <a:cs typeface="Times New Roman" panose="02020603050405020304" pitchFamily="18" charset="0"/>
                        </a:rPr>
                        <m:t>𝑚</m:t>
                      </m:r>
                    </m:oMath>
                  </m:oMathPara>
                </a14:m>
                <a:endParaRPr lang="en-US" altLang="en-US" sz="20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8" name="Text Box 5">
                <a:extLst>
                  <a:ext uri="{FF2B5EF4-FFF2-40B4-BE49-F238E27FC236}">
                    <a16:creationId xmlns:a16="http://schemas.microsoft.com/office/drawing/2014/main" id="{C29E427C-D749-4AD4-717B-6C532558052D}"/>
                  </a:ext>
                </a:extLst>
              </p:cNvPr>
              <p:cNvSpPr txBox="1">
                <a:spLocks noRot="1" noChangeAspect="1" noMove="1" noResize="1" noEditPoints="1" noAdjustHandles="1" noChangeArrowheads="1" noChangeShapeType="1" noTextEdit="1"/>
              </p:cNvSpPr>
              <p:nvPr/>
            </p:nvSpPr>
            <p:spPr bwMode="auto">
              <a:xfrm>
                <a:off x="3999756" y="2428079"/>
                <a:ext cx="2096244" cy="400110"/>
              </a:xfrm>
              <a:prstGeom prst="rect">
                <a:avLst/>
              </a:prstGeom>
              <a:blipFill>
                <a:blip r:embed="rId6"/>
                <a:stretch>
                  <a:fillRect b="-1515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 name="Text Box 5">
                <a:extLst>
                  <a:ext uri="{FF2B5EF4-FFF2-40B4-BE49-F238E27FC236}">
                    <a16:creationId xmlns:a16="http://schemas.microsoft.com/office/drawing/2014/main" id="{2DE23DAA-9A94-9CEF-ABD9-F217D74378E2}"/>
                  </a:ext>
                </a:extLst>
              </p:cNvPr>
              <p:cNvSpPr txBox="1">
                <a:spLocks noChangeArrowheads="1"/>
              </p:cNvSpPr>
              <p:nvPr/>
            </p:nvSpPr>
            <p:spPr bwMode="auto">
              <a:xfrm>
                <a:off x="491175" y="3398532"/>
                <a:ext cx="10409053" cy="70788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000" dirty="0">
                    <a:solidFill>
                      <a:srgbClr val="990000"/>
                    </a:solidFill>
                    <a:latin typeface="Times New Roman" panose="02020603050405020304" pitchFamily="18" charset="0"/>
                    <a:cs typeface="Times New Roman" panose="02020603050405020304" pitchFamily="18" charset="0"/>
                  </a:rPr>
                  <a:t>Ampere is that current, when flowed through a pair of infinitely long straight wire separated by 1 m exerts a force  of </a:t>
                </a:r>
                <a14:m>
                  <m:oMath xmlns:m="http://schemas.openxmlformats.org/officeDocument/2006/math">
                    <m:r>
                      <a:rPr lang="en-US" altLang="en-US" sz="2000" i="1">
                        <a:solidFill>
                          <a:srgbClr val="C00000"/>
                        </a:solidFill>
                        <a:latin typeface="Cambria Math" panose="02040503050406030204" pitchFamily="18" charset="0"/>
                        <a:cs typeface="Times New Roman" panose="02020603050405020304" pitchFamily="18" charset="0"/>
                      </a:rPr>
                      <m:t>2×</m:t>
                    </m:r>
                    <m:sSup>
                      <m:sSupPr>
                        <m:ctrlPr>
                          <a:rPr lang="en-US" altLang="en-US" sz="2000" i="1">
                            <a:solidFill>
                              <a:srgbClr val="C00000"/>
                            </a:solidFill>
                            <a:latin typeface="Cambria Math" panose="02040503050406030204" pitchFamily="18" charset="0"/>
                            <a:cs typeface="Times New Roman" panose="02020603050405020304" pitchFamily="18" charset="0"/>
                          </a:rPr>
                        </m:ctrlPr>
                      </m:sSupPr>
                      <m:e>
                        <m:r>
                          <a:rPr lang="en-US" altLang="en-US" sz="2000" i="1">
                            <a:solidFill>
                              <a:srgbClr val="C00000"/>
                            </a:solidFill>
                            <a:latin typeface="Cambria Math" panose="02040503050406030204" pitchFamily="18" charset="0"/>
                            <a:cs typeface="Times New Roman" panose="02020603050405020304" pitchFamily="18" charset="0"/>
                          </a:rPr>
                          <m:t>10</m:t>
                        </m:r>
                      </m:e>
                      <m:sup>
                        <m:r>
                          <a:rPr lang="en-US" altLang="en-US" sz="2000" i="1">
                            <a:solidFill>
                              <a:srgbClr val="C00000"/>
                            </a:solidFill>
                            <a:latin typeface="Cambria Math" panose="02040503050406030204" pitchFamily="18" charset="0"/>
                            <a:cs typeface="Times New Roman" panose="02020603050405020304" pitchFamily="18" charset="0"/>
                          </a:rPr>
                          <m:t>−</m:t>
                        </m:r>
                        <m:r>
                          <a:rPr lang="en-IN" altLang="en-US" sz="2000" b="0" i="1" smtClean="0">
                            <a:solidFill>
                              <a:srgbClr val="C00000"/>
                            </a:solidFill>
                            <a:latin typeface="Cambria Math" panose="02040503050406030204" pitchFamily="18" charset="0"/>
                            <a:cs typeface="Times New Roman" panose="02020603050405020304" pitchFamily="18" charset="0"/>
                          </a:rPr>
                          <m:t>7</m:t>
                        </m:r>
                      </m:sup>
                    </m:sSup>
                    <m:r>
                      <a:rPr lang="en-US" altLang="en-US" sz="2000" i="1">
                        <a:solidFill>
                          <a:srgbClr val="C00000"/>
                        </a:solidFill>
                        <a:latin typeface="Cambria Math" panose="02040503050406030204" pitchFamily="18" charset="0"/>
                        <a:cs typeface="Times New Roman" panose="02020603050405020304" pitchFamily="18" charset="0"/>
                      </a:rPr>
                      <m:t> </m:t>
                    </m:r>
                    <m:r>
                      <a:rPr lang="en-US" altLang="en-US" sz="2000" i="1">
                        <a:solidFill>
                          <a:srgbClr val="C00000"/>
                        </a:solidFill>
                        <a:latin typeface="Cambria Math" panose="02040503050406030204" pitchFamily="18" charset="0"/>
                        <a:cs typeface="Times New Roman" panose="02020603050405020304" pitchFamily="18" charset="0"/>
                      </a:rPr>
                      <m:t>𝑁</m:t>
                    </m:r>
                    <m:r>
                      <a:rPr lang="en-US" altLang="en-US" sz="2000" i="1">
                        <a:solidFill>
                          <a:srgbClr val="C00000"/>
                        </a:solidFill>
                        <a:latin typeface="Cambria Math" panose="02040503050406030204" pitchFamily="18" charset="0"/>
                        <a:cs typeface="Times New Roman" panose="02020603050405020304" pitchFamily="18" charset="0"/>
                      </a:rPr>
                      <m:t>/</m:t>
                    </m:r>
                    <m:r>
                      <a:rPr lang="en-US" altLang="en-US" sz="2000" i="1">
                        <a:solidFill>
                          <a:srgbClr val="C00000"/>
                        </a:solidFill>
                        <a:latin typeface="Cambria Math" panose="02040503050406030204" pitchFamily="18" charset="0"/>
                        <a:cs typeface="Times New Roman" panose="02020603050405020304" pitchFamily="18" charset="0"/>
                      </a:rPr>
                      <m:t>𝑚</m:t>
                    </m:r>
                  </m:oMath>
                </a14:m>
                <a:r>
                  <a:rPr lang="en-US" altLang="en-US" sz="2000" dirty="0">
                    <a:solidFill>
                      <a:srgbClr val="990000"/>
                    </a:solidFill>
                    <a:latin typeface="Times New Roman" panose="02020603050405020304" pitchFamily="18" charset="0"/>
                    <a:cs typeface="Times New Roman" panose="02020603050405020304" pitchFamily="18" charset="0"/>
                  </a:rPr>
                  <a:t> per unit length of each.</a:t>
                </a:r>
              </a:p>
            </p:txBody>
          </p:sp>
        </mc:Choice>
        <mc:Fallback xmlns="">
          <p:sp>
            <p:nvSpPr>
              <p:cNvPr id="9" name="Text Box 5">
                <a:extLst>
                  <a:ext uri="{FF2B5EF4-FFF2-40B4-BE49-F238E27FC236}">
                    <a16:creationId xmlns:a16="http://schemas.microsoft.com/office/drawing/2014/main" id="{2DE23DAA-9A94-9CEF-ABD9-F217D74378E2}"/>
                  </a:ext>
                </a:extLst>
              </p:cNvPr>
              <p:cNvSpPr txBox="1">
                <a:spLocks noRot="1" noChangeAspect="1" noMove="1" noResize="1" noEditPoints="1" noAdjustHandles="1" noChangeArrowheads="1" noChangeShapeType="1" noTextEdit="1"/>
              </p:cNvSpPr>
              <p:nvPr/>
            </p:nvSpPr>
            <p:spPr bwMode="auto">
              <a:xfrm>
                <a:off x="491175" y="3398532"/>
                <a:ext cx="10409053" cy="707886"/>
              </a:xfrm>
              <a:prstGeom prst="rect">
                <a:avLst/>
              </a:prstGeom>
              <a:blipFill>
                <a:blip r:embed="rId7"/>
                <a:stretch>
                  <a:fillRect l="-644" t="-5172" r="-117" b="-146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Tree>
    <p:extLst>
      <p:ext uri="{BB962C8B-B14F-4D97-AF65-F5344CB8AC3E}">
        <p14:creationId xmlns:p14="http://schemas.microsoft.com/office/powerpoint/2010/main" val="405559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P spid="4" grpId="1"/>
      <p:bldP spid="5" grpId="0"/>
      <p:bldP spid="5" grpId="1"/>
      <p:bldP spid="6" grpId="0"/>
      <p:bldP spid="6" grpId="1"/>
      <p:bldP spid="7" grpId="0"/>
      <p:bldP spid="8" grpId="0"/>
      <p:bldP spid="8" grpId="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x on a white background">
            <a:extLst>
              <a:ext uri="{FF2B5EF4-FFF2-40B4-BE49-F238E27FC236}">
                <a16:creationId xmlns:a16="http://schemas.microsoft.com/office/drawing/2014/main" id="{03BC153B-AE6A-F1AB-7946-6E9589E27FCB}"/>
              </a:ext>
            </a:extLst>
          </p:cNvPr>
          <p:cNvPicPr>
            <a:picLocks noChangeAspect="1"/>
          </p:cNvPicPr>
          <p:nvPr/>
        </p:nvPicPr>
        <p:blipFill>
          <a:blip r:embed="rId2"/>
          <a:stretch/>
        </p:blipFill>
        <p:spPr>
          <a:xfrm>
            <a:off x="7578355" y="908552"/>
            <a:ext cx="4267281" cy="4236582"/>
          </a:xfrm>
          <a:prstGeom prst="rect">
            <a:avLst/>
          </a:prstGeom>
        </p:spPr>
      </p:pic>
      <p:sp>
        <p:nvSpPr>
          <p:cNvPr id="8" name="Oval 7">
            <a:extLst>
              <a:ext uri="{FF2B5EF4-FFF2-40B4-BE49-F238E27FC236}">
                <a16:creationId xmlns:a16="http://schemas.microsoft.com/office/drawing/2014/main" id="{FD2D89B5-7110-AFC6-0A45-4494A76C4051}"/>
              </a:ext>
            </a:extLst>
          </p:cNvPr>
          <p:cNvSpPr/>
          <p:nvPr/>
        </p:nvSpPr>
        <p:spPr>
          <a:xfrm>
            <a:off x="8097899" y="1235818"/>
            <a:ext cx="2992974" cy="2992974"/>
          </a:xfrm>
          <a:prstGeom prst="ellipse">
            <a:avLst/>
          </a:prstGeom>
          <a:solidFill>
            <a:schemeClr val="lt1">
              <a:alpha val="0"/>
            </a:schemeClr>
          </a:solid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IN"/>
          </a:p>
        </p:txBody>
      </p:sp>
      <p:sp>
        <p:nvSpPr>
          <p:cNvPr id="9" name="Oval 8">
            <a:extLst>
              <a:ext uri="{FF2B5EF4-FFF2-40B4-BE49-F238E27FC236}">
                <a16:creationId xmlns:a16="http://schemas.microsoft.com/office/drawing/2014/main" id="{80D857DF-4709-F239-383B-802E79CF52C5}"/>
              </a:ext>
            </a:extLst>
          </p:cNvPr>
          <p:cNvSpPr/>
          <p:nvPr/>
        </p:nvSpPr>
        <p:spPr>
          <a:xfrm>
            <a:off x="9487355" y="4174094"/>
            <a:ext cx="214062" cy="191351"/>
          </a:xfrm>
          <a:prstGeom prst="ellipse">
            <a:avLst/>
          </a:prstGeom>
          <a:solidFill>
            <a:srgbClr val="C00000"/>
          </a:solidFill>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4" name="Group 13">
            <a:extLst>
              <a:ext uri="{FF2B5EF4-FFF2-40B4-BE49-F238E27FC236}">
                <a16:creationId xmlns:a16="http://schemas.microsoft.com/office/drawing/2014/main" id="{294E0175-8256-92D0-C52E-81984CF32B99}"/>
              </a:ext>
            </a:extLst>
          </p:cNvPr>
          <p:cNvGrpSpPr/>
          <p:nvPr/>
        </p:nvGrpSpPr>
        <p:grpSpPr>
          <a:xfrm>
            <a:off x="9701417" y="4269769"/>
            <a:ext cx="899886" cy="369332"/>
            <a:chOff x="1190171" y="2546252"/>
            <a:chExt cx="899886" cy="369332"/>
          </a:xfrm>
        </p:grpSpPr>
        <p:cxnSp>
          <p:nvCxnSpPr>
            <p:cNvPr id="11" name="Straight Arrow Connector 10">
              <a:extLst>
                <a:ext uri="{FF2B5EF4-FFF2-40B4-BE49-F238E27FC236}">
                  <a16:creationId xmlns:a16="http://schemas.microsoft.com/office/drawing/2014/main" id="{4FAA1D8F-A0C8-A8CE-4611-0A8F7AB78E8D}"/>
                </a:ext>
              </a:extLst>
            </p:cNvPr>
            <p:cNvCxnSpPr/>
            <p:nvPr/>
          </p:nvCxnSpPr>
          <p:spPr>
            <a:xfrm>
              <a:off x="1190171" y="2546252"/>
              <a:ext cx="899886"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D50DBAF-6B37-041E-C872-61ED42D30198}"/>
                    </a:ext>
                  </a:extLst>
                </p:cNvPr>
                <p:cNvSpPr txBox="1"/>
                <p:nvPr/>
              </p:nvSpPr>
              <p:spPr>
                <a:xfrm>
                  <a:off x="1469048" y="2546252"/>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𝑉</m:t>
                        </m:r>
                      </m:oMath>
                    </m:oMathPara>
                  </a14:m>
                  <a:endParaRPr lang="en-IN" dirty="0"/>
                </a:p>
              </p:txBody>
            </p:sp>
          </mc:Choice>
          <mc:Fallback xmlns="">
            <p:sp>
              <p:nvSpPr>
                <p:cNvPr id="13" name="TextBox 12">
                  <a:extLst>
                    <a:ext uri="{FF2B5EF4-FFF2-40B4-BE49-F238E27FC236}">
                      <a16:creationId xmlns:a16="http://schemas.microsoft.com/office/drawing/2014/main" id="{3D50DBAF-6B37-041E-C872-61ED42D30198}"/>
                    </a:ext>
                  </a:extLst>
                </p:cNvPr>
                <p:cNvSpPr txBox="1">
                  <a:spLocks noRot="1" noChangeAspect="1" noMove="1" noResize="1" noEditPoints="1" noAdjustHandles="1" noChangeArrowheads="1" noChangeShapeType="1" noTextEdit="1"/>
                </p:cNvSpPr>
                <p:nvPr/>
              </p:nvSpPr>
              <p:spPr>
                <a:xfrm>
                  <a:off x="1469048" y="2546252"/>
                  <a:ext cx="342132" cy="369332"/>
                </a:xfrm>
                <a:prstGeom prst="rect">
                  <a:avLst/>
                </a:prstGeom>
                <a:blipFill>
                  <a:blip r:embed="rId3"/>
                  <a:stretch>
                    <a:fillRect/>
                  </a:stretch>
                </a:blipFill>
              </p:spPr>
              <p:txBody>
                <a:bodyPr/>
                <a:lstStyle/>
                <a:p>
                  <a:r>
                    <a:rPr lang="en-IN">
                      <a:noFill/>
                    </a:rPr>
                    <a:t> </a:t>
                  </a:r>
                </a:p>
              </p:txBody>
            </p:sp>
          </mc:Fallback>
        </mc:AlternateContent>
      </p:grpSp>
      <p:grpSp>
        <p:nvGrpSpPr>
          <p:cNvPr id="15" name="Group 14">
            <a:extLst>
              <a:ext uri="{FF2B5EF4-FFF2-40B4-BE49-F238E27FC236}">
                <a16:creationId xmlns:a16="http://schemas.microsoft.com/office/drawing/2014/main" id="{A0D95CD9-F14D-05F1-D98B-DCE46582D839}"/>
              </a:ext>
            </a:extLst>
          </p:cNvPr>
          <p:cNvGrpSpPr/>
          <p:nvPr/>
        </p:nvGrpSpPr>
        <p:grpSpPr>
          <a:xfrm rot="16200000">
            <a:off x="9322377" y="3546450"/>
            <a:ext cx="899886" cy="415949"/>
            <a:chOff x="1190171" y="2546252"/>
            <a:chExt cx="899886" cy="415949"/>
          </a:xfrm>
        </p:grpSpPr>
        <p:cxnSp>
          <p:nvCxnSpPr>
            <p:cNvPr id="16" name="Straight Arrow Connector 15">
              <a:extLst>
                <a:ext uri="{FF2B5EF4-FFF2-40B4-BE49-F238E27FC236}">
                  <a16:creationId xmlns:a16="http://schemas.microsoft.com/office/drawing/2014/main" id="{C27F7089-E794-9C48-6FA8-F5EAC956BEA6}"/>
                </a:ext>
              </a:extLst>
            </p:cNvPr>
            <p:cNvCxnSpPr/>
            <p:nvPr/>
          </p:nvCxnSpPr>
          <p:spPr>
            <a:xfrm>
              <a:off x="1190171" y="2546252"/>
              <a:ext cx="899886"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6B8AC08-4CA5-5D7E-BA18-92972C51F8FA}"/>
                    </a:ext>
                  </a:extLst>
                </p:cNvPr>
                <p:cNvSpPr txBox="1"/>
                <p:nvPr/>
              </p:nvSpPr>
              <p:spPr>
                <a:xfrm rot="5244428">
                  <a:off x="1276834" y="2606469"/>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𝐹</m:t>
                        </m:r>
                      </m:oMath>
                    </m:oMathPara>
                  </a14:m>
                  <a:endParaRPr lang="en-IN" dirty="0"/>
                </a:p>
              </p:txBody>
            </p:sp>
          </mc:Choice>
          <mc:Fallback xmlns="">
            <p:sp>
              <p:nvSpPr>
                <p:cNvPr id="17" name="TextBox 16">
                  <a:extLst>
                    <a:ext uri="{FF2B5EF4-FFF2-40B4-BE49-F238E27FC236}">
                      <a16:creationId xmlns:a16="http://schemas.microsoft.com/office/drawing/2014/main" id="{06B8AC08-4CA5-5D7E-BA18-92972C51F8FA}"/>
                    </a:ext>
                  </a:extLst>
                </p:cNvPr>
                <p:cNvSpPr txBox="1">
                  <a:spLocks noRot="1" noChangeAspect="1" noMove="1" noResize="1" noEditPoints="1" noAdjustHandles="1" noChangeArrowheads="1" noChangeShapeType="1" noTextEdit="1"/>
                </p:cNvSpPr>
                <p:nvPr/>
              </p:nvSpPr>
              <p:spPr>
                <a:xfrm rot="5244428">
                  <a:off x="1276834" y="2606469"/>
                  <a:ext cx="342132" cy="369332"/>
                </a:xfrm>
                <a:prstGeom prst="rect">
                  <a:avLst/>
                </a:prstGeom>
                <a:blipFill>
                  <a:blip r:embed="rId4"/>
                  <a:stretch>
                    <a:fillRect/>
                  </a:stretch>
                </a:blipFill>
              </p:spPr>
              <p:txBody>
                <a:bodyPr/>
                <a:lstStyle/>
                <a:p>
                  <a:r>
                    <a:rPr lang="en-IN">
                      <a:noFill/>
                    </a:rPr>
                    <a:t> </a:t>
                  </a:r>
                </a:p>
              </p:txBody>
            </p:sp>
          </mc:Fallback>
        </mc:AlternateContent>
      </p:grpSp>
      <p:sp>
        <p:nvSpPr>
          <p:cNvPr id="18" name="Oval 17">
            <a:extLst>
              <a:ext uri="{FF2B5EF4-FFF2-40B4-BE49-F238E27FC236}">
                <a16:creationId xmlns:a16="http://schemas.microsoft.com/office/drawing/2014/main" id="{7882EACE-2510-E15F-F611-60678E4C76A0}"/>
              </a:ext>
            </a:extLst>
          </p:cNvPr>
          <p:cNvSpPr/>
          <p:nvPr/>
        </p:nvSpPr>
        <p:spPr>
          <a:xfrm>
            <a:off x="10720164" y="3542796"/>
            <a:ext cx="214062" cy="191351"/>
          </a:xfrm>
          <a:prstGeom prst="ellipse">
            <a:avLst/>
          </a:prstGeom>
          <a:solidFill>
            <a:srgbClr val="C00000"/>
          </a:solidFill>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3" name="Group 22">
            <a:extLst>
              <a:ext uri="{FF2B5EF4-FFF2-40B4-BE49-F238E27FC236}">
                <a16:creationId xmlns:a16="http://schemas.microsoft.com/office/drawing/2014/main" id="{7177B8A5-E413-60FC-E377-60815405ABEB}"/>
              </a:ext>
            </a:extLst>
          </p:cNvPr>
          <p:cNvGrpSpPr/>
          <p:nvPr/>
        </p:nvGrpSpPr>
        <p:grpSpPr>
          <a:xfrm rot="18696838">
            <a:off x="10827123" y="3214878"/>
            <a:ext cx="899886" cy="369332"/>
            <a:chOff x="1190171" y="2546252"/>
            <a:chExt cx="899886" cy="369332"/>
          </a:xfrm>
        </p:grpSpPr>
        <p:cxnSp>
          <p:nvCxnSpPr>
            <p:cNvPr id="24" name="Straight Arrow Connector 23">
              <a:extLst>
                <a:ext uri="{FF2B5EF4-FFF2-40B4-BE49-F238E27FC236}">
                  <a16:creationId xmlns:a16="http://schemas.microsoft.com/office/drawing/2014/main" id="{0FEC4916-C269-89C9-274A-515E02284816}"/>
                </a:ext>
              </a:extLst>
            </p:cNvPr>
            <p:cNvCxnSpPr/>
            <p:nvPr/>
          </p:nvCxnSpPr>
          <p:spPr>
            <a:xfrm>
              <a:off x="1190171" y="2546252"/>
              <a:ext cx="899886"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07D2C4F-0B24-E618-A94F-6E3EE477FD9D}"/>
                    </a:ext>
                  </a:extLst>
                </p:cNvPr>
                <p:cNvSpPr txBox="1"/>
                <p:nvPr/>
              </p:nvSpPr>
              <p:spPr>
                <a:xfrm>
                  <a:off x="1469048" y="2546252"/>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𝑉</m:t>
                        </m:r>
                      </m:oMath>
                    </m:oMathPara>
                  </a14:m>
                  <a:endParaRPr lang="en-IN" dirty="0"/>
                </a:p>
              </p:txBody>
            </p:sp>
          </mc:Choice>
          <mc:Fallback xmlns="">
            <p:sp>
              <p:nvSpPr>
                <p:cNvPr id="25" name="TextBox 24">
                  <a:extLst>
                    <a:ext uri="{FF2B5EF4-FFF2-40B4-BE49-F238E27FC236}">
                      <a16:creationId xmlns:a16="http://schemas.microsoft.com/office/drawing/2014/main" id="{207D2C4F-0B24-E618-A94F-6E3EE477FD9D}"/>
                    </a:ext>
                  </a:extLst>
                </p:cNvPr>
                <p:cNvSpPr txBox="1">
                  <a:spLocks noRot="1" noChangeAspect="1" noMove="1" noResize="1" noEditPoints="1" noAdjustHandles="1" noChangeArrowheads="1" noChangeShapeType="1" noTextEdit="1"/>
                </p:cNvSpPr>
                <p:nvPr/>
              </p:nvSpPr>
              <p:spPr>
                <a:xfrm>
                  <a:off x="1469048" y="2546252"/>
                  <a:ext cx="342132" cy="369332"/>
                </a:xfrm>
                <a:prstGeom prst="rect">
                  <a:avLst/>
                </a:prstGeom>
                <a:blipFill>
                  <a:blip r:embed="rId5"/>
                  <a:stretch>
                    <a:fillRect/>
                  </a:stretch>
                </a:blipFill>
              </p:spPr>
              <p:txBody>
                <a:bodyPr/>
                <a:lstStyle/>
                <a:p>
                  <a:r>
                    <a:rPr lang="en-IN">
                      <a:noFill/>
                    </a:rPr>
                    <a:t> </a:t>
                  </a:r>
                </a:p>
              </p:txBody>
            </p:sp>
          </mc:Fallback>
        </mc:AlternateContent>
      </p:grpSp>
      <p:grpSp>
        <p:nvGrpSpPr>
          <p:cNvPr id="26" name="Group 25">
            <a:extLst>
              <a:ext uri="{FF2B5EF4-FFF2-40B4-BE49-F238E27FC236}">
                <a16:creationId xmlns:a16="http://schemas.microsoft.com/office/drawing/2014/main" id="{2F13C944-89C3-29A8-661A-1B5BFDE280DD}"/>
              </a:ext>
            </a:extLst>
          </p:cNvPr>
          <p:cNvGrpSpPr/>
          <p:nvPr/>
        </p:nvGrpSpPr>
        <p:grpSpPr>
          <a:xfrm rot="13049383">
            <a:off x="10151359" y="2977123"/>
            <a:ext cx="899886" cy="415949"/>
            <a:chOff x="1190171" y="2546252"/>
            <a:chExt cx="899886" cy="415949"/>
          </a:xfrm>
        </p:grpSpPr>
        <p:cxnSp>
          <p:nvCxnSpPr>
            <p:cNvPr id="27" name="Straight Arrow Connector 26">
              <a:extLst>
                <a:ext uri="{FF2B5EF4-FFF2-40B4-BE49-F238E27FC236}">
                  <a16:creationId xmlns:a16="http://schemas.microsoft.com/office/drawing/2014/main" id="{502109C7-4C1D-244B-AD89-4822D37B9A65}"/>
                </a:ext>
              </a:extLst>
            </p:cNvPr>
            <p:cNvCxnSpPr/>
            <p:nvPr/>
          </p:nvCxnSpPr>
          <p:spPr>
            <a:xfrm>
              <a:off x="1190171" y="2546252"/>
              <a:ext cx="899886"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4D289EB-52D1-8EC0-9A5F-E6DFB3CE7D3C}"/>
                    </a:ext>
                  </a:extLst>
                </p:cNvPr>
                <p:cNvSpPr txBox="1"/>
                <p:nvPr/>
              </p:nvSpPr>
              <p:spPr>
                <a:xfrm rot="5244428">
                  <a:off x="1276834" y="2606469"/>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𝐹</m:t>
                        </m:r>
                      </m:oMath>
                    </m:oMathPara>
                  </a14:m>
                  <a:endParaRPr lang="en-IN" dirty="0"/>
                </a:p>
              </p:txBody>
            </p:sp>
          </mc:Choice>
          <mc:Fallback xmlns="">
            <p:sp>
              <p:nvSpPr>
                <p:cNvPr id="28" name="TextBox 27">
                  <a:extLst>
                    <a:ext uri="{FF2B5EF4-FFF2-40B4-BE49-F238E27FC236}">
                      <a16:creationId xmlns:a16="http://schemas.microsoft.com/office/drawing/2014/main" id="{74D289EB-52D1-8EC0-9A5F-E6DFB3CE7D3C}"/>
                    </a:ext>
                  </a:extLst>
                </p:cNvPr>
                <p:cNvSpPr txBox="1">
                  <a:spLocks noRot="1" noChangeAspect="1" noMove="1" noResize="1" noEditPoints="1" noAdjustHandles="1" noChangeArrowheads="1" noChangeShapeType="1" noTextEdit="1"/>
                </p:cNvSpPr>
                <p:nvPr/>
              </p:nvSpPr>
              <p:spPr>
                <a:xfrm rot="5244428">
                  <a:off x="1276834" y="2606469"/>
                  <a:ext cx="342132" cy="369332"/>
                </a:xfrm>
                <a:prstGeom prst="rect">
                  <a:avLst/>
                </a:prstGeom>
                <a:blipFill>
                  <a:blip r:embed="rId6"/>
                  <a:stretch>
                    <a:fillRect/>
                  </a:stretch>
                </a:blipFill>
              </p:spPr>
              <p:txBody>
                <a:bodyPr/>
                <a:lstStyle/>
                <a:p>
                  <a:r>
                    <a:rPr lang="en-IN">
                      <a:noFill/>
                    </a:rPr>
                    <a:t> </a:t>
                  </a:r>
                </a:p>
              </p:txBody>
            </p:sp>
          </mc:Fallback>
        </mc:AlternateContent>
      </p:grpSp>
      <p:sp>
        <p:nvSpPr>
          <p:cNvPr id="29" name="Oval 28">
            <a:extLst>
              <a:ext uri="{FF2B5EF4-FFF2-40B4-BE49-F238E27FC236}">
                <a16:creationId xmlns:a16="http://schemas.microsoft.com/office/drawing/2014/main" id="{47D831F9-8408-6BEB-99CB-A8092D113AF1}"/>
              </a:ext>
            </a:extLst>
          </p:cNvPr>
          <p:cNvSpPr/>
          <p:nvPr/>
        </p:nvSpPr>
        <p:spPr>
          <a:xfrm>
            <a:off x="10858819" y="1977163"/>
            <a:ext cx="214062" cy="191351"/>
          </a:xfrm>
          <a:prstGeom prst="ellipse">
            <a:avLst/>
          </a:prstGeom>
          <a:solidFill>
            <a:srgbClr val="C00000"/>
          </a:solidFill>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30" name="Group 29">
            <a:extLst>
              <a:ext uri="{FF2B5EF4-FFF2-40B4-BE49-F238E27FC236}">
                <a16:creationId xmlns:a16="http://schemas.microsoft.com/office/drawing/2014/main" id="{59C96EE0-8B0A-7BAC-FC0D-D4AFA5678D54}"/>
              </a:ext>
            </a:extLst>
          </p:cNvPr>
          <p:cNvGrpSpPr/>
          <p:nvPr/>
        </p:nvGrpSpPr>
        <p:grpSpPr>
          <a:xfrm rot="14128142">
            <a:off x="10365910" y="1327802"/>
            <a:ext cx="899886" cy="355732"/>
            <a:chOff x="1190171" y="2546252"/>
            <a:chExt cx="899886" cy="355732"/>
          </a:xfrm>
        </p:grpSpPr>
        <p:cxnSp>
          <p:nvCxnSpPr>
            <p:cNvPr id="31" name="Straight Arrow Connector 30">
              <a:extLst>
                <a:ext uri="{FF2B5EF4-FFF2-40B4-BE49-F238E27FC236}">
                  <a16:creationId xmlns:a16="http://schemas.microsoft.com/office/drawing/2014/main" id="{D055AC6E-6279-5992-13DB-CCE50ABBFB4E}"/>
                </a:ext>
              </a:extLst>
            </p:cNvPr>
            <p:cNvCxnSpPr/>
            <p:nvPr/>
          </p:nvCxnSpPr>
          <p:spPr>
            <a:xfrm>
              <a:off x="1190171" y="2546252"/>
              <a:ext cx="899886"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C296B96-01A5-ED2C-8547-B781D5E60822}"/>
                    </a:ext>
                  </a:extLst>
                </p:cNvPr>
                <p:cNvSpPr txBox="1"/>
                <p:nvPr/>
              </p:nvSpPr>
              <p:spPr>
                <a:xfrm rot="3572563">
                  <a:off x="1469048" y="2546252"/>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𝑉</m:t>
                        </m:r>
                      </m:oMath>
                    </m:oMathPara>
                  </a14:m>
                  <a:endParaRPr lang="en-IN" dirty="0"/>
                </a:p>
              </p:txBody>
            </p:sp>
          </mc:Choice>
          <mc:Fallback xmlns="">
            <p:sp>
              <p:nvSpPr>
                <p:cNvPr id="32" name="TextBox 31">
                  <a:extLst>
                    <a:ext uri="{FF2B5EF4-FFF2-40B4-BE49-F238E27FC236}">
                      <a16:creationId xmlns:a16="http://schemas.microsoft.com/office/drawing/2014/main" id="{DC296B96-01A5-ED2C-8547-B781D5E60822}"/>
                    </a:ext>
                  </a:extLst>
                </p:cNvPr>
                <p:cNvSpPr txBox="1">
                  <a:spLocks noRot="1" noChangeAspect="1" noMove="1" noResize="1" noEditPoints="1" noAdjustHandles="1" noChangeArrowheads="1" noChangeShapeType="1" noTextEdit="1"/>
                </p:cNvSpPr>
                <p:nvPr/>
              </p:nvSpPr>
              <p:spPr>
                <a:xfrm rot="3572563">
                  <a:off x="1469048" y="2546252"/>
                  <a:ext cx="342132" cy="369332"/>
                </a:xfrm>
                <a:prstGeom prst="rect">
                  <a:avLst/>
                </a:prstGeom>
                <a:blipFill>
                  <a:blip r:embed="rId7"/>
                  <a:stretch>
                    <a:fillRect/>
                  </a:stretch>
                </a:blipFill>
              </p:spPr>
              <p:txBody>
                <a:bodyPr/>
                <a:lstStyle/>
                <a:p>
                  <a:r>
                    <a:rPr lang="en-IN">
                      <a:noFill/>
                    </a:rPr>
                    <a:t> </a:t>
                  </a:r>
                </a:p>
              </p:txBody>
            </p:sp>
          </mc:Fallback>
        </mc:AlternateContent>
      </p:grpSp>
      <p:grpSp>
        <p:nvGrpSpPr>
          <p:cNvPr id="33" name="Group 32">
            <a:extLst>
              <a:ext uri="{FF2B5EF4-FFF2-40B4-BE49-F238E27FC236}">
                <a16:creationId xmlns:a16="http://schemas.microsoft.com/office/drawing/2014/main" id="{8670A42C-7371-2780-B8F4-77C7806AD27F}"/>
              </a:ext>
            </a:extLst>
          </p:cNvPr>
          <p:cNvGrpSpPr/>
          <p:nvPr/>
        </p:nvGrpSpPr>
        <p:grpSpPr>
          <a:xfrm rot="8813350">
            <a:off x="9937934" y="1977148"/>
            <a:ext cx="899886" cy="429549"/>
            <a:chOff x="1190171" y="2546252"/>
            <a:chExt cx="899886" cy="429549"/>
          </a:xfrm>
        </p:grpSpPr>
        <p:cxnSp>
          <p:nvCxnSpPr>
            <p:cNvPr id="34" name="Straight Arrow Connector 33">
              <a:extLst>
                <a:ext uri="{FF2B5EF4-FFF2-40B4-BE49-F238E27FC236}">
                  <a16:creationId xmlns:a16="http://schemas.microsoft.com/office/drawing/2014/main" id="{432C970D-B031-79FB-1FD8-B6238505A985}"/>
                </a:ext>
              </a:extLst>
            </p:cNvPr>
            <p:cNvCxnSpPr/>
            <p:nvPr/>
          </p:nvCxnSpPr>
          <p:spPr>
            <a:xfrm>
              <a:off x="1190171" y="2546252"/>
              <a:ext cx="899886" cy="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F2DE5FB-C9D3-B997-45A6-40BCC8301AE8}"/>
                    </a:ext>
                  </a:extLst>
                </p:cNvPr>
                <p:cNvSpPr txBox="1"/>
                <p:nvPr/>
              </p:nvSpPr>
              <p:spPr>
                <a:xfrm rot="10034670">
                  <a:off x="1276834" y="2606469"/>
                  <a:ext cx="34213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800" b="0" i="1" dirty="0" smtClean="0">
                            <a:solidFill>
                              <a:srgbClr val="C00000"/>
                            </a:solidFill>
                            <a:latin typeface="Cambria Math" panose="02040503050406030204" pitchFamily="18" charset="0"/>
                          </a:rPr>
                          <m:t>𝐹</m:t>
                        </m:r>
                      </m:oMath>
                    </m:oMathPara>
                  </a14:m>
                  <a:endParaRPr lang="en-IN" dirty="0"/>
                </a:p>
              </p:txBody>
            </p:sp>
          </mc:Choice>
          <mc:Fallback xmlns="">
            <p:sp>
              <p:nvSpPr>
                <p:cNvPr id="35" name="TextBox 34">
                  <a:extLst>
                    <a:ext uri="{FF2B5EF4-FFF2-40B4-BE49-F238E27FC236}">
                      <a16:creationId xmlns:a16="http://schemas.microsoft.com/office/drawing/2014/main" id="{BF2DE5FB-C9D3-B997-45A6-40BCC8301AE8}"/>
                    </a:ext>
                  </a:extLst>
                </p:cNvPr>
                <p:cNvSpPr txBox="1">
                  <a:spLocks noRot="1" noChangeAspect="1" noMove="1" noResize="1" noEditPoints="1" noAdjustHandles="1" noChangeArrowheads="1" noChangeShapeType="1" noTextEdit="1"/>
                </p:cNvSpPr>
                <p:nvPr/>
              </p:nvSpPr>
              <p:spPr>
                <a:xfrm rot="10034670">
                  <a:off x="1276834" y="2606469"/>
                  <a:ext cx="342132" cy="369332"/>
                </a:xfrm>
                <a:prstGeom prst="rect">
                  <a:avLst/>
                </a:prstGeom>
                <a:blipFill>
                  <a:blip r:embed="rId8"/>
                  <a:stretch>
                    <a:fillRect/>
                  </a:stretch>
                </a:blipFill>
              </p:spPr>
              <p:txBody>
                <a:bodyPr/>
                <a:lstStyle/>
                <a:p>
                  <a:r>
                    <a:rPr lang="en-IN">
                      <a:noFill/>
                    </a:rPr>
                    <a:t> </a:t>
                  </a:r>
                </a:p>
              </p:txBody>
            </p:sp>
          </mc:Fallback>
        </mc:AlternateContent>
      </p:grpSp>
      <p:sp>
        <p:nvSpPr>
          <p:cNvPr id="37" name="Arc 36">
            <a:extLst>
              <a:ext uri="{FF2B5EF4-FFF2-40B4-BE49-F238E27FC236}">
                <a16:creationId xmlns:a16="http://schemas.microsoft.com/office/drawing/2014/main" id="{4F597042-0155-9DBA-2FCE-F0B7526177E2}"/>
              </a:ext>
            </a:extLst>
          </p:cNvPr>
          <p:cNvSpPr/>
          <p:nvPr/>
        </p:nvSpPr>
        <p:spPr>
          <a:xfrm rot="3151953">
            <a:off x="7703531" y="686571"/>
            <a:ext cx="3203216" cy="3003518"/>
          </a:xfrm>
          <a:prstGeom prst="arc">
            <a:avLst>
              <a:gd name="adj1" fmla="val 17505887"/>
              <a:gd name="adj2" fmla="val 20697722"/>
            </a:avLst>
          </a:prstGeom>
          <a:noFill/>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0" name="Arc 39">
            <a:extLst>
              <a:ext uri="{FF2B5EF4-FFF2-40B4-BE49-F238E27FC236}">
                <a16:creationId xmlns:a16="http://schemas.microsoft.com/office/drawing/2014/main" id="{BA385DBB-1899-AFCF-08A8-F7F87DA6E1ED}"/>
              </a:ext>
            </a:extLst>
          </p:cNvPr>
          <p:cNvSpPr/>
          <p:nvPr/>
        </p:nvSpPr>
        <p:spPr>
          <a:xfrm rot="5976032">
            <a:off x="7865543" y="792253"/>
            <a:ext cx="3010466" cy="2997576"/>
          </a:xfrm>
          <a:prstGeom prst="arc">
            <a:avLst>
              <a:gd name="adj1" fmla="val 17696482"/>
              <a:gd name="adj2" fmla="val 21124161"/>
            </a:avLst>
          </a:prstGeom>
          <a:noFill/>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2" name="Text Box 5">
            <a:extLst>
              <a:ext uri="{FF2B5EF4-FFF2-40B4-BE49-F238E27FC236}">
                <a16:creationId xmlns:a16="http://schemas.microsoft.com/office/drawing/2014/main" id="{B9C0A9A3-8BB3-2145-3BC6-6DB6B3DFF6C0}"/>
              </a:ext>
            </a:extLst>
          </p:cNvPr>
          <p:cNvSpPr txBox="1">
            <a:spLocks noChangeArrowheads="1"/>
          </p:cNvSpPr>
          <p:nvPr/>
        </p:nvSpPr>
        <p:spPr bwMode="auto">
          <a:xfrm>
            <a:off x="346363" y="123071"/>
            <a:ext cx="10823219"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Motion of a charged particle in a Magnetic  Field.(Perpendicular to field</a:t>
            </a:r>
          </a:p>
        </p:txBody>
      </p:sp>
      <p:sp>
        <p:nvSpPr>
          <p:cNvPr id="43" name="Text Box 5">
            <a:extLst>
              <a:ext uri="{FF2B5EF4-FFF2-40B4-BE49-F238E27FC236}">
                <a16:creationId xmlns:a16="http://schemas.microsoft.com/office/drawing/2014/main" id="{248D5BDA-8A2F-A881-616B-B1D27B83C115}"/>
              </a:ext>
            </a:extLst>
          </p:cNvPr>
          <p:cNvSpPr txBox="1">
            <a:spLocks noChangeArrowheads="1"/>
          </p:cNvSpPr>
          <p:nvPr/>
        </p:nvSpPr>
        <p:spPr bwMode="auto">
          <a:xfrm>
            <a:off x="315364" y="611745"/>
            <a:ext cx="63651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solidFill>
                  <a:srgbClr val="C00000"/>
                </a:solidFill>
                <a:latin typeface="Times New Roman" panose="02020603050405020304" pitchFamily="18" charset="0"/>
              </a:rPr>
              <a:t>Imagine  Magnetic field Perpendicular to the plane of the paper. ( Here we assume  it is into the paper</a:t>
            </a:r>
            <a:endParaRPr lang="en-US" altLang="en-US" sz="2200" dirty="0">
              <a:solidFill>
                <a:srgbClr val="006600"/>
              </a:solidFill>
              <a:latin typeface="Times New Roman" panose="02020603050405020304" pitchFamily="18" charset="0"/>
            </a:endParaRPr>
          </a:p>
        </p:txBody>
      </p:sp>
      <p:sp>
        <p:nvSpPr>
          <p:cNvPr id="44" name="Text Box 5">
            <a:extLst>
              <a:ext uri="{FF2B5EF4-FFF2-40B4-BE49-F238E27FC236}">
                <a16:creationId xmlns:a16="http://schemas.microsoft.com/office/drawing/2014/main" id="{724A9911-44CD-1809-7485-44F0B014FD8A}"/>
              </a:ext>
            </a:extLst>
          </p:cNvPr>
          <p:cNvSpPr txBox="1">
            <a:spLocks noChangeArrowheads="1"/>
          </p:cNvSpPr>
          <p:nvPr/>
        </p:nvSpPr>
        <p:spPr bwMode="auto">
          <a:xfrm>
            <a:off x="337796" y="1315863"/>
            <a:ext cx="69994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solidFill>
                  <a:srgbClr val="C00000"/>
                </a:solidFill>
                <a:latin typeface="Times New Roman" panose="02020603050405020304" pitchFamily="18" charset="0"/>
              </a:rPr>
              <a:t> Let's imagine a charged particle entering perpendicular to the field</a:t>
            </a:r>
            <a:endParaRPr lang="en-US" altLang="en-US" sz="2200" dirty="0">
              <a:solidFill>
                <a:srgbClr val="006600"/>
              </a:solidFill>
              <a:latin typeface="Times New Roman" panose="02020603050405020304" pitchFamily="18" charset="0"/>
            </a:endParaRPr>
          </a:p>
        </p:txBody>
      </p:sp>
      <p:sp>
        <p:nvSpPr>
          <p:cNvPr id="45" name="Text Box 5">
            <a:extLst>
              <a:ext uri="{FF2B5EF4-FFF2-40B4-BE49-F238E27FC236}">
                <a16:creationId xmlns:a16="http://schemas.microsoft.com/office/drawing/2014/main" id="{253D790F-F286-C06F-091F-F9B23E094313}"/>
              </a:ext>
            </a:extLst>
          </p:cNvPr>
          <p:cNvSpPr txBox="1">
            <a:spLocks noChangeArrowheads="1"/>
          </p:cNvSpPr>
          <p:nvPr/>
        </p:nvSpPr>
        <p:spPr bwMode="auto">
          <a:xfrm>
            <a:off x="228078" y="1846759"/>
            <a:ext cx="69994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solidFill>
                  <a:srgbClr val="C00000"/>
                </a:solidFill>
                <a:latin typeface="Times New Roman" panose="02020603050405020304" pitchFamily="18" charset="0"/>
              </a:rPr>
              <a:t> The velocity vector is shown in figure</a:t>
            </a:r>
            <a:endParaRPr lang="en-US" altLang="en-US" sz="2200" dirty="0">
              <a:solidFill>
                <a:srgbClr val="006600"/>
              </a:solidFill>
              <a:latin typeface="Times New Roman" panose="02020603050405020304" pitchFamily="18" charset="0"/>
            </a:endParaRPr>
          </a:p>
        </p:txBody>
      </p:sp>
      <p:sp>
        <p:nvSpPr>
          <p:cNvPr id="46" name="Text Box 5">
            <a:extLst>
              <a:ext uri="{FF2B5EF4-FFF2-40B4-BE49-F238E27FC236}">
                <a16:creationId xmlns:a16="http://schemas.microsoft.com/office/drawing/2014/main" id="{7EC8F4FA-135E-059B-249B-1F8998DA2E4B}"/>
              </a:ext>
            </a:extLst>
          </p:cNvPr>
          <p:cNvSpPr txBox="1">
            <a:spLocks noChangeArrowheads="1"/>
          </p:cNvSpPr>
          <p:nvPr/>
        </p:nvSpPr>
        <p:spPr bwMode="auto">
          <a:xfrm>
            <a:off x="270732" y="2311281"/>
            <a:ext cx="78282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solidFill>
                  <a:srgbClr val="C00000"/>
                </a:solidFill>
                <a:latin typeface="Times New Roman" panose="02020603050405020304" pitchFamily="18" charset="0"/>
              </a:rPr>
              <a:t>Lorentz's force acting on the particle  will be perpendicular to both </a:t>
            </a:r>
            <a:endParaRPr lang="en-US" altLang="en-US" sz="2200" dirty="0">
              <a:solidFill>
                <a:srgbClr val="006600"/>
              </a:solidFill>
              <a:latin typeface="Times New Roman" panose="02020603050405020304" pitchFamily="18" charset="0"/>
            </a:endParaRPr>
          </a:p>
        </p:txBody>
      </p:sp>
      <p:sp>
        <p:nvSpPr>
          <p:cNvPr id="47" name="Text Box 5">
            <a:extLst>
              <a:ext uri="{FF2B5EF4-FFF2-40B4-BE49-F238E27FC236}">
                <a16:creationId xmlns:a16="http://schemas.microsoft.com/office/drawing/2014/main" id="{0F57CE74-86F9-D88E-09A1-710A36392DC0}"/>
              </a:ext>
            </a:extLst>
          </p:cNvPr>
          <p:cNvSpPr txBox="1">
            <a:spLocks noChangeArrowheads="1"/>
          </p:cNvSpPr>
          <p:nvPr/>
        </p:nvSpPr>
        <p:spPr bwMode="auto">
          <a:xfrm>
            <a:off x="346364" y="2657511"/>
            <a:ext cx="782823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dirty="0">
                <a:solidFill>
                  <a:srgbClr val="C00000"/>
                </a:solidFill>
                <a:latin typeface="Times New Roman" panose="02020603050405020304" pitchFamily="18" charset="0"/>
              </a:rPr>
              <a:t>And as result it will turn in to a circular trajectory.</a:t>
            </a:r>
            <a:endParaRPr lang="en-US" altLang="en-US" sz="2200" dirty="0">
              <a:solidFill>
                <a:srgbClr val="00660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48" name="Text Box 5">
                <a:extLst>
                  <a:ext uri="{FF2B5EF4-FFF2-40B4-BE49-F238E27FC236}">
                    <a16:creationId xmlns:a16="http://schemas.microsoft.com/office/drawing/2014/main" id="{620E2961-4856-649A-DE38-A8494281E89D}"/>
                  </a:ext>
                </a:extLst>
              </p:cNvPr>
              <p:cNvSpPr txBox="1">
                <a:spLocks noChangeArrowheads="1"/>
              </p:cNvSpPr>
              <p:nvPr/>
            </p:nvSpPr>
            <p:spPr bwMode="auto">
              <a:xfrm>
                <a:off x="315364" y="2922931"/>
                <a:ext cx="3218731" cy="312598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ts val="2000"/>
                  </a:lnSpc>
                  <a:spcBef>
                    <a:spcPct val="50000"/>
                  </a:spcBef>
                </a:pPr>
                <a:r>
                  <a:rPr lang="en-US" altLang="en-US" dirty="0">
                    <a:solidFill>
                      <a:srgbClr val="C00000"/>
                    </a:solidFill>
                    <a:latin typeface="Times New Roman" panose="02020603050405020304" pitchFamily="18" charset="0"/>
                  </a:rPr>
                  <a:t>We know, </a:t>
                </a:r>
              </a:p>
              <a:p>
                <a:pPr eaLnBrk="1" hangingPunct="1">
                  <a:lnSpc>
                    <a:spcPts val="2000"/>
                  </a:lnSpc>
                  <a:spcBef>
                    <a:spcPct val="50000"/>
                  </a:spcBef>
                </a:pPr>
                <a:r>
                  <a:rPr lang="en-US" altLang="en-US" dirty="0">
                    <a:solidFill>
                      <a:srgbClr val="C00000"/>
                    </a:solidFill>
                    <a:latin typeface="Times New Roman" panose="02020603050405020304" pitchFamily="18" charset="0"/>
                  </a:rPr>
                  <a:t>		</a:t>
                </a:r>
                <a:r>
                  <a:rPr lang="en-US" altLang="en-US" sz="2000" dirty="0">
                    <a:solidFill>
                      <a:srgbClr val="C00000"/>
                    </a:solidFill>
                    <a:latin typeface="Times New Roman" panose="02020603050405020304" pitchFamily="18" charset="0"/>
                  </a:rPr>
                  <a:t> </a:t>
                </a:r>
                <a14:m>
                  <m:oMath xmlns:m="http://schemas.openxmlformats.org/officeDocument/2006/math">
                    <m:r>
                      <a:rPr lang="en-US" altLang="en-US" sz="2000" b="0" i="1" smtClean="0">
                        <a:solidFill>
                          <a:srgbClr val="C00000"/>
                        </a:solidFill>
                        <a:latin typeface="Cambria Math" panose="02040503050406030204" pitchFamily="18" charset="0"/>
                      </a:rPr>
                      <m:t>𝐹</m:t>
                    </m:r>
                    <m:r>
                      <a:rPr lang="en-US" altLang="en-US" sz="2000" b="0" i="1" smtClean="0">
                        <a:solidFill>
                          <a:srgbClr val="C00000"/>
                        </a:solidFill>
                        <a:latin typeface="Cambria Math" panose="02040503050406030204" pitchFamily="18" charset="0"/>
                      </a:rPr>
                      <m:t>=</m:t>
                    </m:r>
                    <m:r>
                      <a:rPr lang="en-US" altLang="en-US" sz="2000" b="0" i="1" smtClean="0">
                        <a:solidFill>
                          <a:srgbClr val="C00000"/>
                        </a:solidFill>
                        <a:latin typeface="Cambria Math" panose="02040503050406030204" pitchFamily="18" charset="0"/>
                      </a:rPr>
                      <m:t>𝑞𝑣𝐵𝑆𝑖𝑛</m:t>
                    </m:r>
                    <m:r>
                      <a:rPr lang="en-US" altLang="en-US" sz="2000" b="0" i="1" smtClean="0">
                        <a:solidFill>
                          <a:srgbClr val="C00000"/>
                        </a:solidFill>
                        <a:latin typeface="Cambria Math" panose="02040503050406030204" pitchFamily="18" charset="0"/>
                      </a:rPr>
                      <m:t>𝜃</m:t>
                    </m:r>
                    <m:r>
                      <a:rPr lang="en-US" altLang="en-US" sz="2000" b="0" i="1" smtClean="0">
                        <a:solidFill>
                          <a:srgbClr val="C00000"/>
                        </a:solidFill>
                        <a:latin typeface="Cambria Math" panose="02040503050406030204" pitchFamily="18" charset="0"/>
                      </a:rPr>
                      <m:t> </m:t>
                    </m:r>
                  </m:oMath>
                </a14:m>
                <a:endParaRPr lang="en-US" altLang="en-US" sz="2000" b="0" dirty="0">
                  <a:solidFill>
                    <a:srgbClr val="C00000"/>
                  </a:solidFill>
                  <a:latin typeface="Times New Roman" panose="02020603050405020304" pitchFamily="18" charset="0"/>
                </a:endParaRPr>
              </a:p>
              <a:p>
                <a:pPr eaLnBrk="1" hangingPunct="1">
                  <a:lnSpc>
                    <a:spcPts val="2000"/>
                  </a:lnSpc>
                  <a:spcBef>
                    <a:spcPct val="50000"/>
                  </a:spcBef>
                </a:pPr>
                <a:r>
                  <a:rPr lang="en-US" altLang="en-US" b="0" dirty="0">
                    <a:solidFill>
                      <a:srgbClr val="C00000"/>
                    </a:solidFill>
                    <a:latin typeface="Times New Roman" panose="02020603050405020304" pitchFamily="18" charset="0"/>
                  </a:rPr>
                  <a:t>			</a:t>
                </a:r>
                <a14:m>
                  <m:oMath xmlns:m="http://schemas.openxmlformats.org/officeDocument/2006/math">
                    <m:r>
                      <a:rPr lang="en-US" altLang="en-US" sz="2000" b="0" i="1" smtClean="0">
                        <a:solidFill>
                          <a:srgbClr val="C00000"/>
                        </a:solidFill>
                        <a:latin typeface="Cambria Math" panose="02040503050406030204" pitchFamily="18" charset="0"/>
                      </a:rPr>
                      <m:t>=</m:t>
                    </m:r>
                    <m:r>
                      <a:rPr lang="en-US" altLang="en-US" sz="2000" b="0" i="1" smtClean="0">
                        <a:solidFill>
                          <a:srgbClr val="C00000"/>
                        </a:solidFill>
                        <a:latin typeface="Cambria Math" panose="02040503050406030204" pitchFamily="18" charset="0"/>
                      </a:rPr>
                      <m:t>𝑞𝑣𝐵</m:t>
                    </m:r>
                  </m:oMath>
                </a14:m>
                <a:endParaRPr lang="en-US" altLang="en-US" sz="2000" b="0" dirty="0">
                  <a:solidFill>
                    <a:srgbClr val="C00000"/>
                  </a:solidFill>
                  <a:latin typeface="Times New Roman" panose="02020603050405020304" pitchFamily="18" charset="0"/>
                </a:endParaRPr>
              </a:p>
              <a:p>
                <a:pPr eaLnBrk="1" hangingPunct="1">
                  <a:lnSpc>
                    <a:spcPts val="2000"/>
                  </a:lnSpc>
                  <a:spcBef>
                    <a:spcPct val="50000"/>
                  </a:spcBef>
                </a:pPr>
                <a:r>
                  <a:rPr lang="en-US" altLang="en-US" dirty="0">
                    <a:solidFill>
                      <a:srgbClr val="C00000"/>
                    </a:solidFill>
                    <a:latin typeface="Times New Roman" panose="02020603050405020304" pitchFamily="18" charset="0"/>
                  </a:rPr>
                  <a:t>Centripetal force</a:t>
                </a:r>
              </a:p>
              <a:p>
                <a:pPr eaLnBrk="1" hangingPunct="1">
                  <a:lnSpc>
                    <a:spcPts val="2000"/>
                  </a:lnSpc>
                  <a:spcBef>
                    <a:spcPct val="50000"/>
                  </a:spcBef>
                </a:pPr>
                <a:r>
                  <a:rPr lang="en-US" altLang="en-US" b="0" dirty="0">
                    <a:solidFill>
                      <a:srgbClr val="C00000"/>
                    </a:solidFill>
                    <a:latin typeface="Times New Roman" panose="02020603050405020304" pitchFamily="18" charset="0"/>
                  </a:rPr>
                  <a:t>	</a:t>
                </a:r>
                <a:r>
                  <a:rPr lang="en-US" altLang="en-US" sz="2000" b="0" dirty="0">
                    <a:solidFill>
                      <a:srgbClr val="C00000"/>
                    </a:solidFill>
                    <a:latin typeface="Times New Roman" panose="02020603050405020304" pitchFamily="18" charset="0"/>
                  </a:rPr>
                  <a:t>	</a:t>
                </a:r>
                <a14:m>
                  <m:oMath xmlns:m="http://schemas.openxmlformats.org/officeDocument/2006/math">
                    <m:r>
                      <a:rPr lang="en-US" altLang="en-US" sz="2400" b="0" i="1" smtClean="0">
                        <a:solidFill>
                          <a:srgbClr val="C00000"/>
                        </a:solidFill>
                        <a:latin typeface="Cambria Math" panose="02040503050406030204" pitchFamily="18" charset="0"/>
                      </a:rPr>
                      <m:t>𝐹</m:t>
                    </m:r>
                    <m:r>
                      <a:rPr lang="en-US" altLang="en-US" sz="2400" b="0" i="1" smtClean="0">
                        <a:solidFill>
                          <a:srgbClr val="C00000"/>
                        </a:solidFill>
                        <a:latin typeface="Cambria Math" panose="02040503050406030204" pitchFamily="18" charset="0"/>
                      </a:rPr>
                      <m:t>=</m:t>
                    </m:r>
                    <m:f>
                      <m:fPr>
                        <m:ctrlPr>
                          <a:rPr lang="en-US" altLang="en-US" sz="2400" b="0" i="1" smtClean="0">
                            <a:solidFill>
                              <a:srgbClr val="C00000"/>
                            </a:solidFill>
                            <a:latin typeface="Cambria Math" panose="02040503050406030204" pitchFamily="18" charset="0"/>
                          </a:rPr>
                        </m:ctrlPr>
                      </m:fPr>
                      <m:num>
                        <m:r>
                          <a:rPr lang="en-US" altLang="en-US" sz="2400" b="0" i="1" smtClean="0">
                            <a:solidFill>
                              <a:srgbClr val="C00000"/>
                            </a:solidFill>
                            <a:latin typeface="Cambria Math" panose="02040503050406030204" pitchFamily="18" charset="0"/>
                          </a:rPr>
                          <m:t>𝑚</m:t>
                        </m:r>
                        <m:sSup>
                          <m:sSupPr>
                            <m:ctrlPr>
                              <a:rPr lang="en-US" altLang="en-US" sz="2400" b="0" i="1" smtClean="0">
                                <a:solidFill>
                                  <a:srgbClr val="C00000"/>
                                </a:solidFill>
                                <a:latin typeface="Cambria Math" panose="02040503050406030204" pitchFamily="18" charset="0"/>
                              </a:rPr>
                            </m:ctrlPr>
                          </m:sSupPr>
                          <m:e>
                            <m:r>
                              <a:rPr lang="en-US" altLang="en-US" sz="2400" b="0" i="1" smtClean="0">
                                <a:solidFill>
                                  <a:srgbClr val="C00000"/>
                                </a:solidFill>
                                <a:latin typeface="Cambria Math" panose="02040503050406030204" pitchFamily="18" charset="0"/>
                              </a:rPr>
                              <m:t>𝑣</m:t>
                            </m:r>
                          </m:e>
                          <m:sup>
                            <m:r>
                              <a:rPr lang="en-US" altLang="en-US" sz="2400" b="0" i="1" smtClean="0">
                                <a:solidFill>
                                  <a:srgbClr val="C00000"/>
                                </a:solidFill>
                                <a:latin typeface="Cambria Math" panose="02040503050406030204" pitchFamily="18" charset="0"/>
                              </a:rPr>
                              <m:t>2</m:t>
                            </m:r>
                          </m:sup>
                        </m:sSup>
                      </m:num>
                      <m:den>
                        <m:r>
                          <a:rPr lang="en-US" altLang="en-US" sz="2400" b="0" i="1" smtClean="0">
                            <a:solidFill>
                              <a:srgbClr val="C00000"/>
                            </a:solidFill>
                            <a:latin typeface="Cambria Math" panose="02040503050406030204" pitchFamily="18" charset="0"/>
                          </a:rPr>
                          <m:t>𝑟</m:t>
                        </m:r>
                      </m:den>
                    </m:f>
                    <m:r>
                      <a:rPr lang="en-US" altLang="en-US" sz="2400" b="0" i="1" smtClean="0">
                        <a:solidFill>
                          <a:srgbClr val="C00000"/>
                        </a:solidFill>
                        <a:latin typeface="Cambria Math" panose="02040503050406030204" pitchFamily="18" charset="0"/>
                      </a:rPr>
                      <m:t> </m:t>
                    </m:r>
                  </m:oMath>
                </a14:m>
                <a:endParaRPr lang="en-US" altLang="en-US" b="0" dirty="0">
                  <a:solidFill>
                    <a:srgbClr val="C00000"/>
                  </a:solidFill>
                  <a:latin typeface="Times New Roman" panose="02020603050405020304" pitchFamily="18" charset="0"/>
                </a:endParaRPr>
              </a:p>
              <a:p>
                <a:pPr eaLnBrk="1" hangingPunct="1">
                  <a:lnSpc>
                    <a:spcPts val="2000"/>
                  </a:lnSpc>
                  <a:spcBef>
                    <a:spcPct val="50000"/>
                  </a:spcBef>
                </a:pPr>
                <a:r>
                  <a:rPr lang="en-US" altLang="en-US" dirty="0">
                    <a:solidFill>
                      <a:srgbClr val="C00000"/>
                    </a:solidFill>
                    <a:latin typeface="Times New Roman" panose="02020603050405020304" pitchFamily="18" charset="0"/>
                  </a:rPr>
                  <a:t>Equating both,</a:t>
                </a:r>
              </a:p>
              <a:p>
                <a:pPr>
                  <a:lnSpc>
                    <a:spcPts val="2000"/>
                  </a:lnSpc>
                  <a:spcBef>
                    <a:spcPct val="50000"/>
                  </a:spcBef>
                </a:pPr>
                <a:r>
                  <a:rPr lang="en-US" altLang="en-US" b="0" dirty="0">
                    <a:solidFill>
                      <a:srgbClr val="C00000"/>
                    </a:solidFill>
                    <a:latin typeface="Times New Roman" panose="02020603050405020304" pitchFamily="18" charset="0"/>
                  </a:rPr>
                  <a:t>		</a:t>
                </a:r>
                <a:r>
                  <a:rPr lang="en-US" altLang="en-US" dirty="0">
                    <a:solidFill>
                      <a:srgbClr val="C00000"/>
                    </a:solidFill>
                    <a:latin typeface="Times New Roman" panose="02020603050405020304" pitchFamily="18" charset="0"/>
                  </a:rPr>
                  <a:t> </a:t>
                </a:r>
                <a14:m>
                  <m:oMath xmlns:m="http://schemas.openxmlformats.org/officeDocument/2006/math">
                    <m:f>
                      <m:fPr>
                        <m:ctrlPr>
                          <a:rPr lang="en-US" altLang="en-US" sz="2400" i="1">
                            <a:solidFill>
                              <a:srgbClr val="C00000"/>
                            </a:solidFill>
                            <a:latin typeface="Cambria Math" panose="02040503050406030204" pitchFamily="18" charset="0"/>
                          </a:rPr>
                        </m:ctrlPr>
                      </m:fPr>
                      <m:num>
                        <m:r>
                          <a:rPr lang="en-US" altLang="en-US" sz="2400" i="1">
                            <a:solidFill>
                              <a:srgbClr val="C00000"/>
                            </a:solidFill>
                            <a:latin typeface="Cambria Math" panose="02040503050406030204" pitchFamily="18" charset="0"/>
                          </a:rPr>
                          <m:t>𝑚</m:t>
                        </m:r>
                        <m:sSup>
                          <m:sSupPr>
                            <m:ctrlPr>
                              <a:rPr lang="en-US" altLang="en-US" sz="2400" i="1">
                                <a:solidFill>
                                  <a:srgbClr val="C00000"/>
                                </a:solidFill>
                                <a:latin typeface="Cambria Math" panose="02040503050406030204" pitchFamily="18" charset="0"/>
                              </a:rPr>
                            </m:ctrlPr>
                          </m:sSupPr>
                          <m:e>
                            <m:r>
                              <a:rPr lang="en-US" altLang="en-US" sz="2400" i="1">
                                <a:solidFill>
                                  <a:srgbClr val="C00000"/>
                                </a:solidFill>
                                <a:latin typeface="Cambria Math" panose="02040503050406030204" pitchFamily="18" charset="0"/>
                              </a:rPr>
                              <m:t>𝑣</m:t>
                            </m:r>
                          </m:e>
                          <m:sup>
                            <m:r>
                              <a:rPr lang="en-US" altLang="en-US" sz="2400" i="1">
                                <a:solidFill>
                                  <a:srgbClr val="C00000"/>
                                </a:solidFill>
                                <a:latin typeface="Cambria Math" panose="02040503050406030204" pitchFamily="18" charset="0"/>
                              </a:rPr>
                              <m:t>2</m:t>
                            </m:r>
                          </m:sup>
                        </m:sSup>
                      </m:num>
                      <m:den>
                        <m:r>
                          <a:rPr lang="en-US" altLang="en-US" sz="2400" i="1">
                            <a:solidFill>
                              <a:srgbClr val="C00000"/>
                            </a:solidFill>
                            <a:latin typeface="Cambria Math" panose="02040503050406030204" pitchFamily="18" charset="0"/>
                          </a:rPr>
                          <m:t>𝑟</m:t>
                        </m:r>
                      </m:den>
                    </m:f>
                    <m:r>
                      <a:rPr lang="en-US" altLang="en-US" sz="2400" b="0" i="1" smtClean="0">
                        <a:solidFill>
                          <a:srgbClr val="C00000"/>
                        </a:solidFill>
                        <a:latin typeface="Cambria Math" panose="02040503050406030204" pitchFamily="18" charset="0"/>
                      </a:rPr>
                      <m:t>=</m:t>
                    </m:r>
                    <m:r>
                      <a:rPr lang="en-US" altLang="en-US" sz="2400" b="0" i="1" smtClean="0">
                        <a:solidFill>
                          <a:srgbClr val="C00000"/>
                        </a:solidFill>
                        <a:latin typeface="Cambria Math" panose="02040503050406030204" pitchFamily="18" charset="0"/>
                      </a:rPr>
                      <m:t>𝑞𝑣</m:t>
                    </m:r>
                  </m:oMath>
                </a14:m>
                <a:r>
                  <a:rPr lang="en-US" altLang="en-US" b="0" dirty="0">
                    <a:solidFill>
                      <a:srgbClr val="C00000"/>
                    </a:solidFill>
                    <a:latin typeface="Times New Roman" panose="02020603050405020304" pitchFamily="18" charset="0"/>
                  </a:rPr>
                  <a:t>B</a:t>
                </a:r>
              </a:p>
            </p:txBody>
          </p:sp>
        </mc:Choice>
        <mc:Fallback xmlns="">
          <p:sp>
            <p:nvSpPr>
              <p:cNvPr id="48" name="Text Box 5">
                <a:extLst>
                  <a:ext uri="{FF2B5EF4-FFF2-40B4-BE49-F238E27FC236}">
                    <a16:creationId xmlns:a16="http://schemas.microsoft.com/office/drawing/2014/main" id="{620E2961-4856-649A-DE38-A8494281E89D}"/>
                  </a:ext>
                </a:extLst>
              </p:cNvPr>
              <p:cNvSpPr txBox="1">
                <a:spLocks noRot="1" noChangeAspect="1" noMove="1" noResize="1" noEditPoints="1" noAdjustHandles="1" noChangeArrowheads="1" noChangeShapeType="1" noTextEdit="1"/>
              </p:cNvSpPr>
              <p:nvPr/>
            </p:nvSpPr>
            <p:spPr bwMode="auto">
              <a:xfrm>
                <a:off x="315364" y="2922931"/>
                <a:ext cx="3218731" cy="3125984"/>
              </a:xfrm>
              <a:prstGeom prst="rect">
                <a:avLst/>
              </a:prstGeom>
              <a:blipFill>
                <a:blip r:embed="rId9"/>
                <a:stretch>
                  <a:fillRect l="-1705" t="-155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49" name="Rectangle 48">
            <a:extLst>
              <a:ext uri="{FF2B5EF4-FFF2-40B4-BE49-F238E27FC236}">
                <a16:creationId xmlns:a16="http://schemas.microsoft.com/office/drawing/2014/main" id="{6182E852-C1A0-98C8-8F00-314E8C22EBCC}"/>
              </a:ext>
            </a:extLst>
          </p:cNvPr>
          <p:cNvSpPr/>
          <p:nvPr/>
        </p:nvSpPr>
        <p:spPr>
          <a:xfrm>
            <a:off x="3323772" y="3439552"/>
            <a:ext cx="58057" cy="31678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50" name="Text Box 5">
                <a:extLst>
                  <a:ext uri="{FF2B5EF4-FFF2-40B4-BE49-F238E27FC236}">
                    <a16:creationId xmlns:a16="http://schemas.microsoft.com/office/drawing/2014/main" id="{B62EE1CC-970E-12EA-B82A-2783C57E4A35}"/>
                  </a:ext>
                </a:extLst>
              </p:cNvPr>
              <p:cNvSpPr txBox="1">
                <a:spLocks noChangeArrowheads="1"/>
              </p:cNvSpPr>
              <p:nvPr/>
            </p:nvSpPr>
            <p:spPr bwMode="auto">
              <a:xfrm>
                <a:off x="365529" y="6048915"/>
                <a:ext cx="3218731" cy="71615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b="0" dirty="0">
                    <a:solidFill>
                      <a:srgbClr val="C00000"/>
                    </a:solidFill>
                    <a:latin typeface="Times New Roman" panose="02020603050405020304" pitchFamily="18" charset="0"/>
                  </a:rPr>
                  <a:t>		</a:t>
                </a:r>
                <a14:m>
                  <m:oMath xmlns:m="http://schemas.openxmlformats.org/officeDocument/2006/math">
                    <m:r>
                      <m:rPr>
                        <m:sty m:val="p"/>
                      </m:rPr>
                      <a:rPr lang="en-US" altLang="en-US" sz="2800" b="0" i="0" smtClean="0">
                        <a:solidFill>
                          <a:srgbClr val="C00000"/>
                        </a:solidFill>
                        <a:latin typeface="Cambria Math" panose="02040503050406030204" pitchFamily="18" charset="0"/>
                      </a:rPr>
                      <m:t>r</m:t>
                    </m:r>
                    <m:r>
                      <a:rPr lang="en-US" altLang="en-US" sz="2800" b="0" i="0" smtClean="0">
                        <a:solidFill>
                          <a:srgbClr val="C00000"/>
                        </a:solidFill>
                        <a:latin typeface="Cambria Math" panose="02040503050406030204" pitchFamily="18" charset="0"/>
                      </a:rPr>
                      <m:t>=</m:t>
                    </m:r>
                    <m:f>
                      <m:fPr>
                        <m:ctrlPr>
                          <a:rPr lang="en-US" altLang="en-US" sz="2800" i="1">
                            <a:solidFill>
                              <a:srgbClr val="C00000"/>
                            </a:solidFill>
                            <a:latin typeface="Cambria Math" panose="02040503050406030204" pitchFamily="18" charset="0"/>
                          </a:rPr>
                        </m:ctrlPr>
                      </m:fPr>
                      <m:num>
                        <m:r>
                          <a:rPr lang="en-US" altLang="en-US" sz="2800" i="1">
                            <a:solidFill>
                              <a:srgbClr val="C00000"/>
                            </a:solidFill>
                            <a:latin typeface="Cambria Math" panose="02040503050406030204" pitchFamily="18" charset="0"/>
                          </a:rPr>
                          <m:t>𝑚</m:t>
                        </m:r>
                        <m:r>
                          <a:rPr lang="en-US" altLang="en-US" sz="2800" b="0" i="1" smtClean="0">
                            <a:solidFill>
                              <a:srgbClr val="C00000"/>
                            </a:solidFill>
                            <a:latin typeface="Cambria Math" panose="02040503050406030204" pitchFamily="18" charset="0"/>
                          </a:rPr>
                          <m:t>𝑣</m:t>
                        </m:r>
                      </m:num>
                      <m:den>
                        <m:r>
                          <a:rPr lang="en-IN" altLang="en-US" sz="2800" b="0" i="1" smtClean="0">
                            <a:solidFill>
                              <a:srgbClr val="C00000"/>
                            </a:solidFill>
                            <a:latin typeface="Cambria Math" panose="02040503050406030204" pitchFamily="18" charset="0"/>
                          </a:rPr>
                          <m:t>𝑞</m:t>
                        </m:r>
                        <m:r>
                          <a:rPr lang="en-US" altLang="en-US" sz="2800" b="0" i="1" smtClean="0">
                            <a:solidFill>
                              <a:srgbClr val="C00000"/>
                            </a:solidFill>
                            <a:latin typeface="Cambria Math" panose="02040503050406030204" pitchFamily="18" charset="0"/>
                          </a:rPr>
                          <m:t>𝐵</m:t>
                        </m:r>
                      </m:den>
                    </m:f>
                  </m:oMath>
                </a14:m>
                <a:endParaRPr lang="en-US" altLang="en-US" sz="2400" b="0" dirty="0">
                  <a:solidFill>
                    <a:srgbClr val="C00000"/>
                  </a:solidFill>
                  <a:latin typeface="Times New Roman" panose="02020603050405020304" pitchFamily="18" charset="0"/>
                </a:endParaRPr>
              </a:p>
            </p:txBody>
          </p:sp>
        </mc:Choice>
        <mc:Fallback xmlns="">
          <p:sp>
            <p:nvSpPr>
              <p:cNvPr id="50" name="Text Box 5">
                <a:extLst>
                  <a:ext uri="{FF2B5EF4-FFF2-40B4-BE49-F238E27FC236}">
                    <a16:creationId xmlns:a16="http://schemas.microsoft.com/office/drawing/2014/main" id="{B62EE1CC-970E-12EA-B82A-2783C57E4A35}"/>
                  </a:ext>
                </a:extLst>
              </p:cNvPr>
              <p:cNvSpPr txBox="1">
                <a:spLocks noRot="1" noChangeAspect="1" noMove="1" noResize="1" noEditPoints="1" noAdjustHandles="1" noChangeArrowheads="1" noChangeShapeType="1" noTextEdit="1"/>
              </p:cNvSpPr>
              <p:nvPr/>
            </p:nvSpPr>
            <p:spPr bwMode="auto">
              <a:xfrm>
                <a:off x="365529" y="6048915"/>
                <a:ext cx="3218731" cy="716158"/>
              </a:xfrm>
              <a:prstGeom prst="rect">
                <a:avLst/>
              </a:prstGeom>
              <a:blipFill>
                <a:blip r:embed="rId10"/>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p:sp>
        <p:nvSpPr>
          <p:cNvPr id="51" name="Text Box 5">
            <a:extLst>
              <a:ext uri="{FF2B5EF4-FFF2-40B4-BE49-F238E27FC236}">
                <a16:creationId xmlns:a16="http://schemas.microsoft.com/office/drawing/2014/main" id="{3D0FF4FB-0F41-AAE0-2177-CEC7349F5841}"/>
              </a:ext>
            </a:extLst>
          </p:cNvPr>
          <p:cNvSpPr txBox="1">
            <a:spLocks noChangeArrowheads="1"/>
          </p:cNvSpPr>
          <p:nvPr/>
        </p:nvSpPr>
        <p:spPr bwMode="auto">
          <a:xfrm>
            <a:off x="2564116" y="3015824"/>
            <a:ext cx="469265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b="0" dirty="0">
                <a:solidFill>
                  <a:srgbClr val="C00000"/>
                </a:solidFill>
                <a:latin typeface="Times New Roman" panose="02020603050405020304" pitchFamily="18" charset="0"/>
              </a:rPr>
              <a:t>	</a:t>
            </a:r>
            <a:r>
              <a:rPr lang="en-US" altLang="en-US" sz="2000" b="0" dirty="0">
                <a:solidFill>
                  <a:srgbClr val="C00000"/>
                </a:solidFill>
                <a:latin typeface="Times New Roman" panose="02020603050405020304" pitchFamily="18" charset="0"/>
              </a:rPr>
              <a:t>	Time period of circular motion</a:t>
            </a:r>
            <a:endParaRPr lang="en-US" altLang="en-US" sz="2400" b="0" dirty="0">
              <a:solidFill>
                <a:srgbClr val="C00000"/>
              </a:solidFill>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 Box 5">
                <a:extLst>
                  <a:ext uri="{FF2B5EF4-FFF2-40B4-BE49-F238E27FC236}">
                    <a16:creationId xmlns:a16="http://schemas.microsoft.com/office/drawing/2014/main" id="{3909C144-2816-1F84-41B7-B20346DFDE67}"/>
                  </a:ext>
                </a:extLst>
              </p:cNvPr>
              <p:cNvSpPr txBox="1">
                <a:spLocks noChangeArrowheads="1"/>
              </p:cNvSpPr>
              <p:nvPr/>
            </p:nvSpPr>
            <p:spPr bwMode="auto">
              <a:xfrm>
                <a:off x="3386884" y="3429000"/>
                <a:ext cx="3099238" cy="1941301"/>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2400" b="0" dirty="0">
                    <a:solidFill>
                      <a:srgbClr val="C00000"/>
                    </a:solidFill>
                    <a:latin typeface="Times New Roman" panose="02020603050405020304" pitchFamily="18" charset="0"/>
                  </a:rPr>
                  <a:t>	</a:t>
                </a:r>
                <a:r>
                  <a:rPr lang="en-US" altLang="en-US" sz="2000" b="0" dirty="0">
                    <a:solidFill>
                      <a:srgbClr val="C00000"/>
                    </a:solidFill>
                    <a:latin typeface="Times New Roman" panose="02020603050405020304" pitchFamily="18" charset="0"/>
                  </a:rPr>
                  <a:t>	</a:t>
                </a:r>
                <a14:m>
                  <m:oMath xmlns:m="http://schemas.openxmlformats.org/officeDocument/2006/math">
                    <m:r>
                      <a:rPr lang="en-IN" altLang="en-US" sz="2000" b="0" i="1" smtClean="0">
                        <a:solidFill>
                          <a:srgbClr val="C00000"/>
                        </a:solidFill>
                        <a:latin typeface="Cambria Math" panose="02040503050406030204" pitchFamily="18" charset="0"/>
                      </a:rPr>
                      <m:t>𝑇</m:t>
                    </m:r>
                    <m:r>
                      <a:rPr lang="en-IN" altLang="en-US" sz="2000" b="0" i="1" smtClean="0">
                        <a:solidFill>
                          <a:srgbClr val="C00000"/>
                        </a:solidFill>
                        <a:latin typeface="Cambria Math" panose="02040503050406030204" pitchFamily="18" charset="0"/>
                      </a:rPr>
                      <m:t>=</m:t>
                    </m:r>
                    <m:f>
                      <m:fPr>
                        <m:ctrlPr>
                          <a:rPr lang="en-IN" altLang="en-US" sz="2000" b="0" i="1" smtClean="0">
                            <a:solidFill>
                              <a:srgbClr val="C00000"/>
                            </a:solidFill>
                            <a:latin typeface="Cambria Math" panose="02040503050406030204" pitchFamily="18" charset="0"/>
                          </a:rPr>
                        </m:ctrlPr>
                      </m:fPr>
                      <m:num>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r>
                          <a:rPr lang="en-IN" altLang="en-US" sz="2000" b="0" i="1" smtClean="0">
                            <a:solidFill>
                              <a:srgbClr val="C00000"/>
                            </a:solidFill>
                            <a:latin typeface="Cambria Math" panose="02040503050406030204" pitchFamily="18" charset="0"/>
                          </a:rPr>
                          <m:t>𝑟</m:t>
                        </m:r>
                      </m:num>
                      <m:den>
                        <m:r>
                          <a:rPr lang="en-IN" altLang="en-US" sz="2000" b="0" i="1" smtClean="0">
                            <a:solidFill>
                              <a:srgbClr val="C00000"/>
                            </a:solidFill>
                            <a:latin typeface="Cambria Math" panose="02040503050406030204" pitchFamily="18" charset="0"/>
                          </a:rPr>
                          <m:t>𝑣</m:t>
                        </m:r>
                      </m:den>
                    </m:f>
                  </m:oMath>
                </a14:m>
                <a:endParaRPr lang="en-IN" altLang="en-US" sz="2000" b="0" dirty="0">
                  <a:solidFill>
                    <a:srgbClr val="C00000"/>
                  </a:solidFill>
                  <a:latin typeface="Times New Roman" panose="02020603050405020304" pitchFamily="18" charset="0"/>
                </a:endParaRPr>
              </a:p>
              <a:p>
                <a:pPr>
                  <a:spcBef>
                    <a:spcPct val="50000"/>
                  </a:spcBef>
                </a:pPr>
                <a:r>
                  <a:rPr lang="en-IN" altLang="en-US" sz="2000" dirty="0">
                    <a:solidFill>
                      <a:srgbClr val="C00000"/>
                    </a:solidFill>
                    <a:latin typeface="Times New Roman" panose="02020603050405020304" pitchFamily="18" charset="0"/>
                  </a:rPr>
                  <a:t>		</a:t>
                </a:r>
                <a14:m>
                  <m:oMath xmlns:m="http://schemas.openxmlformats.org/officeDocument/2006/math">
                    <m:r>
                      <a:rPr lang="en-IN" altLang="en-US" sz="2000" b="0" i="1" smtClean="0">
                        <a:solidFill>
                          <a:srgbClr val="C00000"/>
                        </a:solidFill>
                        <a:latin typeface="Cambria Math" panose="02040503050406030204" pitchFamily="18" charset="0"/>
                      </a:rPr>
                      <m:t>=</m:t>
                    </m:r>
                    <m:f>
                      <m:fPr>
                        <m:ctrlPr>
                          <a:rPr lang="en-IN" altLang="en-US" sz="2000" b="0" i="1" smtClean="0">
                            <a:solidFill>
                              <a:srgbClr val="C00000"/>
                            </a:solidFill>
                            <a:latin typeface="Cambria Math" panose="02040503050406030204" pitchFamily="18" charset="0"/>
                          </a:rPr>
                        </m:ctrlPr>
                      </m:fPr>
                      <m:num>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r>
                          <a:rPr lang="en-IN" altLang="en-US" sz="2000" b="0" i="1" smtClean="0">
                            <a:solidFill>
                              <a:srgbClr val="C00000"/>
                            </a:solidFill>
                            <a:latin typeface="Cambria Math" panose="02040503050406030204" pitchFamily="18" charset="0"/>
                          </a:rPr>
                          <m:t>𝑚𝑣</m:t>
                        </m:r>
                      </m:num>
                      <m:den>
                        <m:r>
                          <m:rPr>
                            <m:sty m:val="p"/>
                          </m:rPr>
                          <a:rPr lang="en-IN" altLang="en-US" sz="2000" b="0" i="1" smtClean="0">
                            <a:solidFill>
                              <a:srgbClr val="C00000"/>
                            </a:solidFill>
                            <a:latin typeface="Cambria Math" panose="02040503050406030204" pitchFamily="18" charset="0"/>
                          </a:rPr>
                          <m:t>v</m:t>
                        </m:r>
                        <m:r>
                          <a:rPr lang="en-IN" altLang="en-US" sz="2000" b="0" i="1" smtClean="0">
                            <a:solidFill>
                              <a:srgbClr val="C00000"/>
                            </a:solidFill>
                            <a:latin typeface="Cambria Math" panose="02040503050406030204" pitchFamily="18" charset="0"/>
                          </a:rPr>
                          <m:t>𝑞</m:t>
                        </m:r>
                        <m:r>
                          <m:rPr>
                            <m:sty m:val="p"/>
                          </m:rPr>
                          <a:rPr lang="en-IN" altLang="en-US" sz="2000" b="0" i="1" smtClean="0">
                            <a:solidFill>
                              <a:srgbClr val="C00000"/>
                            </a:solidFill>
                            <a:latin typeface="Cambria Math" panose="02040503050406030204" pitchFamily="18" charset="0"/>
                          </a:rPr>
                          <m:t>B</m:t>
                        </m:r>
                      </m:den>
                    </m:f>
                    <m:r>
                      <a:rPr lang="en-IN" altLang="en-US" sz="2000" b="0" i="1" smtClean="0">
                        <a:solidFill>
                          <a:srgbClr val="C00000"/>
                        </a:solidFill>
                        <a:latin typeface="Cambria Math" panose="02040503050406030204" pitchFamily="18" charset="0"/>
                      </a:rPr>
                      <m:t> </m:t>
                    </m:r>
                  </m:oMath>
                </a14:m>
                <a:endParaRPr lang="en-IN" altLang="en-US" sz="2000" b="0" i="1" dirty="0">
                  <a:solidFill>
                    <a:srgbClr val="C00000"/>
                  </a:solidFill>
                  <a:latin typeface="Cambria Math" panose="02040503050406030204" pitchFamily="18" charset="0"/>
                </a:endParaRPr>
              </a:p>
              <a:p>
                <a:pPr>
                  <a:spcBef>
                    <a:spcPct val="50000"/>
                  </a:spcBef>
                </a:pPr>
                <a:r>
                  <a:rPr lang="en-IN" altLang="en-US" sz="2000" i="1" dirty="0">
                    <a:solidFill>
                      <a:srgbClr val="C00000"/>
                    </a:solidFill>
                    <a:latin typeface="Cambria Math" panose="02040503050406030204" pitchFamily="18" charset="0"/>
                  </a:rPr>
                  <a:t>		T </a:t>
                </a:r>
                <a14:m>
                  <m:oMath xmlns:m="http://schemas.openxmlformats.org/officeDocument/2006/math">
                    <m:r>
                      <a:rPr lang="en-IN" altLang="en-US" sz="2000" b="0" i="1" smtClean="0">
                        <a:solidFill>
                          <a:srgbClr val="C00000"/>
                        </a:solidFill>
                        <a:latin typeface="Cambria Math" panose="02040503050406030204" pitchFamily="18" charset="0"/>
                      </a:rPr>
                      <m:t>=</m:t>
                    </m:r>
                    <m:f>
                      <m:fPr>
                        <m:ctrlPr>
                          <a:rPr lang="en-IN" altLang="en-US" sz="2000" i="1">
                            <a:solidFill>
                              <a:srgbClr val="C00000"/>
                            </a:solidFill>
                            <a:latin typeface="Cambria Math" panose="02040503050406030204" pitchFamily="18" charset="0"/>
                          </a:rPr>
                        </m:ctrlPr>
                      </m:fPr>
                      <m:num>
                        <m:r>
                          <a:rPr lang="en-IN" altLang="en-US" sz="2000" i="1">
                            <a:solidFill>
                              <a:srgbClr val="C00000"/>
                            </a:solidFill>
                            <a:latin typeface="Cambria Math" panose="02040503050406030204" pitchFamily="18" charset="0"/>
                          </a:rPr>
                          <m:t>2</m:t>
                        </m:r>
                        <m:r>
                          <a:rPr lang="en-IN" altLang="en-US" sz="2000" i="1">
                            <a:solidFill>
                              <a:srgbClr val="C00000"/>
                            </a:solidFill>
                            <a:latin typeface="Cambria Math" panose="02040503050406030204" pitchFamily="18" charset="0"/>
                          </a:rPr>
                          <m:t>𝜋</m:t>
                        </m:r>
                        <m:r>
                          <a:rPr lang="en-IN" altLang="en-US" sz="2000" i="1">
                            <a:solidFill>
                              <a:srgbClr val="C00000"/>
                            </a:solidFill>
                            <a:latin typeface="Cambria Math" panose="02040503050406030204" pitchFamily="18" charset="0"/>
                          </a:rPr>
                          <m:t>𝑚</m:t>
                        </m:r>
                      </m:num>
                      <m:den>
                        <m:r>
                          <a:rPr lang="en-IN" altLang="en-US" sz="2000" b="0" i="1" smtClean="0">
                            <a:solidFill>
                              <a:srgbClr val="C00000"/>
                            </a:solidFill>
                            <a:latin typeface="Cambria Math" panose="02040503050406030204" pitchFamily="18" charset="0"/>
                          </a:rPr>
                          <m:t>𝑞</m:t>
                        </m:r>
                        <m:r>
                          <m:rPr>
                            <m:sty m:val="p"/>
                          </m:rPr>
                          <a:rPr lang="en-IN" altLang="en-US" sz="2000" i="1">
                            <a:solidFill>
                              <a:srgbClr val="C00000"/>
                            </a:solidFill>
                            <a:latin typeface="Cambria Math" panose="02040503050406030204" pitchFamily="18" charset="0"/>
                          </a:rPr>
                          <m:t>B</m:t>
                        </m:r>
                      </m:den>
                    </m:f>
                  </m:oMath>
                </a14:m>
                <a:endParaRPr lang="en-IN" altLang="en-US" sz="2000" i="1" dirty="0">
                  <a:solidFill>
                    <a:srgbClr val="C00000"/>
                  </a:solidFill>
                  <a:latin typeface="Cambria Math" panose="02040503050406030204" pitchFamily="18" charset="0"/>
                </a:endParaRPr>
              </a:p>
            </p:txBody>
          </p:sp>
        </mc:Choice>
        <mc:Fallback xmlns="">
          <p:sp>
            <p:nvSpPr>
              <p:cNvPr id="2" name="Text Box 5">
                <a:extLst>
                  <a:ext uri="{FF2B5EF4-FFF2-40B4-BE49-F238E27FC236}">
                    <a16:creationId xmlns:a16="http://schemas.microsoft.com/office/drawing/2014/main" id="{3909C144-2816-1F84-41B7-B20346DFDE67}"/>
                  </a:ext>
                </a:extLst>
              </p:cNvPr>
              <p:cNvSpPr txBox="1">
                <a:spLocks noRot="1" noChangeAspect="1" noMove="1" noResize="1" noEditPoints="1" noAdjustHandles="1" noChangeArrowheads="1" noChangeShapeType="1" noTextEdit="1"/>
              </p:cNvSpPr>
              <p:nvPr/>
            </p:nvSpPr>
            <p:spPr bwMode="auto">
              <a:xfrm>
                <a:off x="3386884" y="3429000"/>
                <a:ext cx="3099238" cy="1941301"/>
              </a:xfrm>
              <a:prstGeom prst="rect">
                <a:avLst/>
              </a:prstGeom>
              <a:blipFill>
                <a:blip r:embed="rId11"/>
                <a:stretch>
                  <a:fillRect b="-31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1FEDBD7-7C2F-E055-EC6E-338893DBF144}"/>
                  </a:ext>
                </a:extLst>
              </p:cNvPr>
              <p:cNvSpPr txBox="1"/>
              <p:nvPr/>
            </p:nvSpPr>
            <p:spPr>
              <a:xfrm>
                <a:off x="3528934" y="5425421"/>
                <a:ext cx="2533551" cy="1139736"/>
              </a:xfrm>
              <a:prstGeom prst="rect">
                <a:avLst/>
              </a:prstGeom>
              <a:noFill/>
            </p:spPr>
            <p:txBody>
              <a:bodyPr wrap="square">
                <a:spAutoFit/>
              </a:bodyPr>
              <a:lstStyle/>
              <a:p>
                <a:pPr>
                  <a:spcBef>
                    <a:spcPct val="50000"/>
                  </a:spcBef>
                </a:pPr>
                <a:r>
                  <a:rPr lang="en-IN" altLang="en-US" sz="1800" b="0" i="1" dirty="0">
                    <a:solidFill>
                      <a:srgbClr val="C00000"/>
                    </a:solidFill>
                    <a:latin typeface="Cambria Math" panose="02040503050406030204" pitchFamily="18" charset="0"/>
                  </a:rPr>
                  <a:t>	Frequency  ,</a:t>
                </a:r>
                <a14:m>
                  <m:oMath xmlns:m="http://schemas.openxmlformats.org/officeDocument/2006/math">
                    <m:r>
                      <a:rPr lang="en-IN" altLang="en-US" sz="1800" b="0" i="1" smtClean="0">
                        <a:solidFill>
                          <a:srgbClr val="C00000"/>
                        </a:solidFill>
                        <a:latin typeface="Cambria Math" panose="02040503050406030204" pitchFamily="18" charset="0"/>
                      </a:rPr>
                      <m:t>𝑓</m:t>
                    </m:r>
                    <m:r>
                      <a:rPr lang="en-IN" altLang="en-US" sz="1800" b="0" i="1" smtClean="0">
                        <a:solidFill>
                          <a:srgbClr val="C00000"/>
                        </a:solidFill>
                        <a:latin typeface="Cambria Math" panose="02040503050406030204" pitchFamily="18" charset="0"/>
                      </a:rPr>
                      <m:t>=</m:t>
                    </m:r>
                    <m:f>
                      <m:fPr>
                        <m:ctrlPr>
                          <a:rPr lang="en-IN" altLang="en-US" sz="1800" b="0" i="1" smtClean="0">
                            <a:solidFill>
                              <a:srgbClr val="C00000"/>
                            </a:solidFill>
                            <a:latin typeface="Cambria Math" panose="02040503050406030204" pitchFamily="18" charset="0"/>
                          </a:rPr>
                        </m:ctrlPr>
                      </m:fPr>
                      <m:num>
                        <m:r>
                          <a:rPr lang="en-IN" altLang="en-US" sz="1800" b="0" i="1" smtClean="0">
                            <a:solidFill>
                              <a:srgbClr val="C00000"/>
                            </a:solidFill>
                            <a:latin typeface="Cambria Math" panose="02040503050406030204" pitchFamily="18" charset="0"/>
                          </a:rPr>
                          <m:t>𝐼</m:t>
                        </m:r>
                      </m:num>
                      <m:den>
                        <m:r>
                          <a:rPr lang="en-IN" altLang="en-US" sz="1800" b="0" i="1" smtClean="0">
                            <a:solidFill>
                              <a:srgbClr val="C00000"/>
                            </a:solidFill>
                            <a:latin typeface="Cambria Math" panose="02040503050406030204" pitchFamily="18" charset="0"/>
                          </a:rPr>
                          <m:t>𝑇</m:t>
                        </m:r>
                      </m:den>
                    </m:f>
                  </m:oMath>
                </a14:m>
                <a:endParaRPr lang="en-IN" altLang="en-US" sz="1800" b="0" i="1" dirty="0">
                  <a:solidFill>
                    <a:srgbClr val="C00000"/>
                  </a:solidFill>
                  <a:latin typeface="Cambria Math" panose="02040503050406030204" pitchFamily="18" charset="0"/>
                </a:endParaRPr>
              </a:p>
              <a:p>
                <a:pPr>
                  <a:spcBef>
                    <a:spcPct val="50000"/>
                  </a:spcBef>
                </a:pPr>
                <a:r>
                  <a:rPr lang="en-IN" altLang="en-US" sz="1800" b="0" i="1" dirty="0">
                    <a:solidFill>
                      <a:srgbClr val="C00000"/>
                    </a:solidFill>
                    <a:latin typeface="Cambria Math" panose="02040503050406030204" pitchFamily="18" charset="0"/>
                  </a:rPr>
                  <a:t>	</a:t>
                </a:r>
                <a14:m>
                  <m:oMath xmlns:m="http://schemas.openxmlformats.org/officeDocument/2006/math">
                    <m:r>
                      <a:rPr lang="en-IN" altLang="en-US" sz="2000" b="0" i="1" smtClean="0">
                        <a:solidFill>
                          <a:srgbClr val="C00000"/>
                        </a:solidFill>
                        <a:latin typeface="Cambria Math" panose="02040503050406030204" pitchFamily="18" charset="0"/>
                      </a:rPr>
                      <m:t>𝑜𝑟</m:t>
                    </m:r>
                    <m:r>
                      <a:rPr lang="en-IN" altLang="en-US" sz="2000" b="0" i="1" smtClean="0">
                        <a:solidFill>
                          <a:srgbClr val="C00000"/>
                        </a:solidFill>
                        <a:latin typeface="Cambria Math" panose="02040503050406030204" pitchFamily="18" charset="0"/>
                      </a:rPr>
                      <m:t> </m:t>
                    </m:r>
                    <m:r>
                      <a:rPr lang="en-IN" altLang="en-US" sz="2000" b="0" i="1" smtClean="0">
                        <a:solidFill>
                          <a:srgbClr val="C00000"/>
                        </a:solidFill>
                        <a:latin typeface="Cambria Math" panose="02040503050406030204" pitchFamily="18" charset="0"/>
                      </a:rPr>
                      <m:t>𝑓</m:t>
                    </m:r>
                    <m:r>
                      <a:rPr lang="en-IN" altLang="en-US" sz="2000" b="0" i="1" smtClean="0">
                        <a:solidFill>
                          <a:srgbClr val="C00000"/>
                        </a:solidFill>
                        <a:latin typeface="Cambria Math" panose="02040503050406030204" pitchFamily="18" charset="0"/>
                      </a:rPr>
                      <m:t>=</m:t>
                    </m:r>
                    <m:f>
                      <m:fPr>
                        <m:ctrlPr>
                          <a:rPr lang="en-IN" altLang="en-US" sz="2000" b="0" i="1" smtClean="0">
                            <a:solidFill>
                              <a:srgbClr val="C00000"/>
                            </a:solidFill>
                            <a:latin typeface="Cambria Math" panose="02040503050406030204" pitchFamily="18" charset="0"/>
                          </a:rPr>
                        </m:ctrlPr>
                      </m:fPr>
                      <m:num>
                        <m:r>
                          <a:rPr lang="en-IN" altLang="en-US" sz="2000" b="0" i="1" smtClean="0">
                            <a:solidFill>
                              <a:srgbClr val="C00000"/>
                            </a:solidFill>
                            <a:latin typeface="Cambria Math" panose="02040503050406030204" pitchFamily="18" charset="0"/>
                          </a:rPr>
                          <m:t>𝑞𝐵</m:t>
                        </m:r>
                      </m:num>
                      <m:den>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r>
                          <a:rPr lang="en-IN" altLang="en-US" sz="2000" b="0" i="1" smtClean="0">
                            <a:solidFill>
                              <a:srgbClr val="C00000"/>
                            </a:solidFill>
                            <a:latin typeface="Cambria Math" panose="02040503050406030204" pitchFamily="18" charset="0"/>
                          </a:rPr>
                          <m:t>𝑚</m:t>
                        </m:r>
                      </m:den>
                    </m:f>
                  </m:oMath>
                </a14:m>
                <a:endParaRPr lang="en-IN" dirty="0"/>
              </a:p>
            </p:txBody>
          </p:sp>
        </mc:Choice>
        <mc:Fallback xmlns="">
          <p:sp>
            <p:nvSpPr>
              <p:cNvPr id="4" name="TextBox 3">
                <a:extLst>
                  <a:ext uri="{FF2B5EF4-FFF2-40B4-BE49-F238E27FC236}">
                    <a16:creationId xmlns:a16="http://schemas.microsoft.com/office/drawing/2014/main" id="{51FEDBD7-7C2F-E055-EC6E-338893DBF144}"/>
                  </a:ext>
                </a:extLst>
              </p:cNvPr>
              <p:cNvSpPr txBox="1">
                <a:spLocks noRot="1" noChangeAspect="1" noMove="1" noResize="1" noEditPoints="1" noAdjustHandles="1" noChangeArrowheads="1" noChangeShapeType="1" noTextEdit="1"/>
              </p:cNvSpPr>
              <p:nvPr/>
            </p:nvSpPr>
            <p:spPr>
              <a:xfrm>
                <a:off x="3528934" y="5425421"/>
                <a:ext cx="2533551" cy="1139736"/>
              </a:xfrm>
              <a:prstGeom prst="rect">
                <a:avLst/>
              </a:prstGeom>
              <a:blipFill>
                <a:blip r:embed="rId12"/>
                <a:stretch>
                  <a:fillRect/>
                </a:stretch>
              </a:blipFill>
            </p:spPr>
            <p:txBody>
              <a:bodyPr/>
              <a:lstStyle/>
              <a:p>
                <a:r>
                  <a:rPr lang="en-IN">
                    <a:noFill/>
                  </a:rPr>
                  <a:t> </a:t>
                </a:r>
              </a:p>
            </p:txBody>
          </p:sp>
        </mc:Fallback>
      </mc:AlternateContent>
      <p:sp>
        <p:nvSpPr>
          <p:cNvPr id="5" name="Rectangle 4">
            <a:extLst>
              <a:ext uri="{FF2B5EF4-FFF2-40B4-BE49-F238E27FC236}">
                <a16:creationId xmlns:a16="http://schemas.microsoft.com/office/drawing/2014/main" id="{29C317E7-271F-8CA3-9707-D3E234DB57E4}"/>
              </a:ext>
            </a:extLst>
          </p:cNvPr>
          <p:cNvSpPr/>
          <p:nvPr/>
        </p:nvSpPr>
        <p:spPr>
          <a:xfrm>
            <a:off x="6539517" y="3439552"/>
            <a:ext cx="58057" cy="31678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DE19AD9-D844-4D0E-6501-9663FAE54D2B}"/>
                  </a:ext>
                </a:extLst>
              </p:cNvPr>
              <p:cNvSpPr txBox="1"/>
              <p:nvPr/>
            </p:nvSpPr>
            <p:spPr>
              <a:xfrm>
                <a:off x="6817389" y="5119008"/>
                <a:ext cx="3928964" cy="1711238"/>
              </a:xfrm>
              <a:prstGeom prst="rect">
                <a:avLst/>
              </a:prstGeom>
              <a:noFill/>
            </p:spPr>
            <p:txBody>
              <a:bodyPr wrap="square">
                <a:spAutoFit/>
              </a:bodyPr>
              <a:lstStyle/>
              <a:p>
                <a:pPr>
                  <a:spcBef>
                    <a:spcPct val="50000"/>
                  </a:spcBef>
                </a:pPr>
                <a:r>
                  <a:rPr lang="en-IN" altLang="en-US" sz="1800" b="0" i="1" dirty="0">
                    <a:solidFill>
                      <a:srgbClr val="C00000"/>
                    </a:solidFill>
                    <a:latin typeface="Cambria Math" panose="02040503050406030204" pitchFamily="18" charset="0"/>
                  </a:rPr>
                  <a:t>	</a:t>
                </a:r>
                <a:r>
                  <a:rPr lang="en-IN" altLang="en-US" sz="2000" b="0" i="1" dirty="0">
                    <a:solidFill>
                      <a:srgbClr val="C00000"/>
                    </a:solidFill>
                    <a:latin typeface="Cambria Math" panose="02040503050406030204" pitchFamily="18" charset="0"/>
                  </a:rPr>
                  <a:t>Angular Frequency  </a:t>
                </a:r>
                <a14:m>
                  <m:oMath xmlns:m="http://schemas.openxmlformats.org/officeDocument/2006/math">
                    <m:r>
                      <a:rPr lang="en-IN" altLang="en-US" sz="2000" b="0" i="1" smtClean="0">
                        <a:solidFill>
                          <a:srgbClr val="C00000"/>
                        </a:solidFill>
                        <a:latin typeface="Cambria Math" panose="02040503050406030204" pitchFamily="18" charset="0"/>
                      </a:rPr>
                      <m:t>𝜔</m:t>
                    </m:r>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r>
                      <a:rPr lang="en-IN" altLang="en-US" sz="2000" b="0" i="1" smtClean="0">
                        <a:solidFill>
                          <a:srgbClr val="C00000"/>
                        </a:solidFill>
                        <a:latin typeface="Cambria Math" panose="02040503050406030204" pitchFamily="18" charset="0"/>
                      </a:rPr>
                      <m:t>𝑓</m:t>
                    </m:r>
                  </m:oMath>
                </a14:m>
                <a:endParaRPr lang="en-IN" altLang="en-US" sz="2000" b="0" i="1" dirty="0">
                  <a:solidFill>
                    <a:srgbClr val="C00000"/>
                  </a:solidFill>
                  <a:latin typeface="Cambria Math" panose="02040503050406030204" pitchFamily="18" charset="0"/>
                </a:endParaRPr>
              </a:p>
              <a:p>
                <a:pPr>
                  <a:spcBef>
                    <a:spcPct val="50000"/>
                  </a:spcBef>
                </a:pPr>
                <a:r>
                  <a:rPr lang="en-IN" altLang="en-US" sz="2000" b="0" i="1" dirty="0">
                    <a:solidFill>
                      <a:srgbClr val="C00000"/>
                    </a:solidFill>
                    <a:latin typeface="Cambria Math" panose="02040503050406030204" pitchFamily="18" charset="0"/>
                  </a:rPr>
                  <a:t>	</a:t>
                </a:r>
                <a14:m>
                  <m:oMath xmlns:m="http://schemas.openxmlformats.org/officeDocument/2006/math">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f>
                      <m:fPr>
                        <m:ctrlPr>
                          <a:rPr lang="en-IN" altLang="en-US" sz="2000" b="0" i="1" smtClean="0">
                            <a:solidFill>
                              <a:srgbClr val="C00000"/>
                            </a:solidFill>
                            <a:latin typeface="Cambria Math" panose="02040503050406030204" pitchFamily="18" charset="0"/>
                          </a:rPr>
                        </m:ctrlPr>
                      </m:fPr>
                      <m:num>
                        <m:r>
                          <a:rPr lang="en-IN" altLang="en-US" sz="2000" b="0" i="1" smtClean="0">
                            <a:solidFill>
                              <a:srgbClr val="C00000"/>
                            </a:solidFill>
                            <a:latin typeface="Cambria Math" panose="02040503050406030204" pitchFamily="18" charset="0"/>
                          </a:rPr>
                          <m:t>𝑞𝐵</m:t>
                        </m:r>
                      </m:num>
                      <m:den>
                        <m:r>
                          <a:rPr lang="en-IN" altLang="en-US" sz="2000" b="0" i="1" smtClean="0">
                            <a:solidFill>
                              <a:srgbClr val="C00000"/>
                            </a:solidFill>
                            <a:latin typeface="Cambria Math" panose="02040503050406030204" pitchFamily="18" charset="0"/>
                          </a:rPr>
                          <m:t>2</m:t>
                        </m:r>
                        <m:r>
                          <a:rPr lang="en-IN" altLang="en-US" sz="2000" b="0" i="1" smtClean="0">
                            <a:solidFill>
                              <a:srgbClr val="C00000"/>
                            </a:solidFill>
                            <a:latin typeface="Cambria Math" panose="02040503050406030204" pitchFamily="18" charset="0"/>
                          </a:rPr>
                          <m:t>𝜋</m:t>
                        </m:r>
                        <m:r>
                          <a:rPr lang="en-IN" altLang="en-US" sz="2000" b="0" i="1" smtClean="0">
                            <a:solidFill>
                              <a:srgbClr val="C00000"/>
                            </a:solidFill>
                            <a:latin typeface="Cambria Math" panose="02040503050406030204" pitchFamily="18" charset="0"/>
                          </a:rPr>
                          <m:t>𝑚</m:t>
                        </m:r>
                      </m:den>
                    </m:f>
                  </m:oMath>
                </a14:m>
                <a:endParaRPr lang="en-IN" sz="2000" dirty="0"/>
              </a:p>
              <a:p>
                <a:pPr>
                  <a:spcBef>
                    <a:spcPct val="50000"/>
                  </a:spcBef>
                </a:pPr>
                <a:r>
                  <a:rPr lang="en-IN" sz="2000" dirty="0"/>
                  <a:t>	</a:t>
                </a:r>
                <a14:m>
                  <m:oMath xmlns:m="http://schemas.openxmlformats.org/officeDocument/2006/math">
                    <m:r>
                      <a:rPr lang="en-IN" sz="2000" b="0" i="1" smtClean="0">
                        <a:solidFill>
                          <a:srgbClr val="FF0000"/>
                        </a:solidFill>
                        <a:latin typeface="Cambria Math" panose="02040503050406030204" pitchFamily="18" charset="0"/>
                      </a:rPr>
                      <m:t>=</m:t>
                    </m:r>
                    <m:f>
                      <m:fPr>
                        <m:ctrlPr>
                          <a:rPr lang="en-IN" sz="2000" b="0" i="1" smtClean="0">
                            <a:solidFill>
                              <a:srgbClr val="FF0000"/>
                            </a:solidFill>
                            <a:latin typeface="Cambria Math" panose="02040503050406030204" pitchFamily="18" charset="0"/>
                          </a:rPr>
                        </m:ctrlPr>
                      </m:fPr>
                      <m:num>
                        <m:r>
                          <a:rPr lang="en-IN" sz="2000" b="0" i="1" smtClean="0">
                            <a:solidFill>
                              <a:srgbClr val="FF0000"/>
                            </a:solidFill>
                            <a:latin typeface="Cambria Math" panose="02040503050406030204" pitchFamily="18" charset="0"/>
                          </a:rPr>
                          <m:t>𝑞𝐵</m:t>
                        </m:r>
                      </m:num>
                      <m:den>
                        <m:r>
                          <a:rPr lang="en-IN" sz="2000" b="0" i="1" smtClean="0">
                            <a:solidFill>
                              <a:srgbClr val="FF0000"/>
                            </a:solidFill>
                            <a:latin typeface="Cambria Math" panose="02040503050406030204" pitchFamily="18" charset="0"/>
                          </a:rPr>
                          <m:t>𝑚</m:t>
                        </m:r>
                      </m:den>
                    </m:f>
                  </m:oMath>
                </a14:m>
                <a:endParaRPr lang="en-IN" sz="2000" dirty="0"/>
              </a:p>
            </p:txBody>
          </p:sp>
        </mc:Choice>
        <mc:Fallback xmlns="">
          <p:sp>
            <p:nvSpPr>
              <p:cNvPr id="3" name="TextBox 2">
                <a:extLst>
                  <a:ext uri="{FF2B5EF4-FFF2-40B4-BE49-F238E27FC236}">
                    <a16:creationId xmlns:a16="http://schemas.microsoft.com/office/drawing/2014/main" id="{1DE19AD9-D844-4D0E-6501-9663FAE54D2B}"/>
                  </a:ext>
                </a:extLst>
              </p:cNvPr>
              <p:cNvSpPr txBox="1">
                <a:spLocks noRot="1" noChangeAspect="1" noMove="1" noResize="1" noEditPoints="1" noAdjustHandles="1" noChangeArrowheads="1" noChangeShapeType="1" noTextEdit="1"/>
              </p:cNvSpPr>
              <p:nvPr/>
            </p:nvSpPr>
            <p:spPr>
              <a:xfrm>
                <a:off x="6817389" y="5119008"/>
                <a:ext cx="3928964" cy="1711238"/>
              </a:xfrm>
              <a:prstGeom prst="rect">
                <a:avLst/>
              </a:prstGeom>
              <a:blipFill>
                <a:blip r:embed="rId13"/>
                <a:stretch>
                  <a:fillRect t="-2143"/>
                </a:stretch>
              </a:blipFill>
            </p:spPr>
            <p:txBody>
              <a:bodyPr/>
              <a:lstStyle/>
              <a:p>
                <a:r>
                  <a:rPr lang="en-IN">
                    <a:noFill/>
                  </a:rPr>
                  <a:t> </a:t>
                </a:r>
              </a:p>
            </p:txBody>
          </p:sp>
        </mc:Fallback>
      </mc:AlternateContent>
    </p:spTree>
    <p:extLst>
      <p:ext uri="{BB962C8B-B14F-4D97-AF65-F5344CB8AC3E}">
        <p14:creationId xmlns:p14="http://schemas.microsoft.com/office/powerpoint/2010/main" val="416323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48">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48">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48">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1" nodeType="clickEffect">
                                  <p:stCondLst>
                                    <p:cond delay="0"/>
                                  </p:stCondLst>
                                  <p:childTnLst>
                                    <p:set>
                                      <p:cBhvr>
                                        <p:cTn id="94" dur="1" fill="hold">
                                          <p:stCondLst>
                                            <p:cond delay="0"/>
                                          </p:stCondLst>
                                        </p:cTn>
                                        <p:tgtEl>
                                          <p:spTgt spid="48">
                                            <p:txEl>
                                              <p:pRg st="4" end="4"/>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1" nodeType="clickEffect">
                                  <p:stCondLst>
                                    <p:cond delay="0"/>
                                  </p:stCondLst>
                                  <p:childTnLst>
                                    <p:set>
                                      <p:cBhvr>
                                        <p:cTn id="98" dur="1" fill="hold">
                                          <p:stCondLst>
                                            <p:cond delay="0"/>
                                          </p:stCondLst>
                                        </p:cTn>
                                        <p:tgtEl>
                                          <p:spTgt spid="48">
                                            <p:txEl>
                                              <p:pRg st="5" end="5"/>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1" nodeType="clickEffect">
                                  <p:stCondLst>
                                    <p:cond delay="0"/>
                                  </p:stCondLst>
                                  <p:childTnLst>
                                    <p:set>
                                      <p:cBhvr>
                                        <p:cTn id="102" dur="1" fill="hold">
                                          <p:stCondLst>
                                            <p:cond delay="0"/>
                                          </p:stCondLst>
                                        </p:cTn>
                                        <p:tgtEl>
                                          <p:spTgt spid="48">
                                            <p:txEl>
                                              <p:pRg st="6" end="6"/>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1" nodeType="click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1" nodeType="clickEffect">
                                  <p:stCondLst>
                                    <p:cond delay="0"/>
                                  </p:stCondLst>
                                  <p:childTnLst>
                                    <p:set>
                                      <p:cBhvr>
                                        <p:cTn id="110" dur="1" fill="hold">
                                          <p:stCondLst>
                                            <p:cond delay="0"/>
                                          </p:stCondLst>
                                        </p:cTn>
                                        <p:tgtEl>
                                          <p:spTgt spid="51"/>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1" nodeType="clickEffect">
                                  <p:stCondLst>
                                    <p:cond delay="0"/>
                                  </p:stCondLst>
                                  <p:childTnLst>
                                    <p:set>
                                      <p:cBhvr>
                                        <p:cTn id="1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1" nodeType="clickEffect">
                                  <p:stCondLst>
                                    <p:cond delay="0"/>
                                  </p:stCondLst>
                                  <p:childTnLst>
                                    <p:set>
                                      <p:cBhvr>
                                        <p:cTn id="1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1" nodeType="clickEffect">
                                  <p:stCondLst>
                                    <p:cond delay="0"/>
                                  </p:stCondLst>
                                  <p:childTnLst>
                                    <p:set>
                                      <p:cBhvr>
                                        <p:cTn id="1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8" grpId="0" animBg="1"/>
      <p:bldP spid="29" grpId="0" animBg="1"/>
      <p:bldP spid="37" grpId="0" animBg="1"/>
      <p:bldP spid="40" grpId="0" animBg="1"/>
      <p:bldP spid="42" grpId="0"/>
      <p:bldP spid="43" grpId="0"/>
      <p:bldP spid="43" grpId="1"/>
      <p:bldP spid="44" grpId="0"/>
      <p:bldP spid="44" grpId="1"/>
      <p:bldP spid="45" grpId="0"/>
      <p:bldP spid="45" grpId="1"/>
      <p:bldP spid="46" grpId="0"/>
      <p:bldP spid="46" grpId="1"/>
      <p:bldP spid="47" grpId="0"/>
      <p:bldP spid="47" grpId="1"/>
      <p:bldP spid="48" grpId="0"/>
      <p:bldP spid="48" grpId="1" build="p"/>
      <p:bldP spid="50" grpId="0"/>
      <p:bldP spid="50" grpId="1"/>
      <p:bldP spid="51" grpId="0"/>
      <p:bldP spid="51" grpId="1"/>
      <p:bldP spid="2" grpId="0"/>
      <p:bldP spid="2" grpId="1" build="p"/>
      <p:bldP spid="4" grpId="0" build="p"/>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a:extLst>
              <a:ext uri="{FF2B5EF4-FFF2-40B4-BE49-F238E27FC236}">
                <a16:creationId xmlns:a16="http://schemas.microsoft.com/office/drawing/2014/main" id="{C18A134A-0F4C-4FB4-F69A-73AFFC9CDC63}"/>
              </a:ext>
            </a:extLst>
          </p:cNvPr>
          <p:cNvSpPr txBox="1">
            <a:spLocks noChangeArrowheads="1"/>
          </p:cNvSpPr>
          <p:nvPr/>
        </p:nvSpPr>
        <p:spPr bwMode="auto">
          <a:xfrm>
            <a:off x="346363" y="123071"/>
            <a:ext cx="10511917" cy="523220"/>
          </a:xfrm>
          <a:prstGeom prst="rect">
            <a:avLst/>
          </a:prstGeom>
          <a:solidFill>
            <a:srgbClr val="002060"/>
          </a:solidFill>
        </p:spPr>
        <p:txBody>
          <a:bodyPr wrap="none" rtlCol="0">
            <a:spAutoFit/>
          </a:bodyPr>
          <a:lstStyle>
            <a:defPPr>
              <a:defRPr lang="en-US"/>
            </a:defPPr>
            <a:lvl1pPr>
              <a:defRPr sz="2800" b="1">
                <a:solidFill>
                  <a:schemeClr val="bg1"/>
                </a:solidFill>
              </a:defRPr>
            </a:lvl1pPr>
          </a:lstStyle>
          <a:p>
            <a:r>
              <a:rPr lang="en-US" altLang="en-US" dirty="0"/>
              <a:t>Motion of a charged particle in a Magnetic  Field at an arbitrary angle</a:t>
            </a:r>
          </a:p>
        </p:txBody>
      </p:sp>
      <p:pic>
        <p:nvPicPr>
          <p:cNvPr id="1026" name="Picture 2" descr="image">
            <a:extLst>
              <a:ext uri="{FF2B5EF4-FFF2-40B4-BE49-F238E27FC236}">
                <a16:creationId xmlns:a16="http://schemas.microsoft.com/office/drawing/2014/main" id="{454AAFE8-2641-55A8-D881-ECDDD8AD97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163" y="1349086"/>
            <a:ext cx="7564581" cy="384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28115"/>
      </p:ext>
    </p:extLst>
  </p:cSld>
  <p:clrMapOvr>
    <a:masterClrMapping/>
  </p:clrMapOvr>
</p:sld>
</file>

<file path=ppt/theme/theme1.xml><?xml version="1.0" encoding="utf-8"?>
<a:theme xmlns:a="http://schemas.openxmlformats.org/drawingml/2006/main" name="PhysicsTalks1">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hysicsTalks1" id="{166E4326-4345-4156-ABF7-AA79CE4EE6B0}" vid="{FF826F25-7B27-467E-9090-A31BF631CCF2}"/>
    </a:ext>
  </a:extLst>
</a:theme>
</file>

<file path=docProps/app.xml><?xml version="1.0" encoding="utf-8"?>
<Properties xmlns="http://schemas.openxmlformats.org/officeDocument/2006/extended-properties" xmlns:vt="http://schemas.openxmlformats.org/officeDocument/2006/docPropsVTypes">
  <Template>PhysicsTalks1</Template>
  <TotalTime>1218</TotalTime>
  <Words>821</Words>
  <Application>Microsoft Office PowerPoint</Application>
  <PresentationFormat>Widescreen</PresentationFormat>
  <Paragraphs>104</Paragraphs>
  <Slides>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6" baseType="lpstr">
      <vt:lpstr>Arial</vt:lpstr>
      <vt:lpstr>Calibri</vt:lpstr>
      <vt:lpstr>Calibri Light</vt:lpstr>
      <vt:lpstr>Cambria Math</vt:lpstr>
      <vt:lpstr>Times New Roman</vt:lpstr>
      <vt:lpstr>PhysicsTalks1</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SUMITH P</dc:creator>
  <cp:lastModifiedBy>SUMITH P</cp:lastModifiedBy>
  <cp:revision>2</cp:revision>
  <dcterms:created xsi:type="dcterms:W3CDTF">2023-07-30T16:04:41Z</dcterms:created>
  <dcterms:modified xsi:type="dcterms:W3CDTF">2026-07-09T06:51:03Z</dcterms:modified>
</cp:coreProperties>
</file>