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63" r:id="rId5"/>
    <p:sldId id="264" r:id="rId6"/>
    <p:sldId id="266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CAYjceToUpY93ne+B9/qQ==" hashData="Pubc6pyKR+AvJE7X1B2gAL+aLZ6p9psTk7bmk6D42ZBt1d2+4P9tU2V/ZVPF2TlczZQedZWOFlHj1BeCZRmvJ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2CEA"/>
    <a:srgbClr val="C09200"/>
    <a:srgbClr val="FF9900"/>
    <a:srgbClr val="FF66FF"/>
    <a:srgbClr val="111E35"/>
    <a:srgbClr val="5C1051"/>
    <a:srgbClr val="30804B"/>
    <a:srgbClr val="FF8989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delSld">
      <pc:chgData name="SUMITH P" userId="79f682cf9aa2df33" providerId="LiveId" clId="{49E79142-1A95-4C36-BD2B-A8E8D773F949}" dt="2026-06-07T16:34:11.092" v="8" actId="47"/>
      <pc:docMkLst>
        <pc:docMk/>
      </pc:docMkLst>
      <pc:sldChg chg="del">
        <pc:chgData name="SUMITH P" userId="79f682cf9aa2df33" providerId="LiveId" clId="{49E79142-1A95-4C36-BD2B-A8E8D773F949}" dt="2026-06-07T16:33:49.299" v="2" actId="47"/>
        <pc:sldMkLst>
          <pc:docMk/>
          <pc:sldMk cId="1125021918" sldId="258"/>
        </pc:sldMkLst>
      </pc:sldChg>
      <pc:sldChg chg="del">
        <pc:chgData name="SUMITH P" userId="79f682cf9aa2df33" providerId="LiveId" clId="{49E79142-1A95-4C36-BD2B-A8E8D773F949}" dt="2026-06-07T16:33:48.136" v="0" actId="47"/>
        <pc:sldMkLst>
          <pc:docMk/>
          <pc:sldMk cId="1545171570" sldId="259"/>
        </pc:sldMkLst>
      </pc:sldChg>
      <pc:sldChg chg="del">
        <pc:chgData name="SUMITH P" userId="79f682cf9aa2df33" providerId="LiveId" clId="{49E79142-1A95-4C36-BD2B-A8E8D773F949}" dt="2026-06-07T16:33:48.763" v="1" actId="47"/>
        <pc:sldMkLst>
          <pc:docMk/>
          <pc:sldMk cId="451013414" sldId="260"/>
        </pc:sldMkLst>
      </pc:sldChg>
      <pc:sldChg chg="del">
        <pc:chgData name="SUMITH P" userId="79f682cf9aa2df33" providerId="LiveId" clId="{49E79142-1A95-4C36-BD2B-A8E8D773F949}" dt="2026-06-07T16:34:11.092" v="8" actId="47"/>
        <pc:sldMkLst>
          <pc:docMk/>
          <pc:sldMk cId="3160618953" sldId="267"/>
        </pc:sldMkLst>
      </pc:sldChg>
      <pc:sldChg chg="del">
        <pc:chgData name="SUMITH P" userId="79f682cf9aa2df33" providerId="LiveId" clId="{49E79142-1A95-4C36-BD2B-A8E8D773F949}" dt="2026-06-07T16:33:53.652" v="6" actId="47"/>
        <pc:sldMkLst>
          <pc:docMk/>
          <pc:sldMk cId="2225679760" sldId="268"/>
        </pc:sldMkLst>
      </pc:sldChg>
      <pc:sldChg chg="del">
        <pc:chgData name="SUMITH P" userId="79f682cf9aa2df33" providerId="LiveId" clId="{49E79142-1A95-4C36-BD2B-A8E8D773F949}" dt="2026-06-07T16:33:59.954" v="7" actId="47"/>
        <pc:sldMkLst>
          <pc:docMk/>
          <pc:sldMk cId="921689799" sldId="269"/>
        </pc:sldMkLst>
      </pc:sldChg>
      <pc:sldChg chg="del">
        <pc:chgData name="SUMITH P" userId="79f682cf9aa2df33" providerId="LiveId" clId="{49E79142-1A95-4C36-BD2B-A8E8D773F949}" dt="2026-06-07T16:33:51.072" v="5" actId="47"/>
        <pc:sldMkLst>
          <pc:docMk/>
          <pc:sldMk cId="2386589050" sldId="270"/>
        </pc:sldMkLst>
      </pc:sldChg>
      <pc:sldChg chg="del">
        <pc:chgData name="SUMITH P" userId="79f682cf9aa2df33" providerId="LiveId" clId="{49E79142-1A95-4C36-BD2B-A8E8D773F949}" dt="2026-06-07T16:33:49.711" v="3" actId="47"/>
        <pc:sldMkLst>
          <pc:docMk/>
          <pc:sldMk cId="339349627" sldId="271"/>
        </pc:sldMkLst>
      </pc:sldChg>
      <pc:sldChg chg="del">
        <pc:chgData name="SUMITH P" userId="79f682cf9aa2df33" providerId="LiveId" clId="{49E79142-1A95-4C36-BD2B-A8E8D773F949}" dt="2026-06-07T16:33:50.359" v="4" actId="47"/>
        <pc:sldMkLst>
          <pc:docMk/>
          <pc:sldMk cId="2436131832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18141-2439-4039-A9AF-58231367601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926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37FCC85-B939-063F-B7F5-31F374F0C6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5031" y="5368952"/>
            <a:ext cx="1357312" cy="1357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C2809-412E-A4AE-B79D-72E6D2044ED4}"/>
              </a:ext>
            </a:extLst>
          </p:cNvPr>
          <p:cNvSpPr txBox="1"/>
          <p:nvPr userDrawn="1"/>
        </p:nvSpPr>
        <p:spPr>
          <a:xfrm>
            <a:off x="8358628" y="6306699"/>
            <a:ext cx="2316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SUMITH.P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3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microsoft.com/office/2007/relationships/hdphoto" Target="../media/hdphoto1.wdp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18" Type="http://schemas.openxmlformats.org/officeDocument/2006/relationships/image" Target="../media/image59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58.png"/><Relationship Id="rId2" Type="http://schemas.openxmlformats.org/officeDocument/2006/relationships/image" Target="../media/image2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52.png"/><Relationship Id="rId5" Type="http://schemas.openxmlformats.org/officeDocument/2006/relationships/image" Target="../media/image29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FE55F4-6D5C-4BEF-B95F-B5063E88D174}"/>
              </a:ext>
            </a:extLst>
          </p:cNvPr>
          <p:cNvSpPr txBox="1"/>
          <p:nvPr/>
        </p:nvSpPr>
        <p:spPr>
          <a:xfrm>
            <a:off x="286798" y="420986"/>
            <a:ext cx="3254991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bg1"/>
                </a:solidFill>
              </a:rPr>
              <a:t>Kirchhoff’s Rules</a:t>
            </a:r>
            <a:endParaRPr lang="en-IN" sz="2000" b="1" u="sng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9A601-D142-49D3-8BA2-44C35D69BC20}"/>
              </a:ext>
            </a:extLst>
          </p:cNvPr>
          <p:cNvSpPr txBox="1"/>
          <p:nvPr/>
        </p:nvSpPr>
        <p:spPr>
          <a:xfrm>
            <a:off x="593676" y="1105469"/>
            <a:ext cx="3254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rgbClr val="002060"/>
                </a:solidFill>
              </a:rPr>
              <a:t>First Rule/Junction rule</a:t>
            </a:r>
            <a:endParaRPr lang="en-IN" sz="2000" b="1" u="sng" dirty="0">
              <a:solidFill>
                <a:srgbClr val="002060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4CDF6A-99D3-4631-A168-FDC375CEA6C7}"/>
              </a:ext>
            </a:extLst>
          </p:cNvPr>
          <p:cNvGrpSpPr/>
          <p:nvPr/>
        </p:nvGrpSpPr>
        <p:grpSpPr>
          <a:xfrm>
            <a:off x="6096000" y="997988"/>
            <a:ext cx="5312087" cy="3262012"/>
            <a:chOff x="5981013" y="754734"/>
            <a:chExt cx="5312087" cy="326201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226A46-CEDC-4812-98D6-FDE35F8CB50F}"/>
                </a:ext>
              </a:extLst>
            </p:cNvPr>
            <p:cNvGrpSpPr/>
            <p:nvPr/>
          </p:nvGrpSpPr>
          <p:grpSpPr>
            <a:xfrm>
              <a:off x="5981013" y="2135654"/>
              <a:ext cx="2334574" cy="794247"/>
              <a:chOff x="2728745" y="3057100"/>
              <a:chExt cx="2334574" cy="794247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01A3E1A-7BE8-4DA1-AE53-E3ED82C4FD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8745" y="3057100"/>
                <a:ext cx="2334574" cy="794247"/>
              </a:xfrm>
              <a:prstGeom prst="line">
                <a:avLst/>
              </a:prstGeom>
              <a:ln w="38100">
                <a:solidFill>
                  <a:srgbClr val="C0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Isosceles Triangle 7">
                <a:extLst>
                  <a:ext uri="{FF2B5EF4-FFF2-40B4-BE49-F238E27FC236}">
                    <a16:creationId xmlns:a16="http://schemas.microsoft.com/office/drawing/2014/main" id="{B56D9064-4D93-4F69-BA0A-958D2D1270B2}"/>
                  </a:ext>
                </a:extLst>
              </p:cNvPr>
              <p:cNvSpPr/>
              <p:nvPr/>
            </p:nvSpPr>
            <p:spPr>
              <a:xfrm rot="4040305">
                <a:off x="3936190" y="3239891"/>
                <a:ext cx="339546" cy="313222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5DE6919-16CC-4A09-973F-229754B03753}"/>
                </a:ext>
              </a:extLst>
            </p:cNvPr>
            <p:cNvGrpSpPr/>
            <p:nvPr/>
          </p:nvGrpSpPr>
          <p:grpSpPr>
            <a:xfrm rot="18888515">
              <a:off x="6898508" y="2553372"/>
              <a:ext cx="1903866" cy="1022882"/>
              <a:chOff x="2729719" y="2789625"/>
              <a:chExt cx="2235144" cy="13449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1B64C64-9CA9-4381-8B22-5D3ED15D5763}"/>
                  </a:ext>
                </a:extLst>
              </p:cNvPr>
              <p:cNvCxnSpPr>
                <a:cxnSpLocks/>
              </p:cNvCxnSpPr>
              <p:nvPr/>
            </p:nvCxnSpPr>
            <p:spPr>
              <a:xfrm rot="2711485" flipV="1">
                <a:off x="3174821" y="2344523"/>
                <a:ext cx="1344940" cy="2235144"/>
              </a:xfrm>
              <a:prstGeom prst="line">
                <a:avLst/>
              </a:prstGeom>
              <a:ln w="38100">
                <a:solidFill>
                  <a:srgbClr val="C0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00DD3678-BB7E-4EF3-8039-8540E57DE172}"/>
                  </a:ext>
                </a:extLst>
              </p:cNvPr>
              <p:cNvSpPr/>
              <p:nvPr/>
            </p:nvSpPr>
            <p:spPr>
              <a:xfrm rot="4040305">
                <a:off x="3863009" y="3262913"/>
                <a:ext cx="339546" cy="313222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4C35C1-57AF-4756-9EF3-F26E0DE0A535}"/>
                </a:ext>
              </a:extLst>
            </p:cNvPr>
            <p:cNvGrpSpPr/>
            <p:nvPr/>
          </p:nvGrpSpPr>
          <p:grpSpPr>
            <a:xfrm rot="1370700">
              <a:off x="8410105" y="1832034"/>
              <a:ext cx="2882995" cy="903032"/>
              <a:chOff x="1678675" y="3057099"/>
              <a:chExt cx="3384644" cy="1187355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7135676-CBEB-4F51-8AF3-2FF9681EFBDF}"/>
                  </a:ext>
                </a:extLst>
              </p:cNvPr>
              <p:cNvCxnSpPr/>
              <p:nvPr/>
            </p:nvCxnSpPr>
            <p:spPr>
              <a:xfrm flipV="1">
                <a:off x="1678675" y="3057099"/>
                <a:ext cx="3384644" cy="1187355"/>
              </a:xfrm>
              <a:prstGeom prst="line">
                <a:avLst/>
              </a:prstGeom>
              <a:ln w="38100">
                <a:solidFill>
                  <a:srgbClr val="C0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032414A3-F540-4573-BA40-0D30669C445B}"/>
                  </a:ext>
                </a:extLst>
              </p:cNvPr>
              <p:cNvSpPr/>
              <p:nvPr/>
            </p:nvSpPr>
            <p:spPr>
              <a:xfrm rot="4040305">
                <a:off x="3219750" y="3473551"/>
                <a:ext cx="339547" cy="313222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580534-7651-4903-A0CA-BFF8025AC0B1}"/>
                </a:ext>
              </a:extLst>
            </p:cNvPr>
            <p:cNvGrpSpPr/>
            <p:nvPr/>
          </p:nvGrpSpPr>
          <p:grpSpPr>
            <a:xfrm rot="3569451">
              <a:off x="6897871" y="653447"/>
              <a:ext cx="1370094" cy="1572667"/>
              <a:chOff x="2860988" y="2671257"/>
              <a:chExt cx="1370094" cy="1572667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50FE0B1-B661-4670-91F2-CC9F01DFD7B8}"/>
                  </a:ext>
                </a:extLst>
              </p:cNvPr>
              <p:cNvCxnSpPr>
                <a:cxnSpLocks/>
              </p:cNvCxnSpPr>
              <p:nvPr/>
            </p:nvCxnSpPr>
            <p:spPr>
              <a:xfrm rot="18030549">
                <a:off x="2759701" y="2772544"/>
                <a:ext cx="1572667" cy="1370094"/>
              </a:xfrm>
              <a:prstGeom prst="line">
                <a:avLst/>
              </a:prstGeom>
              <a:ln w="38100">
                <a:solidFill>
                  <a:srgbClr val="C0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Isosceles Triangle 18">
                <a:extLst>
                  <a:ext uri="{FF2B5EF4-FFF2-40B4-BE49-F238E27FC236}">
                    <a16:creationId xmlns:a16="http://schemas.microsoft.com/office/drawing/2014/main" id="{EA91020A-BC0F-426B-8950-7D562CAD5DC5}"/>
                  </a:ext>
                </a:extLst>
              </p:cNvPr>
              <p:cNvSpPr/>
              <p:nvPr/>
            </p:nvSpPr>
            <p:spPr>
              <a:xfrm rot="4040305">
                <a:off x="3323593" y="3345030"/>
                <a:ext cx="339546" cy="313222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124BD5A-F7F1-4F61-8643-665A17EA2947}"/>
                </a:ext>
              </a:extLst>
            </p:cNvPr>
            <p:cNvGrpSpPr/>
            <p:nvPr/>
          </p:nvGrpSpPr>
          <p:grpSpPr>
            <a:xfrm rot="10019455">
              <a:off x="8377270" y="1062676"/>
              <a:ext cx="1903866" cy="1022882"/>
              <a:chOff x="2729719" y="2789625"/>
              <a:chExt cx="2235144" cy="134494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B032FF4-A09E-42E3-ACB5-FD2E1DE109A9}"/>
                  </a:ext>
                </a:extLst>
              </p:cNvPr>
              <p:cNvCxnSpPr>
                <a:cxnSpLocks/>
              </p:cNvCxnSpPr>
              <p:nvPr/>
            </p:nvCxnSpPr>
            <p:spPr>
              <a:xfrm rot="2711485" flipV="1">
                <a:off x="3174821" y="2344523"/>
                <a:ext cx="1344940" cy="2235144"/>
              </a:xfrm>
              <a:prstGeom prst="line">
                <a:avLst/>
              </a:prstGeom>
              <a:ln w="38100">
                <a:solidFill>
                  <a:srgbClr val="C0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EB278DD8-B3B3-4FD1-AA43-80BB373457BF}"/>
                  </a:ext>
                </a:extLst>
              </p:cNvPr>
              <p:cNvSpPr/>
              <p:nvPr/>
            </p:nvSpPr>
            <p:spPr>
              <a:xfrm rot="4040305">
                <a:off x="3863009" y="3262913"/>
                <a:ext cx="339546" cy="313222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6DDBAA7-F28A-4237-AF45-B41223033982}"/>
                    </a:ext>
                  </a:extLst>
                </p:cNvPr>
                <p:cNvSpPr txBox="1"/>
                <p:nvPr/>
              </p:nvSpPr>
              <p:spPr>
                <a:xfrm>
                  <a:off x="7498841" y="1208869"/>
                  <a:ext cx="914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6DDBAA7-F28A-4237-AF45-B412230339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8841" y="1208869"/>
                  <a:ext cx="914400" cy="400110"/>
                </a:xfrm>
                <a:prstGeom prst="rect">
                  <a:avLst/>
                </a:prstGeom>
                <a:blipFill>
                  <a:blip r:embed="rId2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3F3748A-C500-45E7-8EDA-5CEC2CF4ECE0}"/>
                    </a:ext>
                  </a:extLst>
                </p:cNvPr>
                <p:cNvSpPr txBox="1"/>
                <p:nvPr/>
              </p:nvSpPr>
              <p:spPr>
                <a:xfrm>
                  <a:off x="8824019" y="983066"/>
                  <a:ext cx="914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3F3748A-C500-45E7-8EDA-5CEC2CF4EC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4019" y="983066"/>
                  <a:ext cx="914400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4DF8D8C-1D73-45CD-BFFB-5872D147CA75}"/>
                    </a:ext>
                  </a:extLst>
                </p:cNvPr>
                <p:cNvSpPr txBox="1"/>
                <p:nvPr/>
              </p:nvSpPr>
              <p:spPr>
                <a:xfrm>
                  <a:off x="9124346" y="2421523"/>
                  <a:ext cx="914400" cy="400110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4DF8D8C-1D73-45CD-BFFB-5872D147CA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4346" y="2421523"/>
                  <a:ext cx="914400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AB540D9-737D-485C-98F9-FC7A725874E5}"/>
                    </a:ext>
                  </a:extLst>
                </p:cNvPr>
                <p:cNvSpPr txBox="1"/>
                <p:nvPr/>
              </p:nvSpPr>
              <p:spPr>
                <a:xfrm>
                  <a:off x="7651501" y="3233747"/>
                  <a:ext cx="914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AB540D9-737D-485C-98F9-FC7A725874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1501" y="3233747"/>
                  <a:ext cx="91440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EFFC3B6-7673-42AA-BBAD-A9939F675277}"/>
                    </a:ext>
                  </a:extLst>
                </p:cNvPr>
                <p:cNvSpPr txBox="1"/>
                <p:nvPr/>
              </p:nvSpPr>
              <p:spPr>
                <a:xfrm>
                  <a:off x="6233899" y="2204719"/>
                  <a:ext cx="9144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EFFC3B6-7673-42AA-BBAD-A9939F6752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3899" y="2204719"/>
                  <a:ext cx="914400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13D9AF-4448-459A-9613-555C720BBCE1}"/>
                  </a:ext>
                </a:extLst>
              </p:cNvPr>
              <p:cNvSpPr txBox="1"/>
              <p:nvPr/>
            </p:nvSpPr>
            <p:spPr>
              <a:xfrm>
                <a:off x="3541789" y="1642314"/>
                <a:ext cx="1546423" cy="98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13D9AF-4448-459A-9613-555C720BB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789" y="1642314"/>
                <a:ext cx="1546423" cy="9866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6D7B1ED-1BB1-4DF9-8B64-189B97C2A471}"/>
                  </a:ext>
                </a:extLst>
              </p:cNvPr>
              <p:cNvSpPr txBox="1"/>
              <p:nvPr/>
            </p:nvSpPr>
            <p:spPr>
              <a:xfrm>
                <a:off x="623713" y="2797630"/>
                <a:ext cx="3560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6D7B1ED-1BB1-4DF9-8B64-189B97C2A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3" y="2797630"/>
                <a:ext cx="3560769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4BE2367-CD7B-4051-BF9E-E1BD83202C5F}"/>
              </a:ext>
            </a:extLst>
          </p:cNvPr>
          <p:cNvSpPr/>
          <p:nvPr/>
        </p:nvSpPr>
        <p:spPr>
          <a:xfrm>
            <a:off x="1817293" y="3968933"/>
            <a:ext cx="5918235" cy="1869744"/>
          </a:xfrm>
          <a:custGeom>
            <a:avLst/>
            <a:gdLst>
              <a:gd name="connsiteX0" fmla="*/ 3113834 w 5918235"/>
              <a:gd name="connsiteY0" fmla="*/ 0 h 1869744"/>
              <a:gd name="connsiteX1" fmla="*/ 3947993 w 5918235"/>
              <a:gd name="connsiteY1" fmla="*/ 570978 h 1869744"/>
              <a:gd name="connsiteX2" fmla="*/ 3975056 w 5918235"/>
              <a:gd name="connsiteY2" fmla="*/ 661009 h 1869744"/>
              <a:gd name="connsiteX3" fmla="*/ 4778643 w 5918235"/>
              <a:gd name="connsiteY3" fmla="*/ 661009 h 1869744"/>
              <a:gd name="connsiteX4" fmla="*/ 4778643 w 5918235"/>
              <a:gd name="connsiteY4" fmla="*/ 418761 h 1869744"/>
              <a:gd name="connsiteX5" fmla="*/ 5918235 w 5918235"/>
              <a:gd name="connsiteY5" fmla="*/ 903257 h 1869744"/>
              <a:gd name="connsiteX6" fmla="*/ 4778643 w 5918235"/>
              <a:gd name="connsiteY6" fmla="*/ 1387752 h 1869744"/>
              <a:gd name="connsiteX7" fmla="*/ 4778643 w 5918235"/>
              <a:gd name="connsiteY7" fmla="*/ 1145504 h 1869744"/>
              <a:gd name="connsiteX8" fmla="*/ 3994064 w 5918235"/>
              <a:gd name="connsiteY8" fmla="*/ 1145504 h 1869744"/>
              <a:gd name="connsiteX9" fmla="*/ 3947993 w 5918235"/>
              <a:gd name="connsiteY9" fmla="*/ 1298767 h 1869744"/>
              <a:gd name="connsiteX10" fmla="*/ 3113834 w 5918235"/>
              <a:gd name="connsiteY10" fmla="*/ 1869744 h 1869744"/>
              <a:gd name="connsiteX11" fmla="*/ 2226925 w 5918235"/>
              <a:gd name="connsiteY11" fmla="*/ 1123282 h 1869744"/>
              <a:gd name="connsiteX12" fmla="*/ 2211221 w 5918235"/>
              <a:gd name="connsiteY12" fmla="*/ 962414 h 1869744"/>
              <a:gd name="connsiteX13" fmla="*/ 1270688 w 5918235"/>
              <a:gd name="connsiteY13" fmla="*/ 1387751 h 1869744"/>
              <a:gd name="connsiteX14" fmla="*/ 1270688 w 5918235"/>
              <a:gd name="connsiteY14" fmla="*/ 1145503 h 1869744"/>
              <a:gd name="connsiteX15" fmla="*/ 0 w 5918235"/>
              <a:gd name="connsiteY15" fmla="*/ 1145503 h 1869744"/>
              <a:gd name="connsiteX16" fmla="*/ 0 w 5918235"/>
              <a:gd name="connsiteY16" fmla="*/ 661008 h 1869744"/>
              <a:gd name="connsiteX17" fmla="*/ 1270688 w 5918235"/>
              <a:gd name="connsiteY17" fmla="*/ 661008 h 1869744"/>
              <a:gd name="connsiteX18" fmla="*/ 1270688 w 5918235"/>
              <a:gd name="connsiteY18" fmla="*/ 418760 h 1869744"/>
              <a:gd name="connsiteX19" fmla="*/ 2217132 w 5918235"/>
              <a:gd name="connsiteY19" fmla="*/ 846772 h 1869744"/>
              <a:gd name="connsiteX20" fmla="*/ 2226925 w 5918235"/>
              <a:gd name="connsiteY20" fmla="*/ 746463 h 1869744"/>
              <a:gd name="connsiteX21" fmla="*/ 3113834 w 5918235"/>
              <a:gd name="connsiteY21" fmla="*/ 0 h 186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18235" h="1869744">
                <a:moveTo>
                  <a:pt x="3113834" y="0"/>
                </a:moveTo>
                <a:cubicBezTo>
                  <a:pt x="3488822" y="0"/>
                  <a:pt x="3810561" y="235438"/>
                  <a:pt x="3947993" y="570978"/>
                </a:cubicBezTo>
                <a:lnTo>
                  <a:pt x="3975056" y="661009"/>
                </a:lnTo>
                <a:lnTo>
                  <a:pt x="4778643" y="661009"/>
                </a:lnTo>
                <a:lnTo>
                  <a:pt x="4778643" y="418761"/>
                </a:lnTo>
                <a:lnTo>
                  <a:pt x="5918235" y="903257"/>
                </a:lnTo>
                <a:lnTo>
                  <a:pt x="4778643" y="1387752"/>
                </a:lnTo>
                <a:lnTo>
                  <a:pt x="4778643" y="1145504"/>
                </a:lnTo>
                <a:lnTo>
                  <a:pt x="3994064" y="1145504"/>
                </a:lnTo>
                <a:lnTo>
                  <a:pt x="3947993" y="1298767"/>
                </a:lnTo>
                <a:cubicBezTo>
                  <a:pt x="3810561" y="1634306"/>
                  <a:pt x="3488822" y="1869744"/>
                  <a:pt x="3113834" y="1869744"/>
                </a:cubicBezTo>
                <a:cubicBezTo>
                  <a:pt x="2676348" y="1869744"/>
                  <a:pt x="2311341" y="1549287"/>
                  <a:pt x="2226925" y="1123282"/>
                </a:cubicBezTo>
                <a:lnTo>
                  <a:pt x="2211221" y="962414"/>
                </a:lnTo>
                <a:lnTo>
                  <a:pt x="1270688" y="1387751"/>
                </a:lnTo>
                <a:lnTo>
                  <a:pt x="1270688" y="1145503"/>
                </a:lnTo>
                <a:lnTo>
                  <a:pt x="0" y="1145503"/>
                </a:lnTo>
                <a:lnTo>
                  <a:pt x="0" y="661008"/>
                </a:lnTo>
                <a:lnTo>
                  <a:pt x="1270688" y="661008"/>
                </a:lnTo>
                <a:lnTo>
                  <a:pt x="1270688" y="418760"/>
                </a:lnTo>
                <a:lnTo>
                  <a:pt x="2217132" y="846772"/>
                </a:lnTo>
                <a:lnTo>
                  <a:pt x="2226925" y="746463"/>
                </a:lnTo>
                <a:cubicBezTo>
                  <a:pt x="2311341" y="320457"/>
                  <a:pt x="2676348" y="0"/>
                  <a:pt x="311383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56B018F-FF6C-4315-A17B-BFEE8636EA8F}"/>
                  </a:ext>
                </a:extLst>
              </p:cNvPr>
              <p:cNvSpPr txBox="1"/>
              <p:nvPr/>
            </p:nvSpPr>
            <p:spPr>
              <a:xfrm>
                <a:off x="4127488" y="4685081"/>
                <a:ext cx="15464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𝑱𝒖𝒏𝒄𝒕𝒊𝒐𝒏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56B018F-FF6C-4315-A17B-BFEE8636E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488" y="4685081"/>
                <a:ext cx="1546423" cy="461665"/>
              </a:xfrm>
              <a:prstGeom prst="rect">
                <a:avLst/>
              </a:prstGeom>
              <a:blipFill>
                <a:blip r:embed="rId9"/>
                <a:stretch>
                  <a:fillRect l="-394"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B75821F-04C1-4FF2-826D-F1B9E0287D3D}"/>
                  </a:ext>
                </a:extLst>
              </p:cNvPr>
              <p:cNvSpPr txBox="1"/>
              <p:nvPr/>
            </p:nvSpPr>
            <p:spPr>
              <a:xfrm>
                <a:off x="1733266" y="4731247"/>
                <a:ext cx="1546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𝑷𝒐𝒔𝒊𝒕𝒊𝒗𝒆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B75821F-04C1-4FF2-826D-F1B9E0287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266" y="4731247"/>
                <a:ext cx="154642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6513881-D01C-405B-9741-5756D913AC1A}"/>
                  </a:ext>
                </a:extLst>
              </p:cNvPr>
              <p:cNvSpPr txBox="1"/>
              <p:nvPr/>
            </p:nvSpPr>
            <p:spPr>
              <a:xfrm>
                <a:off x="5744682" y="4719139"/>
                <a:ext cx="1546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𝑵𝒆𝒈𝒂𝒕𝒊𝒗𝒆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6513881-D01C-405B-9741-5756D913A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682" y="4719139"/>
                <a:ext cx="1546423" cy="369332"/>
              </a:xfrm>
              <a:prstGeom prst="rect">
                <a:avLst/>
              </a:prstGeom>
              <a:blipFill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599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  <p:bldP spid="39" grpId="0" animBg="1"/>
      <p:bldP spid="40" grpId="0"/>
      <p:bldP spid="41" grpId="0"/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89A601-D142-49D3-8BA2-44C35D69BC20}"/>
              </a:ext>
            </a:extLst>
          </p:cNvPr>
          <p:cNvSpPr txBox="1"/>
          <p:nvPr/>
        </p:nvSpPr>
        <p:spPr>
          <a:xfrm>
            <a:off x="593676" y="1105469"/>
            <a:ext cx="3254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rgbClr val="002060"/>
                </a:solidFill>
              </a:rPr>
              <a:t>Second  Rule/Loop rule</a:t>
            </a:r>
            <a:endParaRPr lang="en-IN" sz="2000" b="1" u="sng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13D9AF-4448-459A-9613-555C720BBCE1}"/>
                  </a:ext>
                </a:extLst>
              </p:cNvPr>
              <p:cNvSpPr txBox="1"/>
              <p:nvPr/>
            </p:nvSpPr>
            <p:spPr>
              <a:xfrm>
                <a:off x="1218967" y="1646016"/>
                <a:ext cx="2164287" cy="98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13D9AF-4448-459A-9613-555C720BB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967" y="1646016"/>
                <a:ext cx="2164287" cy="9866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6D7B1ED-1BB1-4DF9-8B64-189B97C2A471}"/>
                  </a:ext>
                </a:extLst>
              </p:cNvPr>
              <p:cNvSpPr txBox="1"/>
              <p:nvPr/>
            </p:nvSpPr>
            <p:spPr>
              <a:xfrm>
                <a:off x="247817" y="2975684"/>
                <a:ext cx="66053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𝐄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𝐄</m:t>
                          </m:r>
                        </m:e>
                        <m:sub>
                          <m:r>
                            <a:rPr lang="en-US" sz="2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6D7B1ED-1BB1-4DF9-8B64-189B97C2A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17" y="2975684"/>
                <a:ext cx="6605323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71C08339-A218-45F7-A031-043506E0263B}"/>
              </a:ext>
            </a:extLst>
          </p:cNvPr>
          <p:cNvGrpSpPr/>
          <p:nvPr/>
        </p:nvGrpSpPr>
        <p:grpSpPr>
          <a:xfrm>
            <a:off x="6561368" y="313586"/>
            <a:ext cx="5154779" cy="4121936"/>
            <a:chOff x="6288413" y="340882"/>
            <a:chExt cx="5154779" cy="398786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DB21529-3AB1-4F57-A732-B97396A608D0}"/>
                </a:ext>
              </a:extLst>
            </p:cNvPr>
            <p:cNvGrpSpPr/>
            <p:nvPr/>
          </p:nvGrpSpPr>
          <p:grpSpPr>
            <a:xfrm>
              <a:off x="7065184" y="850486"/>
              <a:ext cx="3671368" cy="2825087"/>
              <a:chOff x="7065184" y="850486"/>
              <a:chExt cx="3671368" cy="2825087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E81A2D9C-C00C-42AE-9092-953C71075E5C}"/>
                  </a:ext>
                </a:extLst>
              </p:cNvPr>
              <p:cNvSpPr/>
              <p:nvPr/>
            </p:nvSpPr>
            <p:spPr>
              <a:xfrm>
                <a:off x="7100081" y="850486"/>
                <a:ext cx="3560769" cy="2825087"/>
              </a:xfrm>
              <a:custGeom>
                <a:avLst/>
                <a:gdLst>
                  <a:gd name="connsiteX0" fmla="*/ 0 w 3452883"/>
                  <a:gd name="connsiteY0" fmla="*/ 1201003 h 2825087"/>
                  <a:gd name="connsiteX1" fmla="*/ 1255594 w 3452883"/>
                  <a:gd name="connsiteY1" fmla="*/ 0 h 2825087"/>
                  <a:gd name="connsiteX2" fmla="*/ 3289110 w 3452883"/>
                  <a:gd name="connsiteY2" fmla="*/ 559559 h 2825087"/>
                  <a:gd name="connsiteX3" fmla="*/ 3452883 w 3452883"/>
                  <a:gd name="connsiteY3" fmla="*/ 2320120 h 2825087"/>
                  <a:gd name="connsiteX4" fmla="*/ 300251 w 3452883"/>
                  <a:gd name="connsiteY4" fmla="*/ 2825087 h 2825087"/>
                  <a:gd name="connsiteX5" fmla="*/ 0 w 3452883"/>
                  <a:gd name="connsiteY5" fmla="*/ 1201003 h 2825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2883" h="2825087">
                    <a:moveTo>
                      <a:pt x="0" y="1201003"/>
                    </a:moveTo>
                    <a:lnTo>
                      <a:pt x="1255594" y="0"/>
                    </a:lnTo>
                    <a:lnTo>
                      <a:pt x="3289110" y="559559"/>
                    </a:lnTo>
                    <a:lnTo>
                      <a:pt x="3452883" y="2320120"/>
                    </a:lnTo>
                    <a:lnTo>
                      <a:pt x="300251" y="2825087"/>
                    </a:lnTo>
                    <a:lnTo>
                      <a:pt x="0" y="1201003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3C48AF7-4FE0-4F2F-BF4D-02574172DD18}"/>
                  </a:ext>
                </a:extLst>
              </p:cNvPr>
              <p:cNvGrpSpPr/>
              <p:nvPr/>
            </p:nvGrpSpPr>
            <p:grpSpPr>
              <a:xfrm rot="18960864">
                <a:off x="7065184" y="1251383"/>
                <a:ext cx="1340687" cy="394463"/>
                <a:chOff x="4755313" y="1811810"/>
                <a:chExt cx="1340687" cy="394463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28A552B-3F7C-4E7E-A6A5-F907A45F228B}"/>
                    </a:ext>
                  </a:extLst>
                </p:cNvPr>
                <p:cNvSpPr/>
                <p:nvPr/>
              </p:nvSpPr>
              <p:spPr>
                <a:xfrm>
                  <a:off x="4776410" y="1878726"/>
                  <a:ext cx="1240394" cy="32754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1026" name="Picture 2" descr="Resistor Symbol">
                  <a:extLst>
                    <a:ext uri="{FF2B5EF4-FFF2-40B4-BE49-F238E27FC236}">
                      <a16:creationId xmlns:a16="http://schemas.microsoft.com/office/drawing/2014/main" id="{116DDAFA-A185-48A4-A495-1A13FAB12F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12" t="27269" r="-107" b="41649"/>
                <a:stretch/>
              </p:blipFill>
              <p:spPr bwMode="auto">
                <a:xfrm>
                  <a:off x="4755313" y="1811810"/>
                  <a:ext cx="1340687" cy="3275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7210CCB-A98A-49B3-ADD7-2767AEE92060}"/>
                  </a:ext>
                </a:extLst>
              </p:cNvPr>
              <p:cNvGrpSpPr/>
              <p:nvPr/>
            </p:nvGrpSpPr>
            <p:grpSpPr>
              <a:xfrm rot="20909483">
                <a:off x="8324331" y="3152123"/>
                <a:ext cx="1279363" cy="394464"/>
                <a:chOff x="4755313" y="1811809"/>
                <a:chExt cx="1340687" cy="394464"/>
              </a:xfrm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0C9670E-0642-4B6E-92A0-7121BB9554AE}"/>
                    </a:ext>
                  </a:extLst>
                </p:cNvPr>
                <p:cNvSpPr/>
                <p:nvPr/>
              </p:nvSpPr>
              <p:spPr>
                <a:xfrm>
                  <a:off x="4776410" y="1878726"/>
                  <a:ext cx="1240394" cy="32754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37" name="Picture 2" descr="Resistor Symbol">
                  <a:extLst>
                    <a:ext uri="{FF2B5EF4-FFF2-40B4-BE49-F238E27FC236}">
                      <a16:creationId xmlns:a16="http://schemas.microsoft.com/office/drawing/2014/main" id="{BFD42E40-5C08-48DD-81E9-76B402E6FC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12" t="27269" r="-107" b="41649"/>
                <a:stretch/>
              </p:blipFill>
              <p:spPr bwMode="auto">
                <a:xfrm>
                  <a:off x="4755313" y="1811809"/>
                  <a:ext cx="1340687" cy="3275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52FA0AB4-428C-4C90-850A-206E5A3E88F1}"/>
                  </a:ext>
                </a:extLst>
              </p:cNvPr>
              <p:cNvGrpSpPr/>
              <p:nvPr/>
            </p:nvGrpSpPr>
            <p:grpSpPr>
              <a:xfrm rot="787045">
                <a:off x="8696666" y="895453"/>
                <a:ext cx="904854" cy="238992"/>
                <a:chOff x="4755313" y="1811809"/>
                <a:chExt cx="1340687" cy="394464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CDFA9E12-C9DE-4F53-AA53-C86123811F50}"/>
                    </a:ext>
                  </a:extLst>
                </p:cNvPr>
                <p:cNvSpPr/>
                <p:nvPr/>
              </p:nvSpPr>
              <p:spPr>
                <a:xfrm>
                  <a:off x="4776410" y="1878726"/>
                  <a:ext cx="1240394" cy="32754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44" name="Picture 2" descr="Resistor Symbol">
                  <a:extLst>
                    <a:ext uri="{FF2B5EF4-FFF2-40B4-BE49-F238E27FC236}">
                      <a16:creationId xmlns:a16="http://schemas.microsoft.com/office/drawing/2014/main" id="{DAFC165A-67FA-4C39-959B-9CC8533B53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12" t="27269" r="-107" b="41649"/>
                <a:stretch/>
              </p:blipFill>
              <p:spPr bwMode="auto">
                <a:xfrm>
                  <a:off x="4755313" y="1811809"/>
                  <a:ext cx="1340687" cy="3275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08A479DD-2BFC-408B-BF39-560CB5A481C9}"/>
                  </a:ext>
                </a:extLst>
              </p:cNvPr>
              <p:cNvGrpSpPr/>
              <p:nvPr/>
            </p:nvGrpSpPr>
            <p:grpSpPr>
              <a:xfrm rot="4607582">
                <a:off x="6807133" y="2521853"/>
                <a:ext cx="904854" cy="238992"/>
                <a:chOff x="4755313" y="1811809"/>
                <a:chExt cx="1340687" cy="39446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A7012D28-CCD5-499C-8D23-5B5581716265}"/>
                    </a:ext>
                  </a:extLst>
                </p:cNvPr>
                <p:cNvSpPr/>
                <p:nvPr/>
              </p:nvSpPr>
              <p:spPr>
                <a:xfrm>
                  <a:off x="4776410" y="1878726"/>
                  <a:ext cx="1240394" cy="32754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47" name="Picture 2" descr="Resistor Symbol">
                  <a:extLst>
                    <a:ext uri="{FF2B5EF4-FFF2-40B4-BE49-F238E27FC236}">
                      <a16:creationId xmlns:a16="http://schemas.microsoft.com/office/drawing/2014/main" id="{2682D74D-6B1D-4D68-974B-74E0CB3F3A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12" t="27269" r="-107" b="41649"/>
                <a:stretch/>
              </p:blipFill>
              <p:spPr bwMode="auto">
                <a:xfrm>
                  <a:off x="4755313" y="1811809"/>
                  <a:ext cx="1340687" cy="3275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8C685BA0-4273-4C97-AD82-62149BF13E54}"/>
                  </a:ext>
                </a:extLst>
              </p:cNvPr>
              <p:cNvGrpSpPr/>
              <p:nvPr/>
            </p:nvGrpSpPr>
            <p:grpSpPr>
              <a:xfrm rot="4988548">
                <a:off x="10164629" y="2041250"/>
                <a:ext cx="904854" cy="238992"/>
                <a:chOff x="4755313" y="1811809"/>
                <a:chExt cx="1340687" cy="394464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F260320-0C43-440F-929A-525558D37294}"/>
                    </a:ext>
                  </a:extLst>
                </p:cNvPr>
                <p:cNvSpPr/>
                <p:nvPr/>
              </p:nvSpPr>
              <p:spPr>
                <a:xfrm>
                  <a:off x="4776410" y="1878726"/>
                  <a:ext cx="1240394" cy="327547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pic>
              <p:nvPicPr>
                <p:cNvPr id="50" name="Picture 2" descr="Resistor Symbol">
                  <a:extLst>
                    <a:ext uri="{FF2B5EF4-FFF2-40B4-BE49-F238E27FC236}">
                      <a16:creationId xmlns:a16="http://schemas.microsoft.com/office/drawing/2014/main" id="{C70FE33C-4C99-4C85-B574-4068F61136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812" t="27269" r="-107" b="41649"/>
                <a:stretch/>
              </p:blipFill>
              <p:spPr bwMode="auto">
                <a:xfrm>
                  <a:off x="4755313" y="1811809"/>
                  <a:ext cx="1340687" cy="3275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42FE8FA-7872-414F-9BB5-F21EB9EAFAA5}"/>
                </a:ext>
              </a:extLst>
            </p:cNvPr>
            <p:cNvSpPr/>
            <p:nvPr/>
          </p:nvSpPr>
          <p:spPr>
            <a:xfrm rot="19402433">
              <a:off x="7168085" y="1734537"/>
              <a:ext cx="251352" cy="38213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46FC24D-66A2-4FEC-AF66-A34FF45763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58634" y="794487"/>
              <a:ext cx="880697" cy="630053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DE295F3-9D95-4D0A-903D-22001F76DF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35247" y="3698698"/>
              <a:ext cx="880697" cy="630053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97A7B88-6A99-4019-B26B-D42FC45B8F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88413" y="1555087"/>
              <a:ext cx="790916" cy="503665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8FC1516-C3B7-4BA2-86B7-C3CAD37769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52276" y="3180801"/>
              <a:ext cx="790916" cy="503665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D494EA0-9099-4F08-B8FD-D701953F0F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0057" y="340882"/>
              <a:ext cx="790916" cy="503665"/>
            </a:xfrm>
            <a:prstGeom prst="line">
              <a:avLst/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EFF08DE4-2FD1-464C-BFAE-F1B431ABC772}"/>
                </a:ext>
              </a:extLst>
            </p:cNvPr>
            <p:cNvSpPr/>
            <p:nvPr/>
          </p:nvSpPr>
          <p:spPr>
            <a:xfrm rot="904495" flipH="1">
              <a:off x="8464862" y="691692"/>
              <a:ext cx="293869" cy="38213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7" name="Arrow: Right 56">
              <a:extLst>
                <a:ext uri="{FF2B5EF4-FFF2-40B4-BE49-F238E27FC236}">
                  <a16:creationId xmlns:a16="http://schemas.microsoft.com/office/drawing/2014/main" id="{841E8FCB-5E6A-4B02-9BBF-1297693E6117}"/>
                </a:ext>
              </a:extLst>
            </p:cNvPr>
            <p:cNvSpPr/>
            <p:nvPr/>
          </p:nvSpPr>
          <p:spPr>
            <a:xfrm rot="4297594" flipH="1">
              <a:off x="10490066" y="2690118"/>
              <a:ext cx="293869" cy="38213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E3B9C383-6C5D-4504-9E80-22E30BA0597E}"/>
                </a:ext>
              </a:extLst>
            </p:cNvPr>
            <p:cNvSpPr/>
            <p:nvPr/>
          </p:nvSpPr>
          <p:spPr>
            <a:xfrm rot="9991587" flipH="1">
              <a:off x="7636226" y="3402838"/>
              <a:ext cx="293869" cy="38213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F8E85366-EBCF-4B4C-8C6E-094B7438235F}"/>
                </a:ext>
              </a:extLst>
            </p:cNvPr>
            <p:cNvGrpSpPr/>
            <p:nvPr/>
          </p:nvGrpSpPr>
          <p:grpSpPr>
            <a:xfrm rot="878443">
              <a:off x="9652859" y="1144304"/>
              <a:ext cx="784100" cy="336466"/>
              <a:chOff x="2239279" y="4572000"/>
              <a:chExt cx="946912" cy="464812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EFF7F5D-677B-4FE1-B28F-6FE4917661EB}"/>
                  </a:ext>
                </a:extLst>
              </p:cNvPr>
              <p:cNvSpPr/>
              <p:nvPr/>
            </p:nvSpPr>
            <p:spPr>
              <a:xfrm>
                <a:off x="2404097" y="4572000"/>
                <a:ext cx="598410" cy="46166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67E7D65-4F91-414E-B206-562DF02E1C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0371" y="4599296"/>
                <a:ext cx="0" cy="375496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40BD5D6-7D54-4BA7-BCAF-B85D58B80C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4757" y="4722126"/>
                <a:ext cx="0" cy="177421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F5610CC-78D5-4FB9-A512-A7FAD3841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9279" y="4783358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E5854E7D-3C4D-4E40-85C4-C63C50D07E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98837" y="4802832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35C1862-CB87-438C-A5A0-A57448FB956E}"/>
                  </a:ext>
                </a:extLst>
              </p:cNvPr>
              <p:cNvSpPr/>
              <p:nvPr/>
            </p:nvSpPr>
            <p:spPr>
              <a:xfrm>
                <a:off x="2461815" y="4575147"/>
                <a:ext cx="598410" cy="46166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8C297FA8-88C9-47E4-82A2-65A531D4D1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8089" y="4602443"/>
                <a:ext cx="0" cy="375496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C27C939-490C-4495-B782-5FCC0E5608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2475" y="4725272"/>
                <a:ext cx="0" cy="177422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3FD8C0A5-E589-47F8-B0F9-B3D69D057F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6997" y="4786505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45DCA05-2C05-424B-9A5D-D16F811394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6555" y="4805979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AC09FAF-7B3F-4BCD-BC45-5536AEACBF54}"/>
                </a:ext>
              </a:extLst>
            </p:cNvPr>
            <p:cNvGrpSpPr/>
            <p:nvPr/>
          </p:nvGrpSpPr>
          <p:grpSpPr>
            <a:xfrm rot="10221324">
              <a:off x="9709245" y="3103868"/>
              <a:ext cx="736306" cy="334188"/>
              <a:chOff x="2239279" y="4572000"/>
              <a:chExt cx="889194" cy="461665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1C861487-7034-46CE-9A99-1F0F02CFC0FB}"/>
                  </a:ext>
                </a:extLst>
              </p:cNvPr>
              <p:cNvSpPr/>
              <p:nvPr/>
            </p:nvSpPr>
            <p:spPr>
              <a:xfrm rot="226084">
                <a:off x="2404097" y="4572000"/>
                <a:ext cx="598410" cy="46166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B3656832-9B68-4F3F-8D70-3EAAA1233C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2860" y="4629857"/>
                <a:ext cx="0" cy="375495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92A0879-D0D4-4E24-A20D-6C6F2187F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76018" y="4688510"/>
                <a:ext cx="0" cy="17742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0AB47C3-F9A4-41C6-AB12-C61D17FCE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9279" y="4783358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5A2B6B59-1125-46B6-AB68-DB79075E8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98837" y="4802832"/>
                <a:ext cx="329636" cy="0"/>
              </a:xfrm>
              <a:prstGeom prst="line">
                <a:avLst/>
              </a:prstGeom>
              <a:ln w="38100">
                <a:solidFill>
                  <a:srgbClr val="062CEA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0C4ACC2-D162-4D23-9B25-23E89878FFCB}"/>
                    </a:ext>
                  </a:extLst>
                </p:cNvPr>
                <p:cNvSpPr txBox="1"/>
                <p:nvPr/>
              </p:nvSpPr>
              <p:spPr>
                <a:xfrm>
                  <a:off x="7316793" y="1007143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0C4ACC2-D162-4D23-9B25-23E89878F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6793" y="1007143"/>
                  <a:ext cx="40943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BF190D6E-41FD-4E82-ACB8-5F8C25E43787}"/>
                    </a:ext>
                  </a:extLst>
                </p:cNvPr>
                <p:cNvSpPr txBox="1"/>
                <p:nvPr/>
              </p:nvSpPr>
              <p:spPr>
                <a:xfrm>
                  <a:off x="8943524" y="411964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BF190D6E-41FD-4E82-ACB8-5F8C25E437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3524" y="411964"/>
                  <a:ext cx="40943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D3EFEE1-E43E-4136-B440-1A9E92EDBA6E}"/>
                    </a:ext>
                  </a:extLst>
                </p:cNvPr>
                <p:cNvSpPr txBox="1"/>
                <p:nvPr/>
              </p:nvSpPr>
              <p:spPr>
                <a:xfrm>
                  <a:off x="10872490" y="2612964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D3EFEE1-E43E-4136-B440-1A9E92EDBA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2490" y="2612964"/>
                  <a:ext cx="409433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D180D2DD-23EB-4C3D-A174-0748256E16B9}"/>
                    </a:ext>
                  </a:extLst>
                </p:cNvPr>
                <p:cNvSpPr txBox="1"/>
                <p:nvPr/>
              </p:nvSpPr>
              <p:spPr>
                <a:xfrm>
                  <a:off x="8041493" y="3533531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D180D2DD-23EB-4C3D-A174-0748256E16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1493" y="3533531"/>
                  <a:ext cx="409433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C86F2D4-2E5E-4ACA-BA18-AAB4C3DC8697}"/>
                    </a:ext>
                  </a:extLst>
                </p:cNvPr>
                <p:cNvSpPr txBox="1"/>
                <p:nvPr/>
              </p:nvSpPr>
              <p:spPr>
                <a:xfrm>
                  <a:off x="6754251" y="2442395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C86F2D4-2E5E-4ACA-BA18-AAB4C3DC86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4251" y="2442395"/>
                  <a:ext cx="409433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Arrow: Right 87">
              <a:extLst>
                <a:ext uri="{FF2B5EF4-FFF2-40B4-BE49-F238E27FC236}">
                  <a16:creationId xmlns:a16="http://schemas.microsoft.com/office/drawing/2014/main" id="{AF91DCC0-0997-457C-97E4-04CA38636502}"/>
                </a:ext>
              </a:extLst>
            </p:cNvPr>
            <p:cNvSpPr/>
            <p:nvPr/>
          </p:nvSpPr>
          <p:spPr>
            <a:xfrm rot="4554912" flipH="1">
              <a:off x="7213026" y="3128826"/>
              <a:ext cx="293869" cy="38213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98A5528-DC3E-4C66-8584-6436F7AAA388}"/>
                    </a:ext>
                  </a:extLst>
                </p:cNvPr>
                <p:cNvSpPr txBox="1"/>
                <p:nvPr/>
              </p:nvSpPr>
              <p:spPr>
                <a:xfrm>
                  <a:off x="7877516" y="1415751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98A5528-DC3E-4C66-8584-6436F7AAA3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7516" y="1415751"/>
                  <a:ext cx="409433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149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31537043-D569-49D8-9098-481CE9696BE3}"/>
                    </a:ext>
                  </a:extLst>
                </p:cNvPr>
                <p:cNvSpPr txBox="1"/>
                <p:nvPr/>
              </p:nvSpPr>
              <p:spPr>
                <a:xfrm>
                  <a:off x="8839107" y="1120774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31537043-D569-49D8-9098-481CE9696B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107" y="1120774"/>
                  <a:ext cx="409433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149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F8B4A77-4EAB-4007-B34D-D2F8BAB92A42}"/>
                    </a:ext>
                  </a:extLst>
                </p:cNvPr>
                <p:cNvSpPr txBox="1"/>
                <p:nvPr/>
              </p:nvSpPr>
              <p:spPr>
                <a:xfrm>
                  <a:off x="10129075" y="2025214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F8B4A77-4EAB-4007-B34D-D2F8BAB92A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9075" y="2025214"/>
                  <a:ext cx="409433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4E0DA2B-6013-4CE7-8792-5E33688EE5CC}"/>
                    </a:ext>
                  </a:extLst>
                </p:cNvPr>
                <p:cNvSpPr txBox="1"/>
                <p:nvPr/>
              </p:nvSpPr>
              <p:spPr>
                <a:xfrm>
                  <a:off x="8688458" y="2902479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4E0DA2B-6013-4CE7-8792-5E33688EE5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88458" y="2902479"/>
                  <a:ext cx="409433" cy="369332"/>
                </a:xfrm>
                <a:prstGeom prst="rect">
                  <a:avLst/>
                </a:prstGeom>
                <a:blipFill>
                  <a:blip r:embed="rId14"/>
                  <a:stretch>
                    <a:fillRect r="-149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1681A972-94DE-40B6-9412-E8436DF66ED1}"/>
                    </a:ext>
                  </a:extLst>
                </p:cNvPr>
                <p:cNvSpPr txBox="1"/>
                <p:nvPr/>
              </p:nvSpPr>
              <p:spPr>
                <a:xfrm>
                  <a:off x="7359960" y="2648766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1681A972-94DE-40B6-9412-E8436DF66E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9960" y="2648766"/>
                  <a:ext cx="409433" cy="369332"/>
                </a:xfrm>
                <a:prstGeom prst="rect">
                  <a:avLst/>
                </a:prstGeom>
                <a:blipFill>
                  <a:blip r:embed="rId15"/>
                  <a:stretch>
                    <a:fillRect r="-2985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05398B57-961F-45A1-AFCE-FC5F035EF20A}"/>
                    </a:ext>
                  </a:extLst>
                </p:cNvPr>
                <p:cNvSpPr txBox="1"/>
                <p:nvPr/>
              </p:nvSpPr>
              <p:spPr>
                <a:xfrm>
                  <a:off x="9975568" y="3456296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05398B57-961F-45A1-AFCE-FC5F035EF2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5568" y="3456296"/>
                  <a:ext cx="409433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BB374855-5289-414B-951E-A79EE5429F1C}"/>
                    </a:ext>
                  </a:extLst>
                </p:cNvPr>
                <p:cNvSpPr txBox="1"/>
                <p:nvPr/>
              </p:nvSpPr>
              <p:spPr>
                <a:xfrm>
                  <a:off x="9987943" y="766889"/>
                  <a:ext cx="40943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1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BB374855-5289-414B-951E-A79EE5429F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7943" y="766889"/>
                  <a:ext cx="409433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410CC475-A3C4-474D-9354-EB78B920CEF6}"/>
              </a:ext>
            </a:extLst>
          </p:cNvPr>
          <p:cNvGrpSpPr/>
          <p:nvPr/>
        </p:nvGrpSpPr>
        <p:grpSpPr>
          <a:xfrm>
            <a:off x="8575034" y="1481931"/>
            <a:ext cx="1282890" cy="1363070"/>
            <a:chOff x="5008728" y="4200723"/>
            <a:chExt cx="1282890" cy="1363070"/>
          </a:xfrm>
        </p:grpSpPr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2960D34E-F3C9-4F53-B4F1-03D5819043C6}"/>
                </a:ext>
              </a:extLst>
            </p:cNvPr>
            <p:cNvSpPr/>
            <p:nvPr/>
          </p:nvSpPr>
          <p:spPr>
            <a:xfrm>
              <a:off x="5008728" y="4285397"/>
              <a:ext cx="1282890" cy="1173707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98" name="Arrow: Right 97">
              <a:extLst>
                <a:ext uri="{FF2B5EF4-FFF2-40B4-BE49-F238E27FC236}">
                  <a16:creationId xmlns:a16="http://schemas.microsoft.com/office/drawing/2014/main" id="{E5467523-9CCE-4C05-8DD4-7DADBE10245A}"/>
                </a:ext>
              </a:extLst>
            </p:cNvPr>
            <p:cNvSpPr/>
            <p:nvPr/>
          </p:nvSpPr>
          <p:spPr>
            <a:xfrm rot="20112444" flipH="1">
              <a:off x="5235984" y="4200723"/>
              <a:ext cx="295631" cy="262776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99" name="Arrow: Right 98">
              <a:extLst>
                <a:ext uri="{FF2B5EF4-FFF2-40B4-BE49-F238E27FC236}">
                  <a16:creationId xmlns:a16="http://schemas.microsoft.com/office/drawing/2014/main" id="{1A4B7DEC-8071-4156-A57E-4901A23A98D1}"/>
                </a:ext>
              </a:extLst>
            </p:cNvPr>
            <p:cNvSpPr/>
            <p:nvPr/>
          </p:nvSpPr>
          <p:spPr>
            <a:xfrm rot="20112444">
              <a:off x="5841791" y="5281546"/>
              <a:ext cx="204453" cy="282247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F190865-6D25-CEEC-7142-79617C885D7A}"/>
              </a:ext>
            </a:extLst>
          </p:cNvPr>
          <p:cNvSpPr txBox="1"/>
          <p:nvPr/>
        </p:nvSpPr>
        <p:spPr>
          <a:xfrm>
            <a:off x="286798" y="420986"/>
            <a:ext cx="3254991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b="1" u="sng" dirty="0">
                <a:solidFill>
                  <a:schemeClr val="bg1"/>
                </a:solidFill>
              </a:rPr>
              <a:t>Kirchhoff’s Rules</a:t>
            </a:r>
            <a:endParaRPr lang="en-IN" sz="20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98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A6487E-8021-4E21-A33E-C0465CD56827}"/>
              </a:ext>
            </a:extLst>
          </p:cNvPr>
          <p:cNvSpPr txBox="1"/>
          <p:nvPr/>
        </p:nvSpPr>
        <p:spPr>
          <a:xfrm>
            <a:off x="477228" y="236210"/>
            <a:ext cx="434887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Wheatstone Bridge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3" name="Picture 2" descr="Resistor Symbol">
            <a:extLst>
              <a:ext uri="{FF2B5EF4-FFF2-40B4-BE49-F238E27FC236}">
                <a16:creationId xmlns:a16="http://schemas.microsoft.com/office/drawing/2014/main" id="{8C924444-686F-49C8-A3C1-CA8919207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8864505">
            <a:off x="7673962" y="1438328"/>
            <a:ext cx="874263" cy="22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sistor Symbol">
            <a:extLst>
              <a:ext uri="{FF2B5EF4-FFF2-40B4-BE49-F238E27FC236}">
                <a16:creationId xmlns:a16="http://schemas.microsoft.com/office/drawing/2014/main" id="{8EB7523D-3F23-4AEA-9B23-04CCF5A7E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8864505">
            <a:off x="9515927" y="3082680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Resistor Symbol">
            <a:extLst>
              <a:ext uri="{FF2B5EF4-FFF2-40B4-BE49-F238E27FC236}">
                <a16:creationId xmlns:a16="http://schemas.microsoft.com/office/drawing/2014/main" id="{A40267F2-C048-4B62-A369-9BEE20A76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2782512">
            <a:off x="9440128" y="1458599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istor Symbol">
            <a:extLst>
              <a:ext uri="{FF2B5EF4-FFF2-40B4-BE49-F238E27FC236}">
                <a16:creationId xmlns:a16="http://schemas.microsoft.com/office/drawing/2014/main" id="{E682FCA1-012E-4651-BC41-5999B2C9E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2782512">
            <a:off x="7661519" y="3120633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BF984E-E5DA-4817-BC5A-752DEF8176CB}"/>
              </a:ext>
            </a:extLst>
          </p:cNvPr>
          <p:cNvCxnSpPr>
            <a:cxnSpLocks/>
          </p:cNvCxnSpPr>
          <p:nvPr/>
        </p:nvCxnSpPr>
        <p:spPr>
          <a:xfrm flipV="1">
            <a:off x="8380666" y="681377"/>
            <a:ext cx="604968" cy="6586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629B3A-A0E7-49F5-89DF-27036D9C1760}"/>
              </a:ext>
            </a:extLst>
          </p:cNvPr>
          <p:cNvCxnSpPr>
            <a:cxnSpLocks/>
          </p:cNvCxnSpPr>
          <p:nvPr/>
        </p:nvCxnSpPr>
        <p:spPr>
          <a:xfrm flipV="1">
            <a:off x="7327726" y="1842856"/>
            <a:ext cx="604968" cy="6586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74A2F4-93FB-4585-8099-288C42186E3F}"/>
              </a:ext>
            </a:extLst>
          </p:cNvPr>
          <p:cNvCxnSpPr>
            <a:cxnSpLocks/>
          </p:cNvCxnSpPr>
          <p:nvPr/>
        </p:nvCxnSpPr>
        <p:spPr>
          <a:xfrm>
            <a:off x="8311902" y="3485082"/>
            <a:ext cx="673732" cy="76731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332012E-9F03-434D-B9B4-6E46EF8B650B}"/>
              </a:ext>
            </a:extLst>
          </p:cNvPr>
          <p:cNvCxnSpPr>
            <a:cxnSpLocks/>
          </p:cNvCxnSpPr>
          <p:nvPr/>
        </p:nvCxnSpPr>
        <p:spPr>
          <a:xfrm>
            <a:off x="10147673" y="1896340"/>
            <a:ext cx="493340" cy="562239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C67ABCE-5738-4C9D-8899-28BE8B648183}"/>
              </a:ext>
            </a:extLst>
          </p:cNvPr>
          <p:cNvCxnSpPr>
            <a:cxnSpLocks/>
          </p:cNvCxnSpPr>
          <p:nvPr/>
        </p:nvCxnSpPr>
        <p:spPr>
          <a:xfrm flipH="1">
            <a:off x="10207199" y="2458579"/>
            <a:ext cx="433814" cy="56326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F1E8C5-7EA3-4EF6-A8A6-F298757D31E2}"/>
              </a:ext>
            </a:extLst>
          </p:cNvPr>
          <p:cNvCxnSpPr>
            <a:cxnSpLocks/>
          </p:cNvCxnSpPr>
          <p:nvPr/>
        </p:nvCxnSpPr>
        <p:spPr>
          <a:xfrm flipH="1">
            <a:off x="8985634" y="3492965"/>
            <a:ext cx="725794" cy="759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D5B7F49-C72E-4269-8AB7-CB084F139BD3}"/>
              </a:ext>
            </a:extLst>
          </p:cNvPr>
          <p:cNvCxnSpPr>
            <a:cxnSpLocks/>
          </p:cNvCxnSpPr>
          <p:nvPr/>
        </p:nvCxnSpPr>
        <p:spPr>
          <a:xfrm>
            <a:off x="7330255" y="2458579"/>
            <a:ext cx="478279" cy="56326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4B95194-165E-4324-B806-BA96ABF0200C}"/>
              </a:ext>
            </a:extLst>
          </p:cNvPr>
          <p:cNvCxnSpPr>
            <a:cxnSpLocks/>
          </p:cNvCxnSpPr>
          <p:nvPr/>
        </p:nvCxnSpPr>
        <p:spPr>
          <a:xfrm>
            <a:off x="8985634" y="693058"/>
            <a:ext cx="604968" cy="66307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E1D91A-9EEF-4A70-BB43-1256A267A5E9}"/>
              </a:ext>
            </a:extLst>
          </p:cNvPr>
          <p:cNvCxnSpPr>
            <a:cxnSpLocks/>
          </p:cNvCxnSpPr>
          <p:nvPr/>
        </p:nvCxnSpPr>
        <p:spPr>
          <a:xfrm flipV="1">
            <a:off x="8985634" y="2814541"/>
            <a:ext cx="28467" cy="143785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/>
              <p:nvPr/>
            </p:nvSpPr>
            <p:spPr>
              <a:xfrm rot="18324802">
                <a:off x="8736336" y="2267255"/>
                <a:ext cx="527061" cy="569284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24802">
                <a:off x="8736336" y="2267255"/>
                <a:ext cx="527061" cy="5692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E64C6E6-6C33-42DA-B476-25BC5B0D1469}"/>
              </a:ext>
            </a:extLst>
          </p:cNvPr>
          <p:cNvCxnSpPr>
            <a:cxnSpLocks/>
            <a:stCxn id="55" idx="7"/>
          </p:cNvCxnSpPr>
          <p:nvPr/>
        </p:nvCxnSpPr>
        <p:spPr>
          <a:xfrm flipV="1">
            <a:off x="8943813" y="664758"/>
            <a:ext cx="41821" cy="161863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830B691-CF63-4590-BAD0-3FDE0074893F}"/>
              </a:ext>
            </a:extLst>
          </p:cNvPr>
          <p:cNvGrpSpPr/>
          <p:nvPr/>
        </p:nvGrpSpPr>
        <p:grpSpPr>
          <a:xfrm rot="20764617">
            <a:off x="8509683" y="5044721"/>
            <a:ext cx="717578" cy="345423"/>
            <a:chOff x="9983740" y="1156440"/>
            <a:chExt cx="717578" cy="34542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83F96F-6DA2-4AA2-8DEE-0E427F9F41EC}"/>
                </a:ext>
              </a:extLst>
            </p:cNvPr>
            <p:cNvSpPr/>
            <p:nvPr/>
          </p:nvSpPr>
          <p:spPr>
            <a:xfrm rot="878443">
              <a:off x="10108491" y="1156440"/>
              <a:ext cx="495519" cy="34542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62CEA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552E84E-CCAB-477E-BB53-C3FA5153D2D5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292795" y="1159890"/>
              <a:ext cx="0" cy="280951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1E8DF30-E353-4431-930A-2A0D1D250520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395962" y="1279341"/>
              <a:ext cx="0" cy="132749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7BB618-44B8-48C6-8D92-4B8ED774FCF1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9983740" y="1252431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492FCFE-E335-4676-AE61-CCA10CF57179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428360" y="1383643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F4AE17E9-FD1B-4BE4-B074-30D5961500D7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7330255" y="2458579"/>
            <a:ext cx="1219200" cy="2689454"/>
          </a:xfrm>
          <a:prstGeom prst="bentConnector4">
            <a:avLst>
              <a:gd name="adj1" fmla="val 647"/>
              <a:gd name="adj2" fmla="val 101521"/>
            </a:avLst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3A087827-CF2E-42D0-B729-C3732264397E}"/>
              </a:ext>
            </a:extLst>
          </p:cNvPr>
          <p:cNvCxnSpPr>
            <a:cxnSpLocks/>
          </p:cNvCxnSpPr>
          <p:nvPr/>
        </p:nvCxnSpPr>
        <p:spPr>
          <a:xfrm rot="5400000">
            <a:off x="8527354" y="3090595"/>
            <a:ext cx="2745678" cy="1481643"/>
          </a:xfrm>
          <a:prstGeom prst="bentConnector2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BF3C3FCA-FB8E-4B59-BFF5-4E93CD94E53A}"/>
              </a:ext>
            </a:extLst>
          </p:cNvPr>
          <p:cNvSpPr/>
          <p:nvPr/>
        </p:nvSpPr>
        <p:spPr>
          <a:xfrm rot="18911055">
            <a:off x="7533285" y="1974204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405CC431-5C61-4248-96C5-29F90E6CABC1}"/>
              </a:ext>
            </a:extLst>
          </p:cNvPr>
          <p:cNvSpPr/>
          <p:nvPr/>
        </p:nvSpPr>
        <p:spPr>
          <a:xfrm rot="2652763">
            <a:off x="7432925" y="2628762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BF4BFD0A-EA33-4B0A-A35C-9F465A2DE97A}"/>
              </a:ext>
            </a:extLst>
          </p:cNvPr>
          <p:cNvSpPr/>
          <p:nvPr/>
        </p:nvSpPr>
        <p:spPr>
          <a:xfrm rot="2652763">
            <a:off x="9230544" y="937379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D2222DC1-4A65-45E9-8497-E5749053339A}"/>
              </a:ext>
            </a:extLst>
          </p:cNvPr>
          <p:cNvSpPr/>
          <p:nvPr/>
        </p:nvSpPr>
        <p:spPr>
          <a:xfrm rot="18720113">
            <a:off x="9270213" y="3656596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3748A842-B9AA-43F6-BFC3-12D44DA49A89}"/>
              </a:ext>
            </a:extLst>
          </p:cNvPr>
          <p:cNvSpPr/>
          <p:nvPr/>
        </p:nvSpPr>
        <p:spPr>
          <a:xfrm rot="5400000">
            <a:off x="10496291" y="3115755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2" name="Arrow: Right 81">
            <a:extLst>
              <a:ext uri="{FF2B5EF4-FFF2-40B4-BE49-F238E27FC236}">
                <a16:creationId xmlns:a16="http://schemas.microsoft.com/office/drawing/2014/main" id="{7D02EF65-F754-4FA7-B75B-28190D6741CE}"/>
              </a:ext>
            </a:extLst>
          </p:cNvPr>
          <p:cNvSpPr/>
          <p:nvPr/>
        </p:nvSpPr>
        <p:spPr>
          <a:xfrm rot="16200000">
            <a:off x="7191257" y="4305869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3FC79F7F-565C-4840-AF8B-BF2BF59124FA}"/>
              </a:ext>
            </a:extLst>
          </p:cNvPr>
          <p:cNvSpPr/>
          <p:nvPr/>
        </p:nvSpPr>
        <p:spPr>
          <a:xfrm rot="10800000">
            <a:off x="8150830" y="5048252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6" name="Arrow: Right 85">
            <a:extLst>
              <a:ext uri="{FF2B5EF4-FFF2-40B4-BE49-F238E27FC236}">
                <a16:creationId xmlns:a16="http://schemas.microsoft.com/office/drawing/2014/main" id="{6F3617CA-18C0-41EE-A9EF-3774EBE1370F}"/>
              </a:ext>
            </a:extLst>
          </p:cNvPr>
          <p:cNvSpPr/>
          <p:nvPr/>
        </p:nvSpPr>
        <p:spPr>
          <a:xfrm rot="10800000">
            <a:off x="10311459" y="5085338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21B43A87-A283-42D3-9C1F-8A25894EE144}"/>
              </a:ext>
            </a:extLst>
          </p:cNvPr>
          <p:cNvSpPr/>
          <p:nvPr/>
        </p:nvSpPr>
        <p:spPr>
          <a:xfrm rot="18911055">
            <a:off x="8494394" y="966585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88" name="Arrow: Right 87">
            <a:extLst>
              <a:ext uri="{FF2B5EF4-FFF2-40B4-BE49-F238E27FC236}">
                <a16:creationId xmlns:a16="http://schemas.microsoft.com/office/drawing/2014/main" id="{DAA41C6F-BCBD-4144-AE62-11B397E26C6A}"/>
              </a:ext>
            </a:extLst>
          </p:cNvPr>
          <p:cNvSpPr/>
          <p:nvPr/>
        </p:nvSpPr>
        <p:spPr>
          <a:xfrm rot="2652763">
            <a:off x="8473705" y="3717030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104BA9B6-51F9-47B6-A5EB-ADAD1A3B16FE}"/>
              </a:ext>
            </a:extLst>
          </p:cNvPr>
          <p:cNvSpPr/>
          <p:nvPr/>
        </p:nvSpPr>
        <p:spPr>
          <a:xfrm rot="18720113">
            <a:off x="10232268" y="2683450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3ECF3E2B-DF6B-4759-A79D-A58A699D0CE7}"/>
              </a:ext>
            </a:extLst>
          </p:cNvPr>
          <p:cNvSpPr/>
          <p:nvPr/>
        </p:nvSpPr>
        <p:spPr>
          <a:xfrm rot="2652763">
            <a:off x="10188240" y="1970834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DC0F4C9E-2D62-4282-895E-83D655C30FCB}"/>
              </a:ext>
            </a:extLst>
          </p:cNvPr>
          <p:cNvSpPr/>
          <p:nvPr/>
        </p:nvSpPr>
        <p:spPr>
          <a:xfrm rot="16200000">
            <a:off x="8829493" y="3219959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310D6FDB-EE71-446D-9149-4BA9BC534A85}"/>
              </a:ext>
            </a:extLst>
          </p:cNvPr>
          <p:cNvSpPr/>
          <p:nvPr/>
        </p:nvSpPr>
        <p:spPr>
          <a:xfrm rot="16200000">
            <a:off x="8814643" y="1576049"/>
            <a:ext cx="272939" cy="249219"/>
          </a:xfrm>
          <a:prstGeom prst="rightArrow">
            <a:avLst/>
          </a:prstGeom>
          <a:solidFill>
            <a:srgbClr val="062C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D181CF7-3087-4942-AE74-C00EC53F15A4}"/>
              </a:ext>
            </a:extLst>
          </p:cNvPr>
          <p:cNvSpPr txBox="1"/>
          <p:nvPr/>
        </p:nvSpPr>
        <p:spPr>
          <a:xfrm>
            <a:off x="7812222" y="1180452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AF5A127-2065-4CFD-B020-B08C0070F36B}"/>
              </a:ext>
            </a:extLst>
          </p:cNvPr>
          <p:cNvSpPr txBox="1"/>
          <p:nvPr/>
        </p:nvSpPr>
        <p:spPr>
          <a:xfrm>
            <a:off x="9976472" y="122630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Q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2FB8A80-ABAC-4C5A-86E5-C6B8F22F216E}"/>
              </a:ext>
            </a:extLst>
          </p:cNvPr>
          <p:cNvSpPr txBox="1"/>
          <p:nvPr/>
        </p:nvSpPr>
        <p:spPr>
          <a:xfrm>
            <a:off x="7707418" y="3334886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X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D94DDCA-564A-4AB6-80B6-FC2956AB84C2}"/>
              </a:ext>
            </a:extLst>
          </p:cNvPr>
          <p:cNvSpPr txBox="1"/>
          <p:nvPr/>
        </p:nvSpPr>
        <p:spPr>
          <a:xfrm>
            <a:off x="9936156" y="328502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R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253365A-34AD-4E37-841F-BCFE83DB372C}"/>
              </a:ext>
            </a:extLst>
          </p:cNvPr>
          <p:cNvSpPr txBox="1"/>
          <p:nvPr/>
        </p:nvSpPr>
        <p:spPr>
          <a:xfrm>
            <a:off x="8648768" y="538999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8E11E16-DC92-4167-912A-F138BD1FE37D}"/>
              </a:ext>
            </a:extLst>
          </p:cNvPr>
          <p:cNvSpPr txBox="1"/>
          <p:nvPr/>
        </p:nvSpPr>
        <p:spPr>
          <a:xfrm>
            <a:off x="6819828" y="2172179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9315DDB-F96B-408F-ADB3-CA0AC9E256FE}"/>
              </a:ext>
            </a:extLst>
          </p:cNvPr>
          <p:cNvSpPr txBox="1"/>
          <p:nvPr/>
        </p:nvSpPr>
        <p:spPr>
          <a:xfrm>
            <a:off x="9107551" y="155335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C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A9FA12-8BE1-4683-A7FE-82E8C4741E60}"/>
              </a:ext>
            </a:extLst>
          </p:cNvPr>
          <p:cNvSpPr txBox="1"/>
          <p:nvPr/>
        </p:nvSpPr>
        <p:spPr>
          <a:xfrm>
            <a:off x="10686010" y="2272589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B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E7F573-A3A3-42A6-9A2A-9C6BE63E57F4}"/>
              </a:ext>
            </a:extLst>
          </p:cNvPr>
          <p:cNvSpPr txBox="1"/>
          <p:nvPr/>
        </p:nvSpPr>
        <p:spPr>
          <a:xfrm>
            <a:off x="8848728" y="4266323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D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8A128AF-210B-4684-A938-FDE0892C3CCC}"/>
              </a:ext>
            </a:extLst>
          </p:cNvPr>
          <p:cNvSpPr txBox="1"/>
          <p:nvPr/>
        </p:nvSpPr>
        <p:spPr>
          <a:xfrm>
            <a:off x="9261595" y="255189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G</a:t>
            </a:r>
            <a:endParaRPr lang="en-IN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F723154-F4B0-4F39-8CD3-459D34084FB3}"/>
                  </a:ext>
                </a:extLst>
              </p:cNvPr>
              <p:cNvSpPr txBox="1"/>
              <p:nvPr/>
            </p:nvSpPr>
            <p:spPr>
              <a:xfrm>
                <a:off x="7737463" y="1916983"/>
                <a:ext cx="4526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F723154-F4B0-4F39-8CD3-459D34084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7463" y="1916983"/>
                <a:ext cx="45264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4FE6E47-EDC2-4ACB-B45D-6115E012F8C1}"/>
                  </a:ext>
                </a:extLst>
              </p:cNvPr>
              <p:cNvSpPr txBox="1"/>
              <p:nvPr/>
            </p:nvSpPr>
            <p:spPr>
              <a:xfrm>
                <a:off x="7707418" y="2519367"/>
                <a:ext cx="4526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4FE6E47-EDC2-4ACB-B45D-6115E012F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418" y="2519367"/>
                <a:ext cx="452649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33A220E-D0CF-4830-8752-68A6D5221859}"/>
                  </a:ext>
                </a:extLst>
              </p:cNvPr>
              <p:cNvSpPr txBox="1"/>
              <p:nvPr/>
            </p:nvSpPr>
            <p:spPr>
              <a:xfrm>
                <a:off x="8460070" y="1714005"/>
                <a:ext cx="4526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sub>
                      </m:sSub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33A220E-D0CF-4830-8752-68A6D5221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070" y="1714005"/>
                <a:ext cx="452649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279E7DE-D575-45B2-B467-085C0162EEED}"/>
                  </a:ext>
                </a:extLst>
              </p:cNvPr>
              <p:cNvSpPr txBox="1"/>
              <p:nvPr/>
            </p:nvSpPr>
            <p:spPr>
              <a:xfrm>
                <a:off x="10230088" y="1555246"/>
                <a:ext cx="10509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𝐈</m:t>
                          </m:r>
                        </m:e>
                        <m:sub>
                          <m:r>
                            <a:rPr lang="en-US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𝐆</m:t>
                          </m:r>
                        </m:sub>
                      </m:sSub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279E7DE-D575-45B2-B467-085C0162E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0088" y="1555246"/>
                <a:ext cx="1050961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D33D38D-EBB5-40BA-9224-C74A60B8B310}"/>
                  </a:ext>
                </a:extLst>
              </p:cNvPr>
              <p:cNvSpPr txBox="1"/>
              <p:nvPr/>
            </p:nvSpPr>
            <p:spPr>
              <a:xfrm>
                <a:off x="9313720" y="3919154"/>
                <a:ext cx="11944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sub>
                      </m:sSub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D33D38D-EBB5-40BA-9224-C74A60B8B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3720" y="3919154"/>
                <a:ext cx="119443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TextBox 110">
            <a:extLst>
              <a:ext uri="{FF2B5EF4-FFF2-40B4-BE49-F238E27FC236}">
                <a16:creationId xmlns:a16="http://schemas.microsoft.com/office/drawing/2014/main" id="{F1B4FB17-FB96-4A3C-8D26-7E791194F49D}"/>
              </a:ext>
            </a:extLst>
          </p:cNvPr>
          <p:cNvSpPr txBox="1"/>
          <p:nvPr/>
        </p:nvSpPr>
        <p:spPr>
          <a:xfrm>
            <a:off x="7670865" y="536338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E8B2A86-99E3-4E98-9FB5-D1B2752CE147}"/>
              </a:ext>
            </a:extLst>
          </p:cNvPr>
          <p:cNvSpPr txBox="1"/>
          <p:nvPr/>
        </p:nvSpPr>
        <p:spPr>
          <a:xfrm>
            <a:off x="6739939" y="4230423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I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5341391-9D32-4E8C-B26B-EB21C7E0E0DB}"/>
              </a:ext>
            </a:extLst>
          </p:cNvPr>
          <p:cNvSpPr txBox="1"/>
          <p:nvPr/>
        </p:nvSpPr>
        <p:spPr>
          <a:xfrm>
            <a:off x="10778101" y="3040309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I</a:t>
            </a:r>
            <a:endParaRPr lang="en-IN" sz="2000" b="1" dirty="0">
              <a:solidFill>
                <a:srgbClr val="002060"/>
              </a:solidFill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0F52576-68CD-4661-AFEE-A96374CFAC37}"/>
              </a:ext>
            </a:extLst>
          </p:cNvPr>
          <p:cNvGrpSpPr/>
          <p:nvPr/>
        </p:nvGrpSpPr>
        <p:grpSpPr>
          <a:xfrm>
            <a:off x="9342820" y="1704217"/>
            <a:ext cx="604883" cy="1346793"/>
            <a:chOff x="1003200" y="2631916"/>
            <a:chExt cx="604883" cy="1346793"/>
          </a:xfrm>
        </p:grpSpPr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84F7C5B1-0C9D-4BF0-A80C-70A64A75EFEC}"/>
                </a:ext>
              </a:extLst>
            </p:cNvPr>
            <p:cNvSpPr/>
            <p:nvPr/>
          </p:nvSpPr>
          <p:spPr>
            <a:xfrm>
              <a:off x="1155434" y="2631916"/>
              <a:ext cx="452649" cy="1346793"/>
            </a:xfrm>
            <a:prstGeom prst="arc">
              <a:avLst>
                <a:gd name="adj1" fmla="val 4492217"/>
                <a:gd name="adj2" fmla="val 0"/>
              </a:avLst>
            </a:prstGeom>
            <a:ln w="38100">
              <a:solidFill>
                <a:srgbClr val="FF66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15" name="Arrow: Right 114">
              <a:extLst>
                <a:ext uri="{FF2B5EF4-FFF2-40B4-BE49-F238E27FC236}">
                  <a16:creationId xmlns:a16="http://schemas.microsoft.com/office/drawing/2014/main" id="{ECC39C5E-F476-4C31-9A4C-FCA43A742DFB}"/>
                </a:ext>
              </a:extLst>
            </p:cNvPr>
            <p:cNvSpPr/>
            <p:nvPr/>
          </p:nvSpPr>
          <p:spPr>
            <a:xfrm rot="5400000">
              <a:off x="991340" y="3104777"/>
              <a:ext cx="272939" cy="249219"/>
            </a:xfrm>
            <a:prstGeom prst="rightArrow">
              <a:avLst/>
            </a:prstGeom>
            <a:solidFill>
              <a:srgbClr val="062CEA"/>
            </a:solidFill>
            <a:ln>
              <a:solidFill>
                <a:srgbClr val="FF66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E6E4765-33A5-4CEA-ABC1-48AA6FE240FD}"/>
              </a:ext>
            </a:extLst>
          </p:cNvPr>
          <p:cNvGrpSpPr/>
          <p:nvPr/>
        </p:nvGrpSpPr>
        <p:grpSpPr>
          <a:xfrm>
            <a:off x="8002054" y="1813457"/>
            <a:ext cx="604883" cy="1346793"/>
            <a:chOff x="1003200" y="2631916"/>
            <a:chExt cx="604883" cy="1346793"/>
          </a:xfrm>
        </p:grpSpPr>
        <p:sp>
          <p:nvSpPr>
            <p:cNvPr id="118" name="Arc 117">
              <a:extLst>
                <a:ext uri="{FF2B5EF4-FFF2-40B4-BE49-F238E27FC236}">
                  <a16:creationId xmlns:a16="http://schemas.microsoft.com/office/drawing/2014/main" id="{7F6FCAC8-3CCB-4FA5-9696-F5B8093CAD62}"/>
                </a:ext>
              </a:extLst>
            </p:cNvPr>
            <p:cNvSpPr/>
            <p:nvPr/>
          </p:nvSpPr>
          <p:spPr>
            <a:xfrm>
              <a:off x="1155434" y="2631916"/>
              <a:ext cx="452649" cy="1346793"/>
            </a:xfrm>
            <a:prstGeom prst="arc">
              <a:avLst>
                <a:gd name="adj1" fmla="val 4492217"/>
                <a:gd name="adj2" fmla="val 0"/>
              </a:avLst>
            </a:prstGeom>
            <a:ln w="38100">
              <a:solidFill>
                <a:srgbClr val="FF66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19" name="Arrow: Right 118">
              <a:extLst>
                <a:ext uri="{FF2B5EF4-FFF2-40B4-BE49-F238E27FC236}">
                  <a16:creationId xmlns:a16="http://schemas.microsoft.com/office/drawing/2014/main" id="{A61463B0-7417-42AD-8763-6130D84C396C}"/>
                </a:ext>
              </a:extLst>
            </p:cNvPr>
            <p:cNvSpPr/>
            <p:nvPr/>
          </p:nvSpPr>
          <p:spPr>
            <a:xfrm rot="5400000">
              <a:off x="991340" y="3104777"/>
              <a:ext cx="272939" cy="249219"/>
            </a:xfrm>
            <a:prstGeom prst="rightArrow">
              <a:avLst/>
            </a:prstGeom>
            <a:solidFill>
              <a:srgbClr val="062CEA"/>
            </a:solidFill>
            <a:ln>
              <a:solidFill>
                <a:srgbClr val="FF66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68FCD2E-1627-4B23-8BEC-8BB94B2A53C5}"/>
                  </a:ext>
                </a:extLst>
              </p:cNvPr>
              <p:cNvSpPr txBox="1"/>
              <p:nvPr/>
            </p:nvSpPr>
            <p:spPr>
              <a:xfrm>
                <a:off x="166351" y="885823"/>
                <a:ext cx="3078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sng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𝐶𝑙𝑜𝑠𝑒𝑑</m:t>
                      </m:r>
                      <m:r>
                        <a:rPr lang="en-US" sz="2400" b="0" i="1" u="sng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u="sng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𝐿𝑜𝑜𝑝</m:t>
                      </m:r>
                      <m:r>
                        <a:rPr lang="en-US" sz="2400" b="0" i="1" u="sng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u="sng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𝐴𝐶𝐷𝐴</m:t>
                      </m:r>
                    </m:oMath>
                  </m:oMathPara>
                </a14:m>
                <a:endParaRPr lang="en-IN" sz="2400" u="sng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68FCD2E-1627-4B23-8BEC-8BB94B2A5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51" y="885823"/>
                <a:ext cx="3078436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E95DCB-7D58-4158-8FE1-2E69A0E707B4}"/>
                  </a:ext>
                </a:extLst>
              </p:cNvPr>
              <p:cNvSpPr txBox="1"/>
              <p:nvPr/>
            </p:nvSpPr>
            <p:spPr>
              <a:xfrm>
                <a:off x="0" y="1440712"/>
                <a:ext cx="30784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E95DCB-7D58-4158-8FE1-2E69A0E70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40712"/>
                <a:ext cx="307843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6C2E7F7-BFA9-4E67-AEBE-0875D65135DD}"/>
                  </a:ext>
                </a:extLst>
              </p:cNvPr>
              <p:cNvSpPr txBox="1"/>
              <p:nvPr/>
            </p:nvSpPr>
            <p:spPr>
              <a:xfrm>
                <a:off x="3660134" y="910664"/>
                <a:ext cx="3078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u="sng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𝐶𝑙𝑜𝑠𝑒𝑑</m:t>
                    </m:r>
                    <m:r>
                      <a:rPr lang="en-US" sz="2400" b="0" i="1" u="sng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u="sng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𝐿𝑜𝑜𝑝</m:t>
                    </m:r>
                    <m:r>
                      <a:rPr lang="en-US" sz="2400" b="0" i="1" u="sng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u="sng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𝐵𝐶𝐷</m:t>
                    </m:r>
                  </m:oMath>
                </a14:m>
                <a:r>
                  <a:rPr lang="en-IN" sz="2400" u="sng" dirty="0">
                    <a:solidFill>
                      <a:srgbClr val="002060"/>
                    </a:solidFill>
                  </a:rPr>
                  <a:t>B</a:t>
                </a: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6C2E7F7-BFA9-4E67-AEBE-0875D6513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134" y="910664"/>
                <a:ext cx="3078436" cy="461665"/>
              </a:xfrm>
              <a:prstGeom prst="rect">
                <a:avLst/>
              </a:prstGeom>
              <a:blipFill>
                <a:blip r:embed="rId12"/>
                <a:stretch>
                  <a:fillRect l="-59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30B80A6-1F65-4DC7-99CC-6C1A11A22634}"/>
                  </a:ext>
                </a:extLst>
              </p:cNvPr>
              <p:cNvSpPr txBox="1"/>
              <p:nvPr/>
            </p:nvSpPr>
            <p:spPr>
              <a:xfrm>
                <a:off x="3014894" y="1397475"/>
                <a:ext cx="43112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d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30B80A6-1F65-4DC7-99CC-6C1A11A22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894" y="1397475"/>
                <a:ext cx="4311258" cy="400110"/>
              </a:xfrm>
              <a:prstGeom prst="rect">
                <a:avLst/>
              </a:prstGeom>
              <a:blipFill>
                <a:blip r:embed="rId1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EFDF828-4ED3-4348-849C-E4209B7216E6}"/>
                  </a:ext>
                </a:extLst>
              </p:cNvPr>
              <p:cNvSpPr txBox="1"/>
              <p:nvPr/>
            </p:nvSpPr>
            <p:spPr>
              <a:xfrm>
                <a:off x="1663528" y="1910569"/>
                <a:ext cx="3078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sng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𝑊h𝑒𝑛</m:t>
                      </m:r>
                      <m:r>
                        <a:rPr lang="en-US" sz="2400" b="0" i="1" u="sng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u="sng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𝐵𝑎𝑙𝑎𝑛𝑐𝑒𝑑</m:t>
                      </m:r>
                      <m:r>
                        <a:rPr lang="en-US" sz="2400" b="0" i="1" u="sng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u="sng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EFDF828-4ED3-4348-849C-E4209B721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528" y="1910569"/>
                <a:ext cx="307843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DB5F7C1-CC3E-478D-BC54-ADB46F384630}"/>
                  </a:ext>
                </a:extLst>
              </p:cNvPr>
              <p:cNvSpPr txBox="1"/>
              <p:nvPr/>
            </p:nvSpPr>
            <p:spPr>
              <a:xfrm>
                <a:off x="276112" y="2399017"/>
                <a:ext cx="2125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DB5F7C1-CC3E-478D-BC54-ADB46F384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12" y="2399017"/>
                <a:ext cx="2125950" cy="400110"/>
              </a:xfrm>
              <a:prstGeom prst="rect">
                <a:avLst/>
              </a:prstGeom>
              <a:blipFill>
                <a:blip r:embed="rId1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10292B3-8158-4F57-8F40-61BE54FE5669}"/>
                  </a:ext>
                </a:extLst>
              </p:cNvPr>
              <p:cNvSpPr txBox="1"/>
              <p:nvPr/>
            </p:nvSpPr>
            <p:spPr>
              <a:xfrm>
                <a:off x="3322571" y="2446954"/>
                <a:ext cx="43112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10292B3-8158-4F57-8F40-61BE54FE5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571" y="2446954"/>
                <a:ext cx="4311258" cy="400110"/>
              </a:xfrm>
              <a:prstGeom prst="rect">
                <a:avLst/>
              </a:prstGeom>
              <a:blipFill>
                <a:blip r:embed="rId1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09218AA-ACE5-46B2-9EE7-9F5CC7BD0878}"/>
                  </a:ext>
                </a:extLst>
              </p:cNvPr>
              <p:cNvSpPr txBox="1"/>
              <p:nvPr/>
            </p:nvSpPr>
            <p:spPr>
              <a:xfrm>
                <a:off x="276112" y="3021847"/>
                <a:ext cx="2125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09218AA-ACE5-46B2-9EE7-9F5CC7BD0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12" y="3021847"/>
                <a:ext cx="2125950" cy="400110"/>
              </a:xfrm>
              <a:prstGeom prst="rect">
                <a:avLst/>
              </a:prstGeom>
              <a:blipFill>
                <a:blip r:embed="rId1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2A9C2A7-FB21-401F-A3AF-533087F760AA}"/>
                  </a:ext>
                </a:extLst>
              </p:cNvPr>
              <p:cNvSpPr txBox="1"/>
              <p:nvPr/>
            </p:nvSpPr>
            <p:spPr>
              <a:xfrm>
                <a:off x="4111957" y="2921784"/>
                <a:ext cx="25094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2A9C2A7-FB21-401F-A3AF-533087F76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957" y="2921784"/>
                <a:ext cx="2509475" cy="400110"/>
              </a:xfrm>
              <a:prstGeom prst="rect">
                <a:avLst/>
              </a:prstGeom>
              <a:blipFill>
                <a:blip r:embed="rId1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ABAAD86-EB8A-4411-97BF-1B33AC3FC49D}"/>
                  </a:ext>
                </a:extLst>
              </p:cNvPr>
              <p:cNvSpPr txBox="1"/>
              <p:nvPr/>
            </p:nvSpPr>
            <p:spPr>
              <a:xfrm>
                <a:off x="2107811" y="3662196"/>
                <a:ext cx="2125950" cy="718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ABAAD86-EB8A-4411-97BF-1B33AC3FC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811" y="3662196"/>
                <a:ext cx="2125950" cy="71885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A1276F7-DE9E-4220-AF99-541553CA9EE8}"/>
                  </a:ext>
                </a:extLst>
              </p:cNvPr>
              <p:cNvSpPr txBox="1"/>
              <p:nvPr/>
            </p:nvSpPr>
            <p:spPr>
              <a:xfrm>
                <a:off x="2790327" y="4847370"/>
                <a:ext cx="2125950" cy="96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8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2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sz="28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A1276F7-DE9E-4220-AF99-541553CA9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327" y="4847370"/>
                <a:ext cx="2125950" cy="96314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6548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5" grpId="0" animBg="1"/>
      <p:bldP spid="86" grpId="0" animBg="1"/>
      <p:bldP spid="87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106" grpId="0"/>
      <p:bldP spid="107" grpId="0"/>
      <p:bldP spid="108" grpId="0"/>
      <p:bldP spid="109" grpId="0"/>
      <p:bldP spid="110" grpId="0"/>
      <p:bldP spid="112" grpId="0"/>
      <p:bldP spid="113" grpId="0"/>
      <p:bldP spid="65" grpId="0"/>
      <p:bldP spid="66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6" grpId="0"/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" descr="Resistor Symbol">
            <a:extLst>
              <a:ext uri="{FF2B5EF4-FFF2-40B4-BE49-F238E27FC236}">
                <a16:creationId xmlns:a16="http://schemas.microsoft.com/office/drawing/2014/main" id="{8C924444-686F-49C8-A3C1-CA8919207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8864505">
            <a:off x="4411212" y="2116245"/>
            <a:ext cx="874263" cy="22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" descr="Resistor Symbol">
            <a:extLst>
              <a:ext uri="{FF2B5EF4-FFF2-40B4-BE49-F238E27FC236}">
                <a16:creationId xmlns:a16="http://schemas.microsoft.com/office/drawing/2014/main" id="{8EB7523D-3F23-4AEA-9B23-04CCF5A7E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8864505">
            <a:off x="6253177" y="3760597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Q" descr="Resistor Symbol">
            <a:extLst>
              <a:ext uri="{FF2B5EF4-FFF2-40B4-BE49-F238E27FC236}">
                <a16:creationId xmlns:a16="http://schemas.microsoft.com/office/drawing/2014/main" id="{A40267F2-C048-4B62-A369-9BEE20A76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2782512">
            <a:off x="6177378" y="2136516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X" descr="Resistor Symbol">
            <a:extLst>
              <a:ext uri="{FF2B5EF4-FFF2-40B4-BE49-F238E27FC236}">
                <a16:creationId xmlns:a16="http://schemas.microsoft.com/office/drawing/2014/main" id="{E682FCA1-012E-4651-BC41-5999B2C9E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2782512">
            <a:off x="4398769" y="3798550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PC">
            <a:extLst>
              <a:ext uri="{FF2B5EF4-FFF2-40B4-BE49-F238E27FC236}">
                <a16:creationId xmlns:a16="http://schemas.microsoft.com/office/drawing/2014/main" id="{58BF984E-E5DA-4817-BC5A-752DEF8176CB}"/>
              </a:ext>
            </a:extLst>
          </p:cNvPr>
          <p:cNvCxnSpPr>
            <a:cxnSpLocks/>
          </p:cNvCxnSpPr>
          <p:nvPr/>
        </p:nvCxnSpPr>
        <p:spPr>
          <a:xfrm flipV="1">
            <a:off x="5117916" y="1359294"/>
            <a:ext cx="604968" cy="658646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AP">
            <a:extLst>
              <a:ext uri="{FF2B5EF4-FFF2-40B4-BE49-F238E27FC236}">
                <a16:creationId xmlns:a16="http://schemas.microsoft.com/office/drawing/2014/main" id="{FE629B3A-A0E7-49F5-89DF-27036D9C1760}"/>
              </a:ext>
            </a:extLst>
          </p:cNvPr>
          <p:cNvCxnSpPr>
            <a:cxnSpLocks/>
          </p:cNvCxnSpPr>
          <p:nvPr/>
        </p:nvCxnSpPr>
        <p:spPr>
          <a:xfrm flipV="1">
            <a:off x="4064976" y="2520773"/>
            <a:ext cx="604968" cy="658646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XD">
            <a:extLst>
              <a:ext uri="{FF2B5EF4-FFF2-40B4-BE49-F238E27FC236}">
                <a16:creationId xmlns:a16="http://schemas.microsoft.com/office/drawing/2014/main" id="{BA74A2F4-93FB-4585-8099-288C42186E3F}"/>
              </a:ext>
            </a:extLst>
          </p:cNvPr>
          <p:cNvCxnSpPr>
            <a:cxnSpLocks/>
          </p:cNvCxnSpPr>
          <p:nvPr/>
        </p:nvCxnSpPr>
        <p:spPr>
          <a:xfrm>
            <a:off x="5049152" y="4162999"/>
            <a:ext cx="673732" cy="76731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QB">
            <a:extLst>
              <a:ext uri="{FF2B5EF4-FFF2-40B4-BE49-F238E27FC236}">
                <a16:creationId xmlns:a16="http://schemas.microsoft.com/office/drawing/2014/main" id="{3332012E-9F03-434D-B9B4-6E46EF8B650B}"/>
              </a:ext>
            </a:extLst>
          </p:cNvPr>
          <p:cNvCxnSpPr>
            <a:cxnSpLocks/>
          </p:cNvCxnSpPr>
          <p:nvPr/>
        </p:nvCxnSpPr>
        <p:spPr>
          <a:xfrm>
            <a:off x="6884923" y="2574257"/>
            <a:ext cx="493340" cy="562239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B">
            <a:extLst>
              <a:ext uri="{FF2B5EF4-FFF2-40B4-BE49-F238E27FC236}">
                <a16:creationId xmlns:a16="http://schemas.microsoft.com/office/drawing/2014/main" id="{AC67ABCE-5738-4C9D-8899-28BE8B648183}"/>
              </a:ext>
            </a:extLst>
          </p:cNvPr>
          <p:cNvCxnSpPr>
            <a:cxnSpLocks/>
          </p:cNvCxnSpPr>
          <p:nvPr/>
        </p:nvCxnSpPr>
        <p:spPr>
          <a:xfrm flipH="1">
            <a:off x="6944449" y="3136496"/>
            <a:ext cx="433814" cy="56326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R">
            <a:extLst>
              <a:ext uri="{FF2B5EF4-FFF2-40B4-BE49-F238E27FC236}">
                <a16:creationId xmlns:a16="http://schemas.microsoft.com/office/drawing/2014/main" id="{C5F1E8C5-7EA3-4EF6-A8A6-F298757D31E2}"/>
              </a:ext>
            </a:extLst>
          </p:cNvPr>
          <p:cNvCxnSpPr>
            <a:cxnSpLocks/>
          </p:cNvCxnSpPr>
          <p:nvPr/>
        </p:nvCxnSpPr>
        <p:spPr>
          <a:xfrm flipH="1">
            <a:off x="5722884" y="4170882"/>
            <a:ext cx="725794" cy="759434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AX">
            <a:extLst>
              <a:ext uri="{FF2B5EF4-FFF2-40B4-BE49-F238E27FC236}">
                <a16:creationId xmlns:a16="http://schemas.microsoft.com/office/drawing/2014/main" id="{9D5B7F49-C72E-4269-8AB7-CB084F139BD3}"/>
              </a:ext>
            </a:extLst>
          </p:cNvPr>
          <p:cNvCxnSpPr>
            <a:cxnSpLocks/>
          </p:cNvCxnSpPr>
          <p:nvPr/>
        </p:nvCxnSpPr>
        <p:spPr>
          <a:xfrm>
            <a:off x="4067505" y="3136496"/>
            <a:ext cx="478279" cy="56326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Q">
            <a:extLst>
              <a:ext uri="{FF2B5EF4-FFF2-40B4-BE49-F238E27FC236}">
                <a16:creationId xmlns:a16="http://schemas.microsoft.com/office/drawing/2014/main" id="{74B95194-165E-4324-B806-BA96ABF0200C}"/>
              </a:ext>
            </a:extLst>
          </p:cNvPr>
          <p:cNvCxnSpPr>
            <a:cxnSpLocks/>
          </p:cNvCxnSpPr>
          <p:nvPr/>
        </p:nvCxnSpPr>
        <p:spPr>
          <a:xfrm>
            <a:off x="5722884" y="1370975"/>
            <a:ext cx="604968" cy="66307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DG">
            <a:extLst>
              <a:ext uri="{FF2B5EF4-FFF2-40B4-BE49-F238E27FC236}">
                <a16:creationId xmlns:a16="http://schemas.microsoft.com/office/drawing/2014/main" id="{DFE1D91A-9EEF-4A70-BB43-1256A267A5E9}"/>
              </a:ext>
            </a:extLst>
          </p:cNvPr>
          <p:cNvCxnSpPr>
            <a:cxnSpLocks/>
          </p:cNvCxnSpPr>
          <p:nvPr/>
        </p:nvCxnSpPr>
        <p:spPr>
          <a:xfrm flipV="1">
            <a:off x="5722884" y="3492458"/>
            <a:ext cx="28467" cy="143785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/>
              <p:nvPr/>
            </p:nvSpPr>
            <p:spPr>
              <a:xfrm rot="18324802">
                <a:off x="5473586" y="2945172"/>
                <a:ext cx="527061" cy="569284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24802">
                <a:off x="5473586" y="2945172"/>
                <a:ext cx="527061" cy="5692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E64C6E6-6C33-42DA-B476-25BC5B0D1469}"/>
              </a:ext>
            </a:extLst>
          </p:cNvPr>
          <p:cNvCxnSpPr>
            <a:cxnSpLocks/>
          </p:cNvCxnSpPr>
          <p:nvPr/>
        </p:nvCxnSpPr>
        <p:spPr>
          <a:xfrm flipV="1">
            <a:off x="5667272" y="1348567"/>
            <a:ext cx="41821" cy="16186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830B691-CF63-4590-BAD0-3FDE0074893F}"/>
              </a:ext>
            </a:extLst>
          </p:cNvPr>
          <p:cNvGrpSpPr/>
          <p:nvPr/>
        </p:nvGrpSpPr>
        <p:grpSpPr>
          <a:xfrm rot="20764617">
            <a:off x="5276773" y="5709659"/>
            <a:ext cx="717578" cy="345423"/>
            <a:chOff x="9983740" y="1156440"/>
            <a:chExt cx="717578" cy="34542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83F96F-6DA2-4AA2-8DEE-0E427F9F41EC}"/>
                </a:ext>
              </a:extLst>
            </p:cNvPr>
            <p:cNvSpPr/>
            <p:nvPr/>
          </p:nvSpPr>
          <p:spPr>
            <a:xfrm rot="878443">
              <a:off x="10108491" y="1156440"/>
              <a:ext cx="495519" cy="34542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62CEA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552E84E-CCAB-477E-BB53-C3FA5153D2D5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292795" y="1159890"/>
              <a:ext cx="0" cy="280951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1E8DF30-E353-4431-930A-2A0D1D250520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395962" y="1279341"/>
              <a:ext cx="0" cy="132749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7BB618-44B8-48C6-8D92-4B8ED774FCF1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9983740" y="1252431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492FCFE-E335-4676-AE61-CCA10CF57179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428360" y="1383643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F4AE17E9-FD1B-4BE4-B074-30D5961500D7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4067505" y="3136496"/>
            <a:ext cx="1219200" cy="2689454"/>
          </a:xfrm>
          <a:prstGeom prst="bentConnector4">
            <a:avLst>
              <a:gd name="adj1" fmla="val 647"/>
              <a:gd name="adj2" fmla="val 101521"/>
            </a:avLst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3A087827-CF2E-42D0-B729-C3732264397E}"/>
              </a:ext>
            </a:extLst>
          </p:cNvPr>
          <p:cNvCxnSpPr>
            <a:cxnSpLocks/>
            <a:endCxn id="60" idx="3"/>
          </p:cNvCxnSpPr>
          <p:nvPr/>
        </p:nvCxnSpPr>
        <p:spPr>
          <a:xfrm rot="5400000">
            <a:off x="5264604" y="3768512"/>
            <a:ext cx="2745678" cy="1481643"/>
          </a:xfrm>
          <a:prstGeom prst="bentConnector2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ED181CF7-3087-4942-AE74-C00EC53F15A4}"/>
              </a:ext>
            </a:extLst>
          </p:cNvPr>
          <p:cNvSpPr txBox="1"/>
          <p:nvPr/>
        </p:nvSpPr>
        <p:spPr>
          <a:xfrm>
            <a:off x="4549472" y="1858369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AF5A127-2065-4CFD-B020-B08C0070F36B}"/>
              </a:ext>
            </a:extLst>
          </p:cNvPr>
          <p:cNvSpPr txBox="1"/>
          <p:nvPr/>
        </p:nvSpPr>
        <p:spPr>
          <a:xfrm>
            <a:off x="6713722" y="190422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Q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2FB8A80-ABAC-4C5A-86E5-C6B8F22F216E}"/>
              </a:ext>
            </a:extLst>
          </p:cNvPr>
          <p:cNvSpPr txBox="1"/>
          <p:nvPr/>
        </p:nvSpPr>
        <p:spPr>
          <a:xfrm>
            <a:off x="4444668" y="4012803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X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D94DDCA-564A-4AB6-80B6-FC2956AB84C2}"/>
              </a:ext>
            </a:extLst>
          </p:cNvPr>
          <p:cNvSpPr txBox="1"/>
          <p:nvPr/>
        </p:nvSpPr>
        <p:spPr>
          <a:xfrm>
            <a:off x="6673406" y="396294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R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253365A-34AD-4E37-841F-BCFE83DB372C}"/>
              </a:ext>
            </a:extLst>
          </p:cNvPr>
          <p:cNvSpPr txBox="1"/>
          <p:nvPr/>
        </p:nvSpPr>
        <p:spPr>
          <a:xfrm>
            <a:off x="5386018" y="606791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8E11E16-DC92-4167-912A-F138BD1FE37D}"/>
              </a:ext>
            </a:extLst>
          </p:cNvPr>
          <p:cNvSpPr txBox="1"/>
          <p:nvPr/>
        </p:nvSpPr>
        <p:spPr>
          <a:xfrm>
            <a:off x="3557078" y="2850096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9315DDB-F96B-408F-ADB3-CA0AC9E256FE}"/>
              </a:ext>
            </a:extLst>
          </p:cNvPr>
          <p:cNvSpPr txBox="1"/>
          <p:nvPr/>
        </p:nvSpPr>
        <p:spPr>
          <a:xfrm>
            <a:off x="5585978" y="87992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C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A9FA12-8BE1-4683-A7FE-82E8C4741E60}"/>
              </a:ext>
            </a:extLst>
          </p:cNvPr>
          <p:cNvSpPr txBox="1"/>
          <p:nvPr/>
        </p:nvSpPr>
        <p:spPr>
          <a:xfrm>
            <a:off x="7423260" y="2950506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B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E7F573-A3A3-42A6-9A2A-9C6BE63E57F4}"/>
              </a:ext>
            </a:extLst>
          </p:cNvPr>
          <p:cNvSpPr txBox="1"/>
          <p:nvPr/>
        </p:nvSpPr>
        <p:spPr>
          <a:xfrm>
            <a:off x="5585978" y="494424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D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8A128AF-210B-4684-A938-FDE0892C3CCC}"/>
              </a:ext>
            </a:extLst>
          </p:cNvPr>
          <p:cNvSpPr txBox="1"/>
          <p:nvPr/>
        </p:nvSpPr>
        <p:spPr>
          <a:xfrm>
            <a:off x="5998845" y="322981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G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1B4FB17-FB96-4A3C-8D26-7E791194F49D}"/>
              </a:ext>
            </a:extLst>
          </p:cNvPr>
          <p:cNvSpPr txBox="1"/>
          <p:nvPr/>
        </p:nvSpPr>
        <p:spPr>
          <a:xfrm>
            <a:off x="4408115" y="604130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E8B2A86-99E3-4E98-9FB5-D1B2752CE147}"/>
              </a:ext>
            </a:extLst>
          </p:cNvPr>
          <p:cNvSpPr txBox="1"/>
          <p:nvPr/>
        </p:nvSpPr>
        <p:spPr>
          <a:xfrm>
            <a:off x="3477189" y="490834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I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AA68A-F7ED-18DD-7A6C-0E7A3892BF06}"/>
              </a:ext>
            </a:extLst>
          </p:cNvPr>
          <p:cNvSpPr txBox="1"/>
          <p:nvPr/>
        </p:nvSpPr>
        <p:spPr>
          <a:xfrm>
            <a:off x="153965" y="335703"/>
            <a:ext cx="5742655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Wheatstone Bridge- different style rearrangements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0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" descr="Resistor Symbol">
            <a:extLst>
              <a:ext uri="{FF2B5EF4-FFF2-40B4-BE49-F238E27FC236}">
                <a16:creationId xmlns:a16="http://schemas.microsoft.com/office/drawing/2014/main" id="{8C924444-686F-49C8-A3C1-CA8919207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55546">
            <a:off x="4315376" y="1215169"/>
            <a:ext cx="874263" cy="22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sistor Symbol">
            <a:extLst>
              <a:ext uri="{FF2B5EF4-FFF2-40B4-BE49-F238E27FC236}">
                <a16:creationId xmlns:a16="http://schemas.microsoft.com/office/drawing/2014/main" id="{8EB7523D-3F23-4AEA-9B23-04CCF5A7E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8864505">
            <a:off x="6253177" y="3760597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Q" descr="Resistor Symbol">
            <a:extLst>
              <a:ext uri="{FF2B5EF4-FFF2-40B4-BE49-F238E27FC236}">
                <a16:creationId xmlns:a16="http://schemas.microsoft.com/office/drawing/2014/main" id="{A40267F2-C048-4B62-A369-9BEE20A76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>
            <a:off x="6068744" y="1181429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istor Symbol">
            <a:extLst>
              <a:ext uri="{FF2B5EF4-FFF2-40B4-BE49-F238E27FC236}">
                <a16:creationId xmlns:a16="http://schemas.microsoft.com/office/drawing/2014/main" id="{E682FCA1-012E-4651-BC41-5999B2C9E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2782512">
            <a:off x="4398769" y="3798550"/>
            <a:ext cx="948279" cy="23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PC">
            <a:extLst>
              <a:ext uri="{FF2B5EF4-FFF2-40B4-BE49-F238E27FC236}">
                <a16:creationId xmlns:a16="http://schemas.microsoft.com/office/drawing/2014/main" id="{58BF984E-E5DA-4817-BC5A-752DEF8176CB}"/>
              </a:ext>
            </a:extLst>
          </p:cNvPr>
          <p:cNvCxnSpPr>
            <a:cxnSpLocks/>
          </p:cNvCxnSpPr>
          <p:nvPr/>
        </p:nvCxnSpPr>
        <p:spPr>
          <a:xfrm>
            <a:off x="5072842" y="1350785"/>
            <a:ext cx="650042" cy="8509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AP">
            <a:extLst>
              <a:ext uri="{FF2B5EF4-FFF2-40B4-BE49-F238E27FC236}">
                <a16:creationId xmlns:a16="http://schemas.microsoft.com/office/drawing/2014/main" id="{FE629B3A-A0E7-49F5-89DF-27036D9C1760}"/>
              </a:ext>
            </a:extLst>
          </p:cNvPr>
          <p:cNvCxnSpPr>
            <a:cxnSpLocks/>
          </p:cNvCxnSpPr>
          <p:nvPr/>
        </p:nvCxnSpPr>
        <p:spPr>
          <a:xfrm>
            <a:off x="4064975" y="1370974"/>
            <a:ext cx="379693" cy="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74A2F4-93FB-4585-8099-288C42186E3F}"/>
              </a:ext>
            </a:extLst>
          </p:cNvPr>
          <p:cNvCxnSpPr>
            <a:cxnSpLocks/>
          </p:cNvCxnSpPr>
          <p:nvPr/>
        </p:nvCxnSpPr>
        <p:spPr>
          <a:xfrm>
            <a:off x="5049152" y="4162999"/>
            <a:ext cx="673732" cy="76731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QB">
            <a:extLst>
              <a:ext uri="{FF2B5EF4-FFF2-40B4-BE49-F238E27FC236}">
                <a16:creationId xmlns:a16="http://schemas.microsoft.com/office/drawing/2014/main" id="{3332012E-9F03-434D-B9B4-6E46EF8B650B}"/>
              </a:ext>
            </a:extLst>
          </p:cNvPr>
          <p:cNvCxnSpPr>
            <a:cxnSpLocks/>
          </p:cNvCxnSpPr>
          <p:nvPr/>
        </p:nvCxnSpPr>
        <p:spPr>
          <a:xfrm flipV="1">
            <a:off x="6896011" y="1328497"/>
            <a:ext cx="452571" cy="1203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C67ABCE-5738-4C9D-8899-28BE8B648183}"/>
              </a:ext>
            </a:extLst>
          </p:cNvPr>
          <p:cNvCxnSpPr>
            <a:cxnSpLocks/>
          </p:cNvCxnSpPr>
          <p:nvPr/>
        </p:nvCxnSpPr>
        <p:spPr>
          <a:xfrm flipH="1">
            <a:off x="6944449" y="3136496"/>
            <a:ext cx="433814" cy="56326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F1E8C5-7EA3-4EF6-A8A6-F298757D31E2}"/>
              </a:ext>
            </a:extLst>
          </p:cNvPr>
          <p:cNvCxnSpPr>
            <a:cxnSpLocks/>
          </p:cNvCxnSpPr>
          <p:nvPr/>
        </p:nvCxnSpPr>
        <p:spPr>
          <a:xfrm flipH="1">
            <a:off x="5722884" y="4170882"/>
            <a:ext cx="725794" cy="759434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D5B7F49-C72E-4269-8AB7-CB084F139BD3}"/>
              </a:ext>
            </a:extLst>
          </p:cNvPr>
          <p:cNvCxnSpPr>
            <a:cxnSpLocks/>
          </p:cNvCxnSpPr>
          <p:nvPr/>
        </p:nvCxnSpPr>
        <p:spPr>
          <a:xfrm>
            <a:off x="4067505" y="3136496"/>
            <a:ext cx="478279" cy="56326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Q">
            <a:extLst>
              <a:ext uri="{FF2B5EF4-FFF2-40B4-BE49-F238E27FC236}">
                <a16:creationId xmlns:a16="http://schemas.microsoft.com/office/drawing/2014/main" id="{74B95194-165E-4324-B806-BA96ABF0200C}"/>
              </a:ext>
            </a:extLst>
          </p:cNvPr>
          <p:cNvCxnSpPr>
            <a:cxnSpLocks/>
          </p:cNvCxnSpPr>
          <p:nvPr/>
        </p:nvCxnSpPr>
        <p:spPr>
          <a:xfrm flipV="1">
            <a:off x="5722884" y="1366648"/>
            <a:ext cx="502285" cy="432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E1D91A-9EEF-4A70-BB43-1256A267A5E9}"/>
              </a:ext>
            </a:extLst>
          </p:cNvPr>
          <p:cNvCxnSpPr>
            <a:cxnSpLocks/>
          </p:cNvCxnSpPr>
          <p:nvPr/>
        </p:nvCxnSpPr>
        <p:spPr>
          <a:xfrm flipV="1">
            <a:off x="5722884" y="3492458"/>
            <a:ext cx="28467" cy="143785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/>
              <p:nvPr/>
            </p:nvSpPr>
            <p:spPr>
              <a:xfrm rot="18324802">
                <a:off x="5473586" y="2945172"/>
                <a:ext cx="527061" cy="569284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62CEA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IN" sz="2800" b="1" dirty="0">
                  <a:solidFill>
                    <a:srgbClr val="062CEA"/>
                  </a:solidFill>
                </a:endParaRPr>
              </a:p>
            </p:txBody>
          </p:sp>
        </mc:Choice>
        <mc:Fallback xmlns="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24802">
                <a:off x="5473586" y="2945172"/>
                <a:ext cx="527061" cy="5692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E64C6E6-6C33-42DA-B476-25BC5B0D1469}"/>
              </a:ext>
            </a:extLst>
          </p:cNvPr>
          <p:cNvCxnSpPr>
            <a:cxnSpLocks/>
            <a:stCxn id="55" idx="7"/>
          </p:cNvCxnSpPr>
          <p:nvPr/>
        </p:nvCxnSpPr>
        <p:spPr>
          <a:xfrm flipV="1">
            <a:off x="5681063" y="1342675"/>
            <a:ext cx="41821" cy="16186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830B691-CF63-4590-BAD0-3FDE0074893F}"/>
              </a:ext>
            </a:extLst>
          </p:cNvPr>
          <p:cNvGrpSpPr/>
          <p:nvPr/>
        </p:nvGrpSpPr>
        <p:grpSpPr>
          <a:xfrm rot="20764617">
            <a:off x="5276773" y="5709659"/>
            <a:ext cx="717578" cy="345423"/>
            <a:chOff x="9983740" y="1156440"/>
            <a:chExt cx="717578" cy="34542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83F96F-6DA2-4AA2-8DEE-0E427F9F41EC}"/>
                </a:ext>
              </a:extLst>
            </p:cNvPr>
            <p:cNvSpPr/>
            <p:nvPr/>
          </p:nvSpPr>
          <p:spPr>
            <a:xfrm rot="878443">
              <a:off x="10108491" y="1156440"/>
              <a:ext cx="495519" cy="34542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62CEA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62CEA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552E84E-CCAB-477E-BB53-C3FA5153D2D5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292795" y="1159890"/>
              <a:ext cx="0" cy="280951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1E8DF30-E353-4431-930A-2A0D1D250520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395962" y="1279341"/>
              <a:ext cx="0" cy="132749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7BB618-44B8-48C6-8D92-4B8ED774FCF1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9983740" y="1252431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492FCFE-E335-4676-AE61-CCA10CF57179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428360" y="1383643"/>
              <a:ext cx="272958" cy="0"/>
            </a:xfrm>
            <a:prstGeom prst="line">
              <a:avLst/>
            </a:prstGeom>
            <a:ln w="38100">
              <a:solidFill>
                <a:srgbClr val="062CE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F4AE17E9-FD1B-4BE4-B074-30D5961500D7}"/>
              </a:ext>
            </a:extLst>
          </p:cNvPr>
          <p:cNvCxnSpPr>
            <a:cxnSpLocks/>
            <a:endCxn id="60" idx="1"/>
          </p:cNvCxnSpPr>
          <p:nvPr/>
        </p:nvCxnSpPr>
        <p:spPr>
          <a:xfrm rot="16200000" flipH="1">
            <a:off x="2480562" y="2955388"/>
            <a:ext cx="4504992" cy="1336164"/>
          </a:xfrm>
          <a:prstGeom prst="bentConnector2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3A087827-CF2E-42D0-B729-C3732264397E}"/>
              </a:ext>
            </a:extLst>
          </p:cNvPr>
          <p:cNvCxnSpPr>
            <a:cxnSpLocks/>
            <a:endCxn id="60" idx="3"/>
          </p:cNvCxnSpPr>
          <p:nvPr/>
        </p:nvCxnSpPr>
        <p:spPr>
          <a:xfrm rot="5400000">
            <a:off x="4354083" y="2857991"/>
            <a:ext cx="4566719" cy="1481642"/>
          </a:xfrm>
          <a:prstGeom prst="bentConnector2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ED181CF7-3087-4942-AE74-C00EC53F15A4}"/>
              </a:ext>
            </a:extLst>
          </p:cNvPr>
          <p:cNvSpPr txBox="1"/>
          <p:nvPr/>
        </p:nvSpPr>
        <p:spPr>
          <a:xfrm>
            <a:off x="4545784" y="1464427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AF5A127-2065-4CFD-B020-B08C0070F36B}"/>
              </a:ext>
            </a:extLst>
          </p:cNvPr>
          <p:cNvSpPr txBox="1"/>
          <p:nvPr/>
        </p:nvSpPr>
        <p:spPr>
          <a:xfrm>
            <a:off x="6472731" y="1481093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Q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2FB8A80-ABAC-4C5A-86E5-C6B8F22F216E}"/>
              </a:ext>
            </a:extLst>
          </p:cNvPr>
          <p:cNvSpPr txBox="1"/>
          <p:nvPr/>
        </p:nvSpPr>
        <p:spPr>
          <a:xfrm>
            <a:off x="4444668" y="4012803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X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D94DDCA-564A-4AB6-80B6-FC2956AB84C2}"/>
              </a:ext>
            </a:extLst>
          </p:cNvPr>
          <p:cNvSpPr txBox="1"/>
          <p:nvPr/>
        </p:nvSpPr>
        <p:spPr>
          <a:xfrm>
            <a:off x="6673406" y="396294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R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253365A-34AD-4E37-841F-BCFE83DB372C}"/>
              </a:ext>
            </a:extLst>
          </p:cNvPr>
          <p:cNvSpPr txBox="1"/>
          <p:nvPr/>
        </p:nvSpPr>
        <p:spPr>
          <a:xfrm>
            <a:off x="5386018" y="606791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8E11E16-DC92-4167-912A-F138BD1FE37D}"/>
              </a:ext>
            </a:extLst>
          </p:cNvPr>
          <p:cNvSpPr txBox="1"/>
          <p:nvPr/>
        </p:nvSpPr>
        <p:spPr>
          <a:xfrm>
            <a:off x="3557078" y="2850096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9315DDB-F96B-408F-ADB3-CA0AC9E256FE}"/>
              </a:ext>
            </a:extLst>
          </p:cNvPr>
          <p:cNvSpPr txBox="1"/>
          <p:nvPr/>
        </p:nvSpPr>
        <p:spPr>
          <a:xfrm>
            <a:off x="5585978" y="87992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C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A9FA12-8BE1-4683-A7FE-82E8C4741E60}"/>
              </a:ext>
            </a:extLst>
          </p:cNvPr>
          <p:cNvSpPr txBox="1"/>
          <p:nvPr/>
        </p:nvSpPr>
        <p:spPr>
          <a:xfrm>
            <a:off x="7423260" y="2950506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B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E7F573-A3A3-42A6-9A2A-9C6BE63E57F4}"/>
              </a:ext>
            </a:extLst>
          </p:cNvPr>
          <p:cNvSpPr txBox="1"/>
          <p:nvPr/>
        </p:nvSpPr>
        <p:spPr>
          <a:xfrm>
            <a:off x="5585978" y="494424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D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8A128AF-210B-4684-A938-FDE0892C3CCC}"/>
              </a:ext>
            </a:extLst>
          </p:cNvPr>
          <p:cNvSpPr txBox="1"/>
          <p:nvPr/>
        </p:nvSpPr>
        <p:spPr>
          <a:xfrm>
            <a:off x="5998845" y="3229814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G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E8B2A86-99E3-4E98-9FB5-D1B2752CE147}"/>
              </a:ext>
            </a:extLst>
          </p:cNvPr>
          <p:cNvSpPr txBox="1"/>
          <p:nvPr/>
        </p:nvSpPr>
        <p:spPr>
          <a:xfrm>
            <a:off x="3477189" y="4908340"/>
            <a:ext cx="45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I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8024AF-E968-7A67-72BD-AEC800FFB828}"/>
              </a:ext>
            </a:extLst>
          </p:cNvPr>
          <p:cNvSpPr txBox="1"/>
          <p:nvPr/>
        </p:nvSpPr>
        <p:spPr>
          <a:xfrm>
            <a:off x="153965" y="335703"/>
            <a:ext cx="5742655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Wheatstone Bridge- different style rearrangements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32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istor Symbol">
            <a:extLst>
              <a:ext uri="{FF2B5EF4-FFF2-40B4-BE49-F238E27FC236}">
                <a16:creationId xmlns:a16="http://schemas.microsoft.com/office/drawing/2014/main" id="{8C924444-686F-49C8-A3C1-CA8919207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 rot="155546">
            <a:off x="4315376" y="1215169"/>
            <a:ext cx="874263" cy="220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" descr="Resistor Symbol">
            <a:extLst>
              <a:ext uri="{FF2B5EF4-FFF2-40B4-BE49-F238E27FC236}">
                <a16:creationId xmlns:a16="http://schemas.microsoft.com/office/drawing/2014/main" id="{8EB7523D-3F23-4AEA-9B23-04CCF5A7E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>
            <a:off x="6145992" y="2983822"/>
            <a:ext cx="948279" cy="23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Resistor Symbol">
            <a:extLst>
              <a:ext uri="{FF2B5EF4-FFF2-40B4-BE49-F238E27FC236}">
                <a16:creationId xmlns:a16="http://schemas.microsoft.com/office/drawing/2014/main" id="{A40267F2-C048-4B62-A369-9BEE20A76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>
            <a:off x="6068744" y="1181429"/>
            <a:ext cx="948279" cy="23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X" descr="Resistor Symbol">
            <a:extLst>
              <a:ext uri="{FF2B5EF4-FFF2-40B4-BE49-F238E27FC236}">
                <a16:creationId xmlns:a16="http://schemas.microsoft.com/office/drawing/2014/main" id="{E682FCA1-012E-4651-BC41-5999B2C9E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2" t="27269" r="-107" b="41649"/>
          <a:stretch/>
        </p:blipFill>
        <p:spPr bwMode="auto">
          <a:xfrm>
            <a:off x="4437739" y="2982716"/>
            <a:ext cx="948279" cy="23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BF984E-E5DA-4817-BC5A-752DEF8176CB}"/>
              </a:ext>
            </a:extLst>
          </p:cNvPr>
          <p:cNvCxnSpPr>
            <a:cxnSpLocks/>
          </p:cNvCxnSpPr>
          <p:nvPr/>
        </p:nvCxnSpPr>
        <p:spPr>
          <a:xfrm>
            <a:off x="5072842" y="1350785"/>
            <a:ext cx="650042" cy="8509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629B3A-A0E7-49F5-89DF-27036D9C1760}"/>
              </a:ext>
            </a:extLst>
          </p:cNvPr>
          <p:cNvCxnSpPr>
            <a:cxnSpLocks/>
          </p:cNvCxnSpPr>
          <p:nvPr/>
        </p:nvCxnSpPr>
        <p:spPr>
          <a:xfrm>
            <a:off x="4064975" y="1370974"/>
            <a:ext cx="379693" cy="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XD">
            <a:extLst>
              <a:ext uri="{FF2B5EF4-FFF2-40B4-BE49-F238E27FC236}">
                <a16:creationId xmlns:a16="http://schemas.microsoft.com/office/drawing/2014/main" id="{BA74A2F4-93FB-4585-8099-288C42186E3F}"/>
              </a:ext>
            </a:extLst>
          </p:cNvPr>
          <p:cNvCxnSpPr>
            <a:cxnSpLocks/>
          </p:cNvCxnSpPr>
          <p:nvPr/>
        </p:nvCxnSpPr>
        <p:spPr>
          <a:xfrm>
            <a:off x="5295804" y="3139651"/>
            <a:ext cx="422024" cy="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332012E-9F03-434D-B9B4-6E46EF8B650B}"/>
              </a:ext>
            </a:extLst>
          </p:cNvPr>
          <p:cNvCxnSpPr>
            <a:cxnSpLocks/>
          </p:cNvCxnSpPr>
          <p:nvPr/>
        </p:nvCxnSpPr>
        <p:spPr>
          <a:xfrm flipV="1">
            <a:off x="6896011" y="1328497"/>
            <a:ext cx="452571" cy="1203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B">
            <a:extLst>
              <a:ext uri="{FF2B5EF4-FFF2-40B4-BE49-F238E27FC236}">
                <a16:creationId xmlns:a16="http://schemas.microsoft.com/office/drawing/2014/main" id="{AC67ABCE-5738-4C9D-8899-28BE8B648183}"/>
              </a:ext>
            </a:extLst>
          </p:cNvPr>
          <p:cNvCxnSpPr>
            <a:cxnSpLocks/>
          </p:cNvCxnSpPr>
          <p:nvPr/>
        </p:nvCxnSpPr>
        <p:spPr>
          <a:xfrm flipH="1">
            <a:off x="6967338" y="3163828"/>
            <a:ext cx="410926" cy="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R">
            <a:extLst>
              <a:ext uri="{FF2B5EF4-FFF2-40B4-BE49-F238E27FC236}">
                <a16:creationId xmlns:a16="http://schemas.microsoft.com/office/drawing/2014/main" id="{C5F1E8C5-7EA3-4EF6-A8A6-F298757D31E2}"/>
              </a:ext>
            </a:extLst>
          </p:cNvPr>
          <p:cNvCxnSpPr>
            <a:cxnSpLocks/>
          </p:cNvCxnSpPr>
          <p:nvPr/>
        </p:nvCxnSpPr>
        <p:spPr>
          <a:xfrm flipH="1" flipV="1">
            <a:off x="5727983" y="3142581"/>
            <a:ext cx="447216" cy="1973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AX">
            <a:extLst>
              <a:ext uri="{FF2B5EF4-FFF2-40B4-BE49-F238E27FC236}">
                <a16:creationId xmlns:a16="http://schemas.microsoft.com/office/drawing/2014/main" id="{9D5B7F49-C72E-4269-8AB7-CB084F139BD3}"/>
              </a:ext>
            </a:extLst>
          </p:cNvPr>
          <p:cNvCxnSpPr>
            <a:cxnSpLocks/>
          </p:cNvCxnSpPr>
          <p:nvPr/>
        </p:nvCxnSpPr>
        <p:spPr>
          <a:xfrm>
            <a:off x="4067505" y="3136496"/>
            <a:ext cx="407208" cy="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4B95194-165E-4324-B806-BA96ABF0200C}"/>
              </a:ext>
            </a:extLst>
          </p:cNvPr>
          <p:cNvCxnSpPr>
            <a:cxnSpLocks/>
          </p:cNvCxnSpPr>
          <p:nvPr/>
        </p:nvCxnSpPr>
        <p:spPr>
          <a:xfrm flipV="1">
            <a:off x="5722884" y="1366648"/>
            <a:ext cx="502285" cy="4327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DG">
            <a:extLst>
              <a:ext uri="{FF2B5EF4-FFF2-40B4-BE49-F238E27FC236}">
                <a16:creationId xmlns:a16="http://schemas.microsoft.com/office/drawing/2014/main" id="{DFE1D91A-9EEF-4A70-BB43-1256A267A5E9}"/>
              </a:ext>
            </a:extLst>
          </p:cNvPr>
          <p:cNvCxnSpPr>
            <a:cxnSpLocks/>
            <a:endCxn id="55" idx="3"/>
          </p:cNvCxnSpPr>
          <p:nvPr/>
        </p:nvCxnSpPr>
        <p:spPr>
          <a:xfrm flipV="1">
            <a:off x="5743366" y="2501664"/>
            <a:ext cx="22199" cy="673900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/>
              <p:nvPr/>
            </p:nvSpPr>
            <p:spPr>
              <a:xfrm rot="18324802">
                <a:off x="5445981" y="1948521"/>
                <a:ext cx="527061" cy="569284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1761AE4-8FD9-493F-ABA8-59B33860D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324802">
                <a:off x="5445981" y="1948521"/>
                <a:ext cx="527061" cy="5692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E64C6E6-6C33-42DA-B476-25BC5B0D1469}"/>
              </a:ext>
            </a:extLst>
          </p:cNvPr>
          <p:cNvCxnSpPr>
            <a:cxnSpLocks/>
          </p:cNvCxnSpPr>
          <p:nvPr/>
        </p:nvCxnSpPr>
        <p:spPr>
          <a:xfrm flipV="1">
            <a:off x="5717828" y="1342676"/>
            <a:ext cx="5056" cy="5615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830B691-CF63-4590-BAD0-3FDE0074893F}"/>
              </a:ext>
            </a:extLst>
          </p:cNvPr>
          <p:cNvGrpSpPr/>
          <p:nvPr/>
        </p:nvGrpSpPr>
        <p:grpSpPr>
          <a:xfrm rot="20764617">
            <a:off x="5276773" y="5709659"/>
            <a:ext cx="717578" cy="345423"/>
            <a:chOff x="9983740" y="1156440"/>
            <a:chExt cx="717578" cy="34542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083F96F-6DA2-4AA2-8DEE-0E427F9F41EC}"/>
                </a:ext>
              </a:extLst>
            </p:cNvPr>
            <p:cNvSpPr/>
            <p:nvPr/>
          </p:nvSpPr>
          <p:spPr>
            <a:xfrm rot="878443">
              <a:off x="10108491" y="1156440"/>
              <a:ext cx="495519" cy="34542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552E84E-CCAB-477E-BB53-C3FA5153D2D5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292795" y="1159890"/>
              <a:ext cx="0" cy="280951"/>
            </a:xfrm>
            <a:prstGeom prst="line">
              <a:avLst/>
            </a:prstGeom>
            <a:ln w="381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1E8DF30-E353-4431-930A-2A0D1D250520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395962" y="1279341"/>
              <a:ext cx="0" cy="132749"/>
            </a:xfrm>
            <a:prstGeom prst="line">
              <a:avLst/>
            </a:prstGeom>
            <a:ln w="381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7BB618-44B8-48C6-8D92-4B8ED774FCF1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9983740" y="1252431"/>
              <a:ext cx="272958" cy="0"/>
            </a:xfrm>
            <a:prstGeom prst="line">
              <a:avLst/>
            </a:prstGeom>
            <a:ln w="381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492FCFE-E335-4676-AE61-CCA10CF57179}"/>
                </a:ext>
              </a:extLst>
            </p:cNvPr>
            <p:cNvCxnSpPr>
              <a:cxnSpLocks/>
            </p:cNvCxnSpPr>
            <p:nvPr/>
          </p:nvCxnSpPr>
          <p:spPr>
            <a:xfrm rot="878443">
              <a:off x="10428360" y="1383643"/>
              <a:ext cx="272958" cy="0"/>
            </a:xfrm>
            <a:prstGeom prst="line">
              <a:avLst/>
            </a:prstGeom>
            <a:ln w="381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F4AE17E9-FD1B-4BE4-B074-30D5961500D7}"/>
              </a:ext>
            </a:extLst>
          </p:cNvPr>
          <p:cNvCxnSpPr>
            <a:cxnSpLocks/>
            <a:endCxn id="60" idx="1"/>
          </p:cNvCxnSpPr>
          <p:nvPr/>
        </p:nvCxnSpPr>
        <p:spPr>
          <a:xfrm rot="16200000" flipH="1">
            <a:off x="2480562" y="2955388"/>
            <a:ext cx="4504992" cy="1336164"/>
          </a:xfrm>
          <a:prstGeom prst="bentConnector2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3A087827-CF2E-42D0-B729-C3732264397E}"/>
              </a:ext>
            </a:extLst>
          </p:cNvPr>
          <p:cNvCxnSpPr>
            <a:cxnSpLocks/>
            <a:endCxn id="60" idx="3"/>
          </p:cNvCxnSpPr>
          <p:nvPr/>
        </p:nvCxnSpPr>
        <p:spPr>
          <a:xfrm rot="5400000">
            <a:off x="4354083" y="2857991"/>
            <a:ext cx="4566719" cy="1481642"/>
          </a:xfrm>
          <a:prstGeom prst="bentConnector2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ED181CF7-3087-4942-AE74-C00EC53F15A4}"/>
              </a:ext>
            </a:extLst>
          </p:cNvPr>
          <p:cNvSpPr txBox="1"/>
          <p:nvPr/>
        </p:nvSpPr>
        <p:spPr>
          <a:xfrm>
            <a:off x="4580321" y="1486687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AF5A127-2065-4CFD-B020-B08C0070F36B}"/>
              </a:ext>
            </a:extLst>
          </p:cNvPr>
          <p:cNvSpPr txBox="1"/>
          <p:nvPr/>
        </p:nvSpPr>
        <p:spPr>
          <a:xfrm>
            <a:off x="6413198" y="1504114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Q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2FB8A80-ABAC-4C5A-86E5-C6B8F22F216E}"/>
              </a:ext>
            </a:extLst>
          </p:cNvPr>
          <p:cNvSpPr txBox="1"/>
          <p:nvPr/>
        </p:nvSpPr>
        <p:spPr>
          <a:xfrm>
            <a:off x="4926294" y="3179848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X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D94DDCA-564A-4AB6-80B6-FC2956AB84C2}"/>
              </a:ext>
            </a:extLst>
          </p:cNvPr>
          <p:cNvSpPr txBox="1"/>
          <p:nvPr/>
        </p:nvSpPr>
        <p:spPr>
          <a:xfrm>
            <a:off x="6514689" y="3282727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R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253365A-34AD-4E37-841F-BCFE83DB372C}"/>
              </a:ext>
            </a:extLst>
          </p:cNvPr>
          <p:cNvSpPr txBox="1"/>
          <p:nvPr/>
        </p:nvSpPr>
        <p:spPr>
          <a:xfrm>
            <a:off x="5386018" y="6067914"/>
            <a:ext cx="452649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8E11E16-DC92-4167-912A-F138BD1FE37D}"/>
              </a:ext>
            </a:extLst>
          </p:cNvPr>
          <p:cNvSpPr txBox="1"/>
          <p:nvPr/>
        </p:nvSpPr>
        <p:spPr>
          <a:xfrm>
            <a:off x="3557078" y="2850096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9315DDB-F96B-408F-ADB3-CA0AC9E256FE}"/>
              </a:ext>
            </a:extLst>
          </p:cNvPr>
          <p:cNvSpPr txBox="1"/>
          <p:nvPr/>
        </p:nvSpPr>
        <p:spPr>
          <a:xfrm>
            <a:off x="5585978" y="879920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C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A9FA12-8BE1-4683-A7FE-82E8C4741E60}"/>
              </a:ext>
            </a:extLst>
          </p:cNvPr>
          <p:cNvSpPr txBox="1"/>
          <p:nvPr/>
        </p:nvSpPr>
        <p:spPr>
          <a:xfrm>
            <a:off x="7423260" y="2950506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B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E7F573-A3A3-42A6-9A2A-9C6BE63E57F4}"/>
              </a:ext>
            </a:extLst>
          </p:cNvPr>
          <p:cNvSpPr txBox="1"/>
          <p:nvPr/>
        </p:nvSpPr>
        <p:spPr>
          <a:xfrm>
            <a:off x="5585978" y="3323128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D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8A128AF-210B-4684-A938-FDE0892C3CCC}"/>
              </a:ext>
            </a:extLst>
          </p:cNvPr>
          <p:cNvSpPr txBox="1"/>
          <p:nvPr/>
        </p:nvSpPr>
        <p:spPr>
          <a:xfrm>
            <a:off x="5960549" y="2070389"/>
            <a:ext cx="45264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G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15DF8-45B6-1483-086D-90D90D398730}"/>
              </a:ext>
            </a:extLst>
          </p:cNvPr>
          <p:cNvSpPr txBox="1"/>
          <p:nvPr/>
        </p:nvSpPr>
        <p:spPr>
          <a:xfrm>
            <a:off x="153965" y="335703"/>
            <a:ext cx="5742655" cy="369332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Wheatstone Bridge- different style rearrangements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074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2646</TotalTime>
  <Words>216</Words>
  <Application>Microsoft Office PowerPoint</Application>
  <PresentationFormat>Widescreen</PresentationFormat>
  <Paragraphs>100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80</cp:revision>
  <dcterms:created xsi:type="dcterms:W3CDTF">2020-07-03T02:55:28Z</dcterms:created>
  <dcterms:modified xsi:type="dcterms:W3CDTF">2026-06-07T16:35:34Z</dcterms:modified>
</cp:coreProperties>
</file>