
<file path=[Content_Types].xml><?xml version="1.0" encoding="utf-8"?>
<Types xmlns="http://schemas.openxmlformats.org/package/2006/content-types">
  <Default Extension="emf" ContentType="image/x-emf"/>
  <Default Extension="gif" ContentType="image/gif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4" r:id="rId2"/>
    <p:sldId id="270" r:id="rId3"/>
    <p:sldId id="272" r:id="rId4"/>
    <p:sldId id="271" r:id="rId5"/>
    <p:sldId id="274" r:id="rId6"/>
    <p:sldId id="273" r:id="rId7"/>
    <p:sldId id="276" r:id="rId8"/>
    <p:sldId id="277" r:id="rId9"/>
    <p:sldId id="278" r:id="rId10"/>
    <p:sldId id="279" r:id="rId11"/>
    <p:sldId id="280" r:id="rId12"/>
    <p:sldId id="281" r:id="rId13"/>
    <p:sldId id="282" r:id="rId14"/>
  </p:sldIdLst>
  <p:sldSz cx="12192000" cy="6858000"/>
  <p:notesSz cx="6858000" cy="9144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kX3GresEiMdcCsV55kAguA==" hashData="qhuTHjJCUmDxlVFe9l4p/WZ+AY6g9f+Dq2GeyaXp3dZTKNg+/9I+owLRqdlbBQ34/Ia3Ain2kLesouwD+nL5Pg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MITH P" initials="SP" lastIdx="1" clrIdx="0">
    <p:extLst>
      <p:ext uri="{19B8F6BF-5375-455C-9EA6-DF929625EA0E}">
        <p15:presenceInfo xmlns:p15="http://schemas.microsoft.com/office/powerpoint/2012/main" userId="79f682cf9aa2df3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66FF"/>
    <a:srgbClr val="111E35"/>
    <a:srgbClr val="5C1051"/>
    <a:srgbClr val="30804B"/>
    <a:srgbClr val="FF8989"/>
    <a:srgbClr val="5F87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BAB462-611D-474A-AC1D-3F6D25FAE307}" v="186" dt="2026-06-07T01:29:34.7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ITH P" userId="79f682cf9aa2df33" providerId="LiveId" clId="{49E79142-1A95-4C36-BD2B-A8E8D773F949}"/>
    <pc:docChg chg="modSld">
      <pc:chgData name="SUMITH P" userId="79f682cf9aa2df33" providerId="LiveId" clId="{49E79142-1A95-4C36-BD2B-A8E8D773F949}" dt="2026-06-07T16:51:08.445" v="4" actId="20577"/>
      <pc:docMkLst>
        <pc:docMk/>
      </pc:docMkLst>
      <pc:sldChg chg="modSp">
        <pc:chgData name="SUMITH P" userId="79f682cf9aa2df33" providerId="LiveId" clId="{49E79142-1A95-4C36-BD2B-A8E8D773F949}" dt="2026-06-07T16:50:33.647" v="0" actId="20577"/>
        <pc:sldMkLst>
          <pc:docMk/>
          <pc:sldMk cId="559373408" sldId="264"/>
        </pc:sldMkLst>
        <pc:spChg chg="mod">
          <ac:chgData name="SUMITH P" userId="79f682cf9aa2df33" providerId="LiveId" clId="{49E79142-1A95-4C36-BD2B-A8E8D773F949}" dt="2026-06-07T16:50:33.647" v="0" actId="20577"/>
          <ac:spMkLst>
            <pc:docMk/>
            <pc:sldMk cId="559373408" sldId="264"/>
            <ac:spMk id="50" creationId="{DC678354-A2A9-4923-AC5A-152C89150E8C}"/>
          </ac:spMkLst>
        </pc:spChg>
      </pc:sldChg>
      <pc:sldChg chg="modSp">
        <pc:chgData name="SUMITH P" userId="79f682cf9aa2df33" providerId="LiveId" clId="{49E79142-1A95-4C36-BD2B-A8E8D773F949}" dt="2026-06-07T16:51:08.445" v="4" actId="20577"/>
        <pc:sldMkLst>
          <pc:docMk/>
          <pc:sldMk cId="1133399823" sldId="277"/>
        </pc:sldMkLst>
        <pc:spChg chg="mod">
          <ac:chgData name="SUMITH P" userId="79f682cf9aa2df33" providerId="LiveId" clId="{49E79142-1A95-4C36-BD2B-A8E8D773F949}" dt="2026-06-07T16:51:08.445" v="4" actId="20577"/>
          <ac:spMkLst>
            <pc:docMk/>
            <pc:sldMk cId="1133399823" sldId="277"/>
            <ac:spMk id="11" creationId="{387BABE5-F25C-49FB-A90F-FDD15002C8B3}"/>
          </ac:spMkLst>
        </pc:spChg>
        <pc:spChg chg="mod">
          <ac:chgData name="SUMITH P" userId="79f682cf9aa2df33" providerId="LiveId" clId="{49E79142-1A95-4C36-BD2B-A8E8D773F949}" dt="2026-06-07T16:51:01.788" v="2" actId="20577"/>
          <ac:spMkLst>
            <pc:docMk/>
            <pc:sldMk cId="1133399823" sldId="277"/>
            <ac:spMk id="16" creationId="{93AF77B3-2814-4433-AC39-5543E860A0C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626670-77FE-44C7-B52F-3DB556DCA872}" type="datetimeFigureOut">
              <a:rPr lang="en-IN" smtClean="0"/>
              <a:t>07-06-2026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818141-2439-4039-A9AF-58231367601C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82619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72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E35">
            <a:alpha val="82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BAD02BA-A5E7-4F2E-B26B-8796E931B084}"/>
              </a:ext>
            </a:extLst>
          </p:cNvPr>
          <p:cNvSpPr/>
          <p:nvPr userDrawn="1"/>
        </p:nvSpPr>
        <p:spPr>
          <a:xfrm>
            <a:off x="159657" y="130628"/>
            <a:ext cx="11872686" cy="6595636"/>
          </a:xfrm>
          <a:prstGeom prst="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37FCC85-B939-063F-B7F5-31F374F0C6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75031" y="5419185"/>
            <a:ext cx="1357312" cy="135731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FC2809-412E-A4AE-B79D-72E6D2044ED4}"/>
              </a:ext>
            </a:extLst>
          </p:cNvPr>
          <p:cNvSpPr txBox="1"/>
          <p:nvPr userDrawn="1"/>
        </p:nvSpPr>
        <p:spPr>
          <a:xfrm>
            <a:off x="8358628" y="6356932"/>
            <a:ext cx="231640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dirty="0">
                <a:solidFill>
                  <a:schemeClr val="bg1">
                    <a:lumMod val="65000"/>
                  </a:schemeClr>
                </a:solidFill>
              </a:rPr>
              <a:t>Prepared By SUMITH.P</a:t>
            </a:r>
          </a:p>
        </p:txBody>
      </p:sp>
    </p:spTree>
    <p:extLst>
      <p:ext uri="{BB962C8B-B14F-4D97-AF65-F5344CB8AC3E}">
        <p14:creationId xmlns:p14="http://schemas.microsoft.com/office/powerpoint/2010/main" val="1741263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15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14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13.png"/><Relationship Id="rId5" Type="http://schemas.openxmlformats.org/officeDocument/2006/relationships/image" Target="../media/image33.png"/><Relationship Id="rId10" Type="http://schemas.openxmlformats.org/officeDocument/2006/relationships/image" Target="../media/image12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50.png"/><Relationship Id="rId18" Type="http://schemas.openxmlformats.org/officeDocument/2006/relationships/image" Target="../media/image5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9.png"/><Relationship Id="rId17" Type="http://schemas.openxmlformats.org/officeDocument/2006/relationships/image" Target="../media/image54.png"/><Relationship Id="rId2" Type="http://schemas.openxmlformats.org/officeDocument/2006/relationships/image" Target="../media/image39.png"/><Relationship Id="rId16" Type="http://schemas.openxmlformats.org/officeDocument/2006/relationships/image" Target="../media/image53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11" Type="http://schemas.openxmlformats.org/officeDocument/2006/relationships/image" Target="../media/image48.png"/><Relationship Id="rId5" Type="http://schemas.openxmlformats.org/officeDocument/2006/relationships/image" Target="../media/image42.png"/><Relationship Id="rId15" Type="http://schemas.openxmlformats.org/officeDocument/2006/relationships/image" Target="../media/image52.png"/><Relationship Id="rId10" Type="http://schemas.openxmlformats.org/officeDocument/2006/relationships/image" Target="../media/image47.png"/><Relationship Id="rId19" Type="http://schemas.openxmlformats.org/officeDocument/2006/relationships/image" Target="../media/image56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59.png"/><Relationship Id="rId7" Type="http://schemas.openxmlformats.org/officeDocument/2006/relationships/image" Target="../media/image1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5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220.png"/><Relationship Id="rId3" Type="http://schemas.openxmlformats.org/officeDocument/2006/relationships/image" Target="../media/image120.png"/><Relationship Id="rId7" Type="http://schemas.openxmlformats.org/officeDocument/2006/relationships/image" Target="../media/image160.png"/><Relationship Id="rId12" Type="http://schemas.openxmlformats.org/officeDocument/2006/relationships/image" Target="../media/image210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0.png"/><Relationship Id="rId11" Type="http://schemas.openxmlformats.org/officeDocument/2006/relationships/image" Target="../media/image200.png"/><Relationship Id="rId5" Type="http://schemas.openxmlformats.org/officeDocument/2006/relationships/image" Target="../media/image140.png"/><Relationship Id="rId10" Type="http://schemas.openxmlformats.org/officeDocument/2006/relationships/image" Target="../media/image23.png"/><Relationship Id="rId4" Type="http://schemas.openxmlformats.org/officeDocument/2006/relationships/image" Target="../media/image130.png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0.png"/><Relationship Id="rId13" Type="http://schemas.openxmlformats.org/officeDocument/2006/relationships/image" Target="../media/image340.png"/><Relationship Id="rId18" Type="http://schemas.openxmlformats.org/officeDocument/2006/relationships/image" Target="../media/image390.png"/><Relationship Id="rId3" Type="http://schemas.openxmlformats.org/officeDocument/2006/relationships/image" Target="../media/image26.png"/><Relationship Id="rId7" Type="http://schemas.openxmlformats.org/officeDocument/2006/relationships/image" Target="../media/image280.png"/><Relationship Id="rId12" Type="http://schemas.openxmlformats.org/officeDocument/2006/relationships/image" Target="../media/image330.png"/><Relationship Id="rId17" Type="http://schemas.openxmlformats.org/officeDocument/2006/relationships/image" Target="../media/image380.png"/><Relationship Id="rId2" Type="http://schemas.openxmlformats.org/officeDocument/2006/relationships/image" Target="../media/image25.png"/><Relationship Id="rId16" Type="http://schemas.openxmlformats.org/officeDocument/2006/relationships/image" Target="../media/image3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0.png"/><Relationship Id="rId11" Type="http://schemas.openxmlformats.org/officeDocument/2006/relationships/image" Target="../media/image320.png"/><Relationship Id="rId5" Type="http://schemas.openxmlformats.org/officeDocument/2006/relationships/image" Target="../media/image260.png"/><Relationship Id="rId15" Type="http://schemas.openxmlformats.org/officeDocument/2006/relationships/image" Target="../media/image360.png"/><Relationship Id="rId10" Type="http://schemas.openxmlformats.org/officeDocument/2006/relationships/image" Target="../media/image311.png"/><Relationship Id="rId19" Type="http://schemas.openxmlformats.org/officeDocument/2006/relationships/image" Target="../media/image400.png"/><Relationship Id="rId4" Type="http://schemas.microsoft.com/office/2007/relationships/hdphoto" Target="../media/hdphoto1.wdp"/><Relationship Id="rId9" Type="http://schemas.openxmlformats.org/officeDocument/2006/relationships/image" Target="../media/image30.png"/><Relationship Id="rId14" Type="http://schemas.openxmlformats.org/officeDocument/2006/relationships/image" Target="../media/image35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image" Target="../media/image510.png"/><Relationship Id="rId18" Type="http://schemas.openxmlformats.org/officeDocument/2006/relationships/image" Target="../media/image550.png"/><Relationship Id="rId3" Type="http://schemas.openxmlformats.org/officeDocument/2006/relationships/image" Target="../media/image420.png"/><Relationship Id="rId7" Type="http://schemas.openxmlformats.org/officeDocument/2006/relationships/image" Target="../media/image26.png"/><Relationship Id="rId12" Type="http://schemas.openxmlformats.org/officeDocument/2006/relationships/image" Target="../media/image500.png"/><Relationship Id="rId17" Type="http://schemas.openxmlformats.org/officeDocument/2006/relationships/image" Target="../media/image460.png"/><Relationship Id="rId2" Type="http://schemas.openxmlformats.org/officeDocument/2006/relationships/image" Target="../media/image64.png"/><Relationship Id="rId16" Type="http://schemas.openxmlformats.org/officeDocument/2006/relationships/image" Target="../media/image5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0.png"/><Relationship Id="rId11" Type="http://schemas.openxmlformats.org/officeDocument/2006/relationships/image" Target="../media/image490.png"/><Relationship Id="rId5" Type="http://schemas.openxmlformats.org/officeDocument/2006/relationships/image" Target="../media/image440.png"/><Relationship Id="rId15" Type="http://schemas.openxmlformats.org/officeDocument/2006/relationships/image" Target="../media/image530.png"/><Relationship Id="rId10" Type="http://schemas.openxmlformats.org/officeDocument/2006/relationships/image" Target="../media/image480.png"/><Relationship Id="rId19" Type="http://schemas.openxmlformats.org/officeDocument/2006/relationships/image" Target="../media/image560.png"/><Relationship Id="rId4" Type="http://schemas.openxmlformats.org/officeDocument/2006/relationships/image" Target="../media/image430.png"/><Relationship Id="rId9" Type="http://schemas.openxmlformats.org/officeDocument/2006/relationships/image" Target="../media/image470.png"/><Relationship Id="rId14" Type="http://schemas.openxmlformats.org/officeDocument/2006/relationships/image" Target="../media/image5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0.png"/><Relationship Id="rId13" Type="http://schemas.openxmlformats.org/officeDocument/2006/relationships/image" Target="../media/image720.png"/><Relationship Id="rId3" Type="http://schemas.openxmlformats.org/officeDocument/2006/relationships/image" Target="../media/image26.png"/><Relationship Id="rId7" Type="http://schemas.openxmlformats.org/officeDocument/2006/relationships/image" Target="../media/image670.png"/><Relationship Id="rId12" Type="http://schemas.openxmlformats.org/officeDocument/2006/relationships/image" Target="../media/image710.png"/><Relationship Id="rId17" Type="http://schemas.openxmlformats.org/officeDocument/2006/relationships/image" Target="../media/image76.png"/><Relationship Id="rId2" Type="http://schemas.openxmlformats.org/officeDocument/2006/relationships/image" Target="../media/image72.png"/><Relationship Id="rId16" Type="http://schemas.openxmlformats.org/officeDocument/2006/relationships/image" Target="../media/image7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0.png"/><Relationship Id="rId11" Type="http://schemas.openxmlformats.org/officeDocument/2006/relationships/image" Target="../media/image700.png"/><Relationship Id="rId5" Type="http://schemas.openxmlformats.org/officeDocument/2006/relationships/image" Target="../media/image650.png"/><Relationship Id="rId15" Type="http://schemas.openxmlformats.org/officeDocument/2006/relationships/image" Target="../media/image74.png"/><Relationship Id="rId10" Type="http://schemas.openxmlformats.org/officeDocument/2006/relationships/image" Target="../media/image690.png"/><Relationship Id="rId4" Type="http://schemas.microsoft.com/office/2007/relationships/hdphoto" Target="../media/hdphoto1.wdp"/><Relationship Id="rId9" Type="http://schemas.openxmlformats.org/officeDocument/2006/relationships/image" Target="../media/image640.png"/><Relationship Id="rId1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207ED1-84AF-4927-B70F-64E00D41E837}"/>
              </a:ext>
            </a:extLst>
          </p:cNvPr>
          <p:cNvSpPr/>
          <p:nvPr/>
        </p:nvSpPr>
        <p:spPr>
          <a:xfrm>
            <a:off x="3503054" y="1694133"/>
            <a:ext cx="1830238" cy="247638"/>
          </a:xfrm>
          <a:prstGeom prst="rect">
            <a:avLst/>
          </a:prstGeom>
          <a:solidFill>
            <a:schemeClr val="accent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1994" h="111994"/>
            <a:bevelB w="111994" h="111994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>
              <a:solidFill>
                <a:srgbClr val="002060"/>
              </a:solidFill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47C841-70DD-4685-908F-D0278D71BD25}"/>
              </a:ext>
            </a:extLst>
          </p:cNvPr>
          <p:cNvCxnSpPr>
            <a:stCxn id="4" idx="1"/>
          </p:cNvCxnSpPr>
          <p:nvPr/>
        </p:nvCxnSpPr>
        <p:spPr>
          <a:xfrm flipH="1">
            <a:off x="1416676" y="1817952"/>
            <a:ext cx="2086378" cy="36606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73EABD2-41BA-4C49-8570-01DC3484889F}"/>
              </a:ext>
            </a:extLst>
          </p:cNvPr>
          <p:cNvCxnSpPr>
            <a:cxnSpLocks/>
          </p:cNvCxnSpPr>
          <p:nvPr/>
        </p:nvCxnSpPr>
        <p:spPr>
          <a:xfrm flipV="1">
            <a:off x="1416676" y="1854558"/>
            <a:ext cx="1" cy="1442434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0013DC-5830-4622-9060-020E3742522A}"/>
              </a:ext>
            </a:extLst>
          </p:cNvPr>
          <p:cNvCxnSpPr>
            <a:cxnSpLocks/>
          </p:cNvCxnSpPr>
          <p:nvPr/>
        </p:nvCxnSpPr>
        <p:spPr>
          <a:xfrm flipH="1">
            <a:off x="1429555" y="3296992"/>
            <a:ext cx="1970468" cy="0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BC09E6-F746-4083-ACB1-41C93F44E38B}"/>
              </a:ext>
            </a:extLst>
          </p:cNvPr>
          <p:cNvCxnSpPr>
            <a:cxnSpLocks/>
          </p:cNvCxnSpPr>
          <p:nvPr/>
        </p:nvCxnSpPr>
        <p:spPr>
          <a:xfrm flipH="1">
            <a:off x="4726546" y="3296992"/>
            <a:ext cx="1910366" cy="0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3EBEFE9-92D6-4BB0-AECA-1E98F6D968D5}"/>
              </a:ext>
            </a:extLst>
          </p:cNvPr>
          <p:cNvCxnSpPr>
            <a:cxnSpLocks/>
          </p:cNvCxnSpPr>
          <p:nvPr/>
        </p:nvCxnSpPr>
        <p:spPr>
          <a:xfrm>
            <a:off x="6636912" y="1843709"/>
            <a:ext cx="0" cy="1453283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438581C-E5E6-4BAB-9A55-4369083FFC9D}"/>
              </a:ext>
            </a:extLst>
          </p:cNvPr>
          <p:cNvCxnSpPr>
            <a:cxnSpLocks/>
            <a:stCxn id="30" idx="2"/>
            <a:endCxn id="4" idx="3"/>
          </p:cNvCxnSpPr>
          <p:nvPr/>
        </p:nvCxnSpPr>
        <p:spPr>
          <a:xfrm flipH="1" flipV="1">
            <a:off x="5333292" y="1817952"/>
            <a:ext cx="374555" cy="15598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26AADE-D903-423D-959D-61BA291F4C12}"/>
              </a:ext>
            </a:extLst>
          </p:cNvPr>
          <p:cNvCxnSpPr>
            <a:cxnSpLocks/>
          </p:cNvCxnSpPr>
          <p:nvPr/>
        </p:nvCxnSpPr>
        <p:spPr>
          <a:xfrm>
            <a:off x="3425780" y="3092793"/>
            <a:ext cx="0" cy="408397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5766CE2-C125-496C-8886-35EE777195B1}"/>
              </a:ext>
            </a:extLst>
          </p:cNvPr>
          <p:cNvCxnSpPr>
            <a:cxnSpLocks/>
          </p:cNvCxnSpPr>
          <p:nvPr/>
        </p:nvCxnSpPr>
        <p:spPr>
          <a:xfrm>
            <a:off x="3541690" y="3182946"/>
            <a:ext cx="0" cy="204198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ABDD2D5-C7E2-4BEB-9313-0DFF296F3245}"/>
              </a:ext>
            </a:extLst>
          </p:cNvPr>
          <p:cNvCxnSpPr>
            <a:cxnSpLocks/>
          </p:cNvCxnSpPr>
          <p:nvPr/>
        </p:nvCxnSpPr>
        <p:spPr>
          <a:xfrm flipH="1">
            <a:off x="3541690" y="3285045"/>
            <a:ext cx="876483" cy="0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E912270-0F96-48A0-91C8-0FF432F05C4A}"/>
              </a:ext>
            </a:extLst>
          </p:cNvPr>
          <p:cNvCxnSpPr>
            <a:cxnSpLocks/>
          </p:cNvCxnSpPr>
          <p:nvPr/>
        </p:nvCxnSpPr>
        <p:spPr>
          <a:xfrm flipH="1" flipV="1">
            <a:off x="4418174" y="3285045"/>
            <a:ext cx="308372" cy="11947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rrow: Right 1">
            <a:extLst>
              <a:ext uri="{FF2B5EF4-FFF2-40B4-BE49-F238E27FC236}">
                <a16:creationId xmlns:a16="http://schemas.microsoft.com/office/drawing/2014/main" id="{B6556386-DB4F-44AB-93E2-9E7F5EEA8CB4}"/>
              </a:ext>
            </a:extLst>
          </p:cNvPr>
          <p:cNvSpPr/>
          <p:nvPr/>
        </p:nvSpPr>
        <p:spPr>
          <a:xfrm>
            <a:off x="1983350" y="1590998"/>
            <a:ext cx="965911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>
              <a:solidFill>
                <a:srgbClr val="002060"/>
              </a:solidFill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E610BEEA-E5B9-49B6-B226-CB5C94AF0EDF}"/>
              </a:ext>
            </a:extLst>
          </p:cNvPr>
          <p:cNvSpPr/>
          <p:nvPr/>
        </p:nvSpPr>
        <p:spPr>
          <a:xfrm rot="5400000" flipH="1">
            <a:off x="850004" y="2244855"/>
            <a:ext cx="1122602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>
              <a:solidFill>
                <a:srgbClr val="002060"/>
              </a:solidFill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074C406-9F9A-4C43-A1E9-63CB00C54447}"/>
              </a:ext>
            </a:extLst>
          </p:cNvPr>
          <p:cNvSpPr/>
          <p:nvPr/>
        </p:nvSpPr>
        <p:spPr>
          <a:xfrm flipH="1">
            <a:off x="4284010" y="3060157"/>
            <a:ext cx="1122602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>
              <a:solidFill>
                <a:srgbClr val="002060"/>
              </a:solidFill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6B4FCBA2-A48B-45D9-900F-2D7A0FBC26E0}"/>
              </a:ext>
            </a:extLst>
          </p:cNvPr>
          <p:cNvSpPr/>
          <p:nvPr/>
        </p:nvSpPr>
        <p:spPr>
          <a:xfrm rot="5400000">
            <a:off x="6099391" y="2361076"/>
            <a:ext cx="1075042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>
              <a:solidFill>
                <a:srgbClr val="00206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49666B6B-D76A-47D5-BEBB-6BF9CA8B8CF9}"/>
              </a:ext>
            </a:extLst>
          </p:cNvPr>
          <p:cNvSpPr/>
          <p:nvPr/>
        </p:nvSpPr>
        <p:spPr>
          <a:xfrm>
            <a:off x="4099058" y="444426"/>
            <a:ext cx="682580" cy="690514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</a:rPr>
              <a:t>V</a:t>
            </a:r>
            <a:endParaRPr lang="en-IN" sz="2400" b="1">
              <a:solidFill>
                <a:srgbClr val="002060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BF3D580-D78D-4D85-8566-EA8EC21CB9A3}"/>
              </a:ext>
            </a:extLst>
          </p:cNvPr>
          <p:cNvCxnSpPr>
            <a:cxnSpLocks/>
          </p:cNvCxnSpPr>
          <p:nvPr/>
        </p:nvCxnSpPr>
        <p:spPr>
          <a:xfrm flipH="1" flipV="1">
            <a:off x="4754801" y="779911"/>
            <a:ext cx="826200" cy="23201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553317B-EF08-4563-A8DD-7BA214C163EC}"/>
              </a:ext>
            </a:extLst>
          </p:cNvPr>
          <p:cNvCxnSpPr>
            <a:cxnSpLocks/>
          </p:cNvCxnSpPr>
          <p:nvPr/>
        </p:nvCxnSpPr>
        <p:spPr>
          <a:xfrm flipV="1">
            <a:off x="5581001" y="790955"/>
            <a:ext cx="2678" cy="1001433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4A15F36-3DB7-4109-A157-4AAB279A80E7}"/>
              </a:ext>
            </a:extLst>
          </p:cNvPr>
          <p:cNvCxnSpPr>
            <a:cxnSpLocks/>
          </p:cNvCxnSpPr>
          <p:nvPr/>
        </p:nvCxnSpPr>
        <p:spPr>
          <a:xfrm flipH="1" flipV="1">
            <a:off x="3234588" y="744020"/>
            <a:ext cx="826200" cy="23201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E4F1752-8248-4B88-984A-06A00D2FE5F1}"/>
              </a:ext>
            </a:extLst>
          </p:cNvPr>
          <p:cNvCxnSpPr>
            <a:cxnSpLocks/>
          </p:cNvCxnSpPr>
          <p:nvPr/>
        </p:nvCxnSpPr>
        <p:spPr>
          <a:xfrm flipV="1">
            <a:off x="3248194" y="754609"/>
            <a:ext cx="2678" cy="1001433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FC10BD0-A718-4777-9A97-8678AF7F25DD}"/>
              </a:ext>
            </a:extLst>
          </p:cNvPr>
          <p:cNvCxnSpPr>
            <a:cxnSpLocks/>
          </p:cNvCxnSpPr>
          <p:nvPr/>
        </p:nvCxnSpPr>
        <p:spPr>
          <a:xfrm flipH="1" flipV="1">
            <a:off x="6362703" y="1844954"/>
            <a:ext cx="274209" cy="9604"/>
          </a:xfrm>
          <a:prstGeom prst="line">
            <a:avLst/>
          </a:prstGeom>
          <a:ln w="38100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32035785-68A9-487D-9959-659DA96D71DC}"/>
              </a:ext>
            </a:extLst>
          </p:cNvPr>
          <p:cNvSpPr/>
          <p:nvPr/>
        </p:nvSpPr>
        <p:spPr>
          <a:xfrm>
            <a:off x="5707847" y="1488293"/>
            <a:ext cx="682580" cy="690514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02060"/>
                </a:solidFill>
              </a:rPr>
              <a:t>A</a:t>
            </a:r>
            <a:endParaRPr lang="en-IN" sz="2400" b="1">
              <a:solidFill>
                <a:srgbClr val="002060"/>
              </a:solidFill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5C31734-BF59-4A4F-8662-9738F0B55DC6}"/>
              </a:ext>
            </a:extLst>
          </p:cNvPr>
          <p:cNvCxnSpPr>
            <a:cxnSpLocks/>
          </p:cNvCxnSpPr>
          <p:nvPr/>
        </p:nvCxnSpPr>
        <p:spPr>
          <a:xfrm flipV="1">
            <a:off x="7611277" y="2044909"/>
            <a:ext cx="2404876" cy="22343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F5F2E850-BAFD-4A8C-9F05-C1CB5669FBC0}"/>
              </a:ext>
            </a:extLst>
          </p:cNvPr>
          <p:cNvGrpSpPr/>
          <p:nvPr/>
        </p:nvGrpSpPr>
        <p:grpSpPr>
          <a:xfrm>
            <a:off x="7167930" y="1255325"/>
            <a:ext cx="3856385" cy="3590162"/>
            <a:chOff x="7167930" y="1255325"/>
            <a:chExt cx="3856385" cy="3590162"/>
          </a:xfrm>
        </p:grpSpPr>
        <p:cxnSp>
          <p:nvCxnSpPr>
            <p:cNvPr id="1025" name="Straight Arrow Connector 1024">
              <a:extLst>
                <a:ext uri="{FF2B5EF4-FFF2-40B4-BE49-F238E27FC236}">
                  <a16:creationId xmlns:a16="http://schemas.microsoft.com/office/drawing/2014/main" id="{E72D0BE0-ACF0-4C21-BCB6-9BF5CC7F140C}"/>
                </a:ext>
              </a:extLst>
            </p:cNvPr>
            <p:cNvCxnSpPr>
              <a:cxnSpLocks/>
            </p:cNvCxnSpPr>
            <p:nvPr/>
          </p:nvCxnSpPr>
          <p:spPr>
            <a:xfrm>
              <a:off x="7614887" y="4258332"/>
              <a:ext cx="3409428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E4E038B-6031-4097-BEDE-76121A205A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14887" y="1255325"/>
              <a:ext cx="0" cy="3003007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8883852-7AB1-4088-9033-09C0728437E6}"/>
                    </a:ext>
                  </a:extLst>
                </p:cNvPr>
                <p:cNvSpPr txBox="1"/>
                <p:nvPr/>
              </p:nvSpPr>
              <p:spPr>
                <a:xfrm>
                  <a:off x="8898584" y="4383822"/>
                  <a:ext cx="165295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400">
                      <a:solidFill>
                        <a:srgbClr val="002060"/>
                      </a:solidFill>
                    </a:rPr>
                    <a:t>Voltage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→ </m:t>
                      </m:r>
                    </m:oMath>
                  </a14:m>
                  <a:r>
                    <a:rPr lang="en-US" sz="2400">
                      <a:solidFill>
                        <a:srgbClr val="002060"/>
                      </a:solidFill>
                    </a:rPr>
                    <a:t>  </a:t>
                  </a:r>
                  <a:endParaRPr lang="en-IN" sz="240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8883852-7AB1-4088-9033-09C0728437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98584" y="4383822"/>
                  <a:ext cx="1652953" cy="461665"/>
                </a:xfrm>
                <a:prstGeom prst="rect">
                  <a:avLst/>
                </a:prstGeom>
                <a:blipFill>
                  <a:blip r:embed="rId2"/>
                  <a:stretch>
                    <a:fillRect l="-5904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2A23306-7807-44BC-8DBC-56A70FE0CC22}"/>
                    </a:ext>
                  </a:extLst>
                </p:cNvPr>
                <p:cNvSpPr txBox="1"/>
                <p:nvPr/>
              </p:nvSpPr>
              <p:spPr>
                <a:xfrm rot="16200000">
                  <a:off x="6444600" y="2768240"/>
                  <a:ext cx="19083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sz="2400">
                      <a:solidFill>
                        <a:srgbClr val="002060"/>
                      </a:solidFill>
                    </a:rPr>
                    <a:t>Current 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→ </m:t>
                      </m:r>
                    </m:oMath>
                  </a14:m>
                  <a:r>
                    <a:rPr lang="en-US" sz="2400">
                      <a:solidFill>
                        <a:srgbClr val="002060"/>
                      </a:solidFill>
                    </a:rPr>
                    <a:t>  </a:t>
                  </a:r>
                  <a:endParaRPr lang="en-IN" sz="240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2A23306-7807-44BC-8DBC-56A70FE0CC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6444600" y="2768240"/>
                  <a:ext cx="1908326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10526" r="-28947" b="-51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32" name="TextBox 1031">
                <a:extLst>
                  <a:ext uri="{FF2B5EF4-FFF2-40B4-BE49-F238E27FC236}">
                    <a16:creationId xmlns:a16="http://schemas.microsoft.com/office/drawing/2014/main" id="{7DF3D60F-983E-48D6-83AC-729C4CB419CD}"/>
                  </a:ext>
                </a:extLst>
              </p:cNvPr>
              <p:cNvSpPr txBox="1"/>
              <p:nvPr/>
            </p:nvSpPr>
            <p:spPr>
              <a:xfrm>
                <a:off x="345475" y="4043664"/>
                <a:ext cx="43810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400">
                    <a:solidFill>
                      <a:srgbClr val="002060"/>
                    </a:solidFill>
                  </a:rPr>
                  <a:t>Voltage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𝑝𝑟𝑝𝑜𝑟𝑡𝑖𝑜𝑛𝑎𝑙</m:t>
                    </m:r>
                    <m:r>
                      <a:rPr lang="en-US" sz="2400" b="0" i="1" dirty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>
                    <a:solidFill>
                      <a:srgbClr val="002060"/>
                    </a:solidFill>
                  </a:rPr>
                  <a:t>to Current  </a:t>
                </a:r>
                <a:endParaRPr lang="en-IN" sz="24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32" name="TextBox 1031">
                <a:extLst>
                  <a:ext uri="{FF2B5EF4-FFF2-40B4-BE49-F238E27FC236}">
                    <a16:creationId xmlns:a16="http://schemas.microsoft.com/office/drawing/2014/main" id="{7DF3D60F-983E-48D6-83AC-729C4CB419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475" y="4043664"/>
                <a:ext cx="4381071" cy="461665"/>
              </a:xfrm>
              <a:prstGeom prst="rect">
                <a:avLst/>
              </a:prstGeom>
              <a:blipFill>
                <a:blip r:embed="rId4"/>
                <a:stretch>
                  <a:fillRect l="-2228" t="-10526" r="-125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>
            <a:extLst>
              <a:ext uri="{FF2B5EF4-FFF2-40B4-BE49-F238E27FC236}">
                <a16:creationId xmlns:a16="http://schemas.microsoft.com/office/drawing/2014/main" id="{E9DC2282-5E7F-4F1E-9889-3DB26B077745}"/>
              </a:ext>
            </a:extLst>
          </p:cNvPr>
          <p:cNvSpPr txBox="1"/>
          <p:nvPr/>
        </p:nvSpPr>
        <p:spPr>
          <a:xfrm>
            <a:off x="3979931" y="4547808"/>
            <a:ext cx="37044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>
                <a:solidFill>
                  <a:srgbClr val="002060"/>
                </a:solidFill>
              </a:rPr>
              <a:t>If temperature is a constant.</a:t>
            </a:r>
            <a:endParaRPr lang="en-IN" sz="240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D7B5D1B-6E58-4C68-90F0-F3BDCBF26774}"/>
                  </a:ext>
                </a:extLst>
              </p:cNvPr>
              <p:cNvSpPr txBox="1"/>
              <p:nvPr/>
            </p:nvSpPr>
            <p:spPr>
              <a:xfrm>
                <a:off x="683772" y="5308235"/>
                <a:ext cx="11775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𝐼𝑅</m:t>
                      </m:r>
                    </m:oMath>
                  </m:oMathPara>
                </a14:m>
                <a:endParaRPr lang="en-IN" sz="24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CD7B5D1B-6E58-4C68-90F0-F3BDCBF26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772" y="5308235"/>
                <a:ext cx="1177502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C678354-A2A9-4923-AC5A-152C89150E8C}"/>
                  </a:ext>
                </a:extLst>
              </p:cNvPr>
              <p:cNvSpPr txBox="1"/>
              <p:nvPr/>
            </p:nvSpPr>
            <p:spPr>
              <a:xfrm>
                <a:off x="716410" y="4686248"/>
                <a:ext cx="96981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IN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C678354-A2A9-4923-AC5A-152C89150E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410" y="4686248"/>
                <a:ext cx="969816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81A06FD-93A0-44AE-AF18-BCFBEC3B039D}"/>
                  </a:ext>
                </a:extLst>
              </p:cNvPr>
              <p:cNvSpPr txBox="1"/>
              <p:nvPr/>
            </p:nvSpPr>
            <p:spPr>
              <a:xfrm>
                <a:off x="3234588" y="5228631"/>
                <a:ext cx="477008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𝑅𝑒𝑠𝑖𝑠𝑡𝑎𝑛𝑐𝑒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𝑐𝑜𝑛𝑑𝑢𝑐𝑡𝑜𝑟</m:t>
                      </m:r>
                    </m:oMath>
                  </m:oMathPara>
                </a14:m>
                <a:endParaRPr lang="en-IN" sz="24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681A06FD-93A0-44AE-AF18-BCFBEC3B03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4588" y="5228631"/>
                <a:ext cx="4770088" cy="461665"/>
              </a:xfrm>
              <a:prstGeom prst="rect">
                <a:avLst/>
              </a:prstGeom>
              <a:blipFill>
                <a:blip r:embed="rId7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ABEDDF9-B84F-4E0C-AA05-BE32433ED905}"/>
                  </a:ext>
                </a:extLst>
              </p:cNvPr>
              <p:cNvSpPr txBox="1"/>
              <p:nvPr/>
            </p:nvSpPr>
            <p:spPr>
              <a:xfrm>
                <a:off x="1938215" y="5757801"/>
                <a:ext cx="1011046" cy="6148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den>
                    </m:f>
                  </m:oMath>
                </a14:m>
                <a:r>
                  <a:rPr lang="en-IN" sz="240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DABEDDF9-B84F-4E0C-AA05-BE32433ED9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8215" y="5757801"/>
                <a:ext cx="1011046" cy="61484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D4B3347-C9E9-43DB-BC6A-4B2CD61B154A}"/>
                  </a:ext>
                </a:extLst>
              </p:cNvPr>
              <p:cNvSpPr txBox="1"/>
              <p:nvPr/>
            </p:nvSpPr>
            <p:spPr>
              <a:xfrm>
                <a:off x="3105997" y="5732794"/>
                <a:ext cx="1466363" cy="6648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⇒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𝑉𝑜𝑙𝑡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𝑎𝑚𝑝𝑒𝑟𝑒</m:t>
                        </m:r>
                      </m:den>
                    </m:f>
                  </m:oMath>
                </a14:m>
                <a:r>
                  <a:rPr lang="en-IN" sz="240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8D4B3347-C9E9-43DB-BC6A-4B2CD61B15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5997" y="5732794"/>
                <a:ext cx="1466363" cy="6648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6448FF3-FE86-4641-9012-03BE72CA215D}"/>
                  </a:ext>
                </a:extLst>
              </p:cNvPr>
              <p:cNvSpPr txBox="1"/>
              <p:nvPr/>
            </p:nvSpPr>
            <p:spPr>
              <a:xfrm>
                <a:off x="4781638" y="5798623"/>
                <a:ext cx="17357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⇒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𝑜h𝑚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(</m:t>
                    </m:r>
                    <m:r>
                      <m:rPr>
                        <m:sty m:val="p"/>
                      </m:rPr>
                      <a:rPr lang="en-US" sz="24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IN" sz="240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B6448FF3-FE86-4641-9012-03BE72CA21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638" y="5798623"/>
                <a:ext cx="1735732" cy="461665"/>
              </a:xfrm>
              <a:prstGeom prst="rect">
                <a:avLst/>
              </a:prstGeom>
              <a:blipFill>
                <a:blip r:embed="rId10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33" name="Arc 1032">
            <a:extLst>
              <a:ext uri="{FF2B5EF4-FFF2-40B4-BE49-F238E27FC236}">
                <a16:creationId xmlns:a16="http://schemas.microsoft.com/office/drawing/2014/main" id="{123ACA55-F6CD-4B12-9AE8-EE65D67AEBAA}"/>
              </a:ext>
            </a:extLst>
          </p:cNvPr>
          <p:cNvSpPr/>
          <p:nvPr/>
        </p:nvSpPr>
        <p:spPr>
          <a:xfrm rot="19428251">
            <a:off x="7783385" y="2938187"/>
            <a:ext cx="2910625" cy="806806"/>
          </a:xfrm>
          <a:prstGeom prst="arc">
            <a:avLst>
              <a:gd name="adj1" fmla="val 16200000"/>
              <a:gd name="adj2" fmla="val 21283815"/>
            </a:avLst>
          </a:prstGeom>
          <a:ln w="38100">
            <a:solidFill>
              <a:srgbClr val="FF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28140E-6AC1-82B1-E050-2D68499FCEEB}"/>
              </a:ext>
            </a:extLst>
          </p:cNvPr>
          <p:cNvSpPr txBox="1"/>
          <p:nvPr/>
        </p:nvSpPr>
        <p:spPr>
          <a:xfrm>
            <a:off x="337540" y="213600"/>
            <a:ext cx="3653629" cy="461665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Ohm’s Law- Molecular View</a:t>
            </a:r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373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2" grpId="0"/>
      <p:bldP spid="46" grpId="0"/>
      <p:bldP spid="49" grpId="0"/>
      <p:bldP spid="50" grpId="0"/>
      <p:bldP spid="51" grpId="0"/>
      <p:bldP spid="52" grpId="0"/>
      <p:bldP spid="53" grpId="0"/>
      <p:bldP spid="54" grpId="0"/>
      <p:bldP spid="1033" grpId="0" animBg="1"/>
      <p:bldP spid="1033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58961C5-41BE-4A7B-B8FC-C664ED780519}"/>
              </a:ext>
            </a:extLst>
          </p:cNvPr>
          <p:cNvGrpSpPr/>
          <p:nvPr/>
        </p:nvGrpSpPr>
        <p:grpSpPr>
          <a:xfrm>
            <a:off x="3090930" y="875761"/>
            <a:ext cx="4018207" cy="1228415"/>
            <a:chOff x="2189409" y="824246"/>
            <a:chExt cx="7186411" cy="1558346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40E957A-5F6B-4D9E-A25F-D6FAC0D72810}"/>
                </a:ext>
              </a:extLst>
            </p:cNvPr>
            <p:cNvSpPr/>
            <p:nvPr/>
          </p:nvSpPr>
          <p:spPr>
            <a:xfrm>
              <a:off x="2189409" y="824248"/>
              <a:ext cx="7044744" cy="1558343"/>
            </a:xfrm>
            <a:custGeom>
              <a:avLst/>
              <a:gdLst>
                <a:gd name="connsiteX0" fmla="*/ 502279 w 7044744"/>
                <a:gd name="connsiteY0" fmla="*/ 0 h 1558343"/>
                <a:gd name="connsiteX1" fmla="*/ 7044744 w 7044744"/>
                <a:gd name="connsiteY1" fmla="*/ 0 h 1558343"/>
                <a:gd name="connsiteX2" fmla="*/ 6542465 w 7044744"/>
                <a:gd name="connsiteY2" fmla="*/ 463639 h 1558343"/>
                <a:gd name="connsiteX3" fmla="*/ 6555347 w 7044744"/>
                <a:gd name="connsiteY3" fmla="*/ 463639 h 1558343"/>
                <a:gd name="connsiteX4" fmla="*/ 6555347 w 7044744"/>
                <a:gd name="connsiteY4" fmla="*/ 1558343 h 1558343"/>
                <a:gd name="connsiteX5" fmla="*/ 0 w 7044744"/>
                <a:gd name="connsiteY5" fmla="*/ 1558343 h 1558343"/>
                <a:gd name="connsiteX6" fmla="*/ 0 w 7044744"/>
                <a:gd name="connsiteY6" fmla="*/ 463639 h 155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44744" h="1558343">
                  <a:moveTo>
                    <a:pt x="502279" y="0"/>
                  </a:moveTo>
                  <a:lnTo>
                    <a:pt x="7044744" y="0"/>
                  </a:lnTo>
                  <a:lnTo>
                    <a:pt x="6542465" y="463639"/>
                  </a:lnTo>
                  <a:lnTo>
                    <a:pt x="6555347" y="463639"/>
                  </a:lnTo>
                  <a:lnTo>
                    <a:pt x="6555347" y="1558343"/>
                  </a:lnTo>
                  <a:lnTo>
                    <a:pt x="0" y="1558343"/>
                  </a:lnTo>
                  <a:lnTo>
                    <a:pt x="0" y="4636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b="1">
                <a:solidFill>
                  <a:srgbClr val="002060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13DEBFF-E330-46BB-9BEB-AC07C86C9210}"/>
                </a:ext>
              </a:extLst>
            </p:cNvPr>
            <p:cNvSpPr/>
            <p:nvPr/>
          </p:nvSpPr>
          <p:spPr>
            <a:xfrm>
              <a:off x="8809149" y="1996225"/>
              <a:ext cx="566671" cy="386367"/>
            </a:xfrm>
            <a:custGeom>
              <a:avLst/>
              <a:gdLst>
                <a:gd name="connsiteX0" fmla="*/ 0 w 566671"/>
                <a:gd name="connsiteY0" fmla="*/ 386367 h 386367"/>
                <a:gd name="connsiteX1" fmla="*/ 0 w 566671"/>
                <a:gd name="connsiteY1" fmla="*/ 386367 h 386367"/>
                <a:gd name="connsiteX2" fmla="*/ 180305 w 566671"/>
                <a:gd name="connsiteY2" fmla="*/ 283336 h 386367"/>
                <a:gd name="connsiteX3" fmla="*/ 270457 w 566671"/>
                <a:gd name="connsiteY3" fmla="*/ 218941 h 386367"/>
                <a:gd name="connsiteX4" fmla="*/ 309093 w 566671"/>
                <a:gd name="connsiteY4" fmla="*/ 180305 h 386367"/>
                <a:gd name="connsiteX5" fmla="*/ 386366 w 566671"/>
                <a:gd name="connsiteY5" fmla="*/ 141668 h 386367"/>
                <a:gd name="connsiteX6" fmla="*/ 425003 w 566671"/>
                <a:gd name="connsiteY6" fmla="*/ 103031 h 386367"/>
                <a:gd name="connsiteX7" fmla="*/ 489397 w 566671"/>
                <a:gd name="connsiteY7" fmla="*/ 64395 h 386367"/>
                <a:gd name="connsiteX8" fmla="*/ 528034 w 566671"/>
                <a:gd name="connsiteY8" fmla="*/ 25758 h 386367"/>
                <a:gd name="connsiteX9" fmla="*/ 566671 w 566671"/>
                <a:gd name="connsiteY9" fmla="*/ 0 h 386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6671" h="386367">
                  <a:moveTo>
                    <a:pt x="0" y="386367"/>
                  </a:moveTo>
                  <a:lnTo>
                    <a:pt x="0" y="386367"/>
                  </a:lnTo>
                  <a:cubicBezTo>
                    <a:pt x="60102" y="352023"/>
                    <a:pt x="121448" y="319771"/>
                    <a:pt x="180305" y="283336"/>
                  </a:cubicBezTo>
                  <a:cubicBezTo>
                    <a:pt x="211705" y="263898"/>
                    <a:pt x="241620" y="242011"/>
                    <a:pt x="270457" y="218941"/>
                  </a:cubicBezTo>
                  <a:cubicBezTo>
                    <a:pt x="284679" y="207563"/>
                    <a:pt x="293939" y="190408"/>
                    <a:pt x="309093" y="180305"/>
                  </a:cubicBezTo>
                  <a:cubicBezTo>
                    <a:pt x="333054" y="164331"/>
                    <a:pt x="362405" y="157642"/>
                    <a:pt x="386366" y="141668"/>
                  </a:cubicBezTo>
                  <a:cubicBezTo>
                    <a:pt x="401521" y="131565"/>
                    <a:pt x="410432" y="113959"/>
                    <a:pt x="425003" y="103031"/>
                  </a:cubicBezTo>
                  <a:cubicBezTo>
                    <a:pt x="445028" y="88012"/>
                    <a:pt x="469372" y="79414"/>
                    <a:pt x="489397" y="64395"/>
                  </a:cubicBezTo>
                  <a:cubicBezTo>
                    <a:pt x="503968" y="53467"/>
                    <a:pt x="514042" y="37418"/>
                    <a:pt x="528034" y="25758"/>
                  </a:cubicBezTo>
                  <a:cubicBezTo>
                    <a:pt x="539925" y="15849"/>
                    <a:pt x="566671" y="0"/>
                    <a:pt x="566671" y="0"/>
                  </a:cubicBezTo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C04431-C80E-4B89-9708-128A38329907}"/>
                </a:ext>
              </a:extLst>
            </p:cNvPr>
            <p:cNvSpPr/>
            <p:nvPr/>
          </p:nvSpPr>
          <p:spPr>
            <a:xfrm>
              <a:off x="8712558" y="824246"/>
              <a:ext cx="566671" cy="1558343"/>
            </a:xfrm>
            <a:custGeom>
              <a:avLst/>
              <a:gdLst>
                <a:gd name="connsiteX0" fmla="*/ 51516 w 553792"/>
                <a:gd name="connsiteY0" fmla="*/ 1481070 h 1481070"/>
                <a:gd name="connsiteX1" fmla="*/ 553792 w 553792"/>
                <a:gd name="connsiteY1" fmla="*/ 940157 h 1481070"/>
                <a:gd name="connsiteX2" fmla="*/ 540913 w 553792"/>
                <a:gd name="connsiteY2" fmla="*/ 0 h 1481070"/>
                <a:gd name="connsiteX3" fmla="*/ 0 w 553792"/>
                <a:gd name="connsiteY3" fmla="*/ 412124 h 1481070"/>
                <a:gd name="connsiteX4" fmla="*/ 51516 w 553792"/>
                <a:gd name="connsiteY4" fmla="*/ 1481070 h 14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92" h="1481070">
                  <a:moveTo>
                    <a:pt x="51516" y="1481070"/>
                  </a:moveTo>
                  <a:lnTo>
                    <a:pt x="553792" y="940157"/>
                  </a:lnTo>
                  <a:lnTo>
                    <a:pt x="540913" y="0"/>
                  </a:lnTo>
                  <a:lnTo>
                    <a:pt x="0" y="412124"/>
                  </a:lnTo>
                  <a:lnTo>
                    <a:pt x="51516" y="148107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>
                <a:solidFill>
                  <a:srgbClr val="002060"/>
                </a:solidFill>
              </a:endParaRP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62FFD1F-B623-42C6-9E97-DC954ABADEC2}"/>
              </a:ext>
            </a:extLst>
          </p:cNvPr>
          <p:cNvCxnSpPr>
            <a:cxnSpLocks/>
          </p:cNvCxnSpPr>
          <p:nvPr/>
        </p:nvCxnSpPr>
        <p:spPr>
          <a:xfrm flipH="1">
            <a:off x="2381795" y="1502050"/>
            <a:ext cx="709135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54D2CBD-1874-4CA7-9F11-334E54786D8B}"/>
              </a:ext>
            </a:extLst>
          </p:cNvPr>
          <p:cNvCxnSpPr>
            <a:cxnSpLocks/>
          </p:cNvCxnSpPr>
          <p:nvPr/>
        </p:nvCxnSpPr>
        <p:spPr>
          <a:xfrm flipV="1">
            <a:off x="2352736" y="1483747"/>
            <a:ext cx="1" cy="1442434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0EB0D37-2F6F-45F0-8BA1-200F45CAFCDD}"/>
              </a:ext>
            </a:extLst>
          </p:cNvPr>
          <p:cNvCxnSpPr>
            <a:cxnSpLocks/>
          </p:cNvCxnSpPr>
          <p:nvPr/>
        </p:nvCxnSpPr>
        <p:spPr>
          <a:xfrm flipH="1">
            <a:off x="2352737" y="2943250"/>
            <a:ext cx="1970468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439A801-1FBB-4305-9CB7-2782FD78E703}"/>
              </a:ext>
            </a:extLst>
          </p:cNvPr>
          <p:cNvCxnSpPr>
            <a:cxnSpLocks/>
          </p:cNvCxnSpPr>
          <p:nvPr/>
        </p:nvCxnSpPr>
        <p:spPr>
          <a:xfrm flipH="1">
            <a:off x="5837106" y="2943250"/>
            <a:ext cx="1910366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C427FED-2A48-4FEC-B4B9-F7C171D49410}"/>
              </a:ext>
            </a:extLst>
          </p:cNvPr>
          <p:cNvCxnSpPr>
            <a:cxnSpLocks/>
          </p:cNvCxnSpPr>
          <p:nvPr/>
        </p:nvCxnSpPr>
        <p:spPr>
          <a:xfrm>
            <a:off x="7757946" y="1489967"/>
            <a:ext cx="0" cy="1453283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EA60BA3-C524-40CE-93FC-7DCF2EE92B5D}"/>
              </a:ext>
            </a:extLst>
          </p:cNvPr>
          <p:cNvCxnSpPr>
            <a:cxnSpLocks/>
          </p:cNvCxnSpPr>
          <p:nvPr/>
        </p:nvCxnSpPr>
        <p:spPr>
          <a:xfrm>
            <a:off x="4315564" y="2750998"/>
            <a:ext cx="0" cy="408397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40FC12D-3BBE-444F-A51C-F5B217D00E85}"/>
              </a:ext>
            </a:extLst>
          </p:cNvPr>
          <p:cNvCxnSpPr>
            <a:cxnSpLocks/>
          </p:cNvCxnSpPr>
          <p:nvPr/>
        </p:nvCxnSpPr>
        <p:spPr>
          <a:xfrm>
            <a:off x="4431474" y="2841151"/>
            <a:ext cx="0" cy="204198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F440E7F-E225-43B8-A06A-C7CAAA896A74}"/>
              </a:ext>
            </a:extLst>
          </p:cNvPr>
          <p:cNvCxnSpPr>
            <a:cxnSpLocks/>
          </p:cNvCxnSpPr>
          <p:nvPr/>
        </p:nvCxnSpPr>
        <p:spPr>
          <a:xfrm flipH="1" flipV="1">
            <a:off x="4431476" y="2943250"/>
            <a:ext cx="1207527" cy="11946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C32A204-1CB4-411E-80EE-EF1417F27310}"/>
              </a:ext>
            </a:extLst>
          </p:cNvPr>
          <p:cNvCxnSpPr>
            <a:cxnSpLocks/>
          </p:cNvCxnSpPr>
          <p:nvPr/>
        </p:nvCxnSpPr>
        <p:spPr>
          <a:xfrm flipH="1">
            <a:off x="5587505" y="2750998"/>
            <a:ext cx="220499" cy="199396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BF1B56F-43EC-434C-AAA1-24E48C95F710}"/>
              </a:ext>
            </a:extLst>
          </p:cNvPr>
          <p:cNvCxnSpPr>
            <a:cxnSpLocks/>
          </p:cNvCxnSpPr>
          <p:nvPr/>
        </p:nvCxnSpPr>
        <p:spPr>
          <a:xfrm flipH="1">
            <a:off x="6950714" y="1489967"/>
            <a:ext cx="815247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Field Effect - WikiChip">
            <a:extLst>
              <a:ext uri="{FF2B5EF4-FFF2-40B4-BE49-F238E27FC236}">
                <a16:creationId xmlns:a16="http://schemas.microsoft.com/office/drawing/2014/main" id="{731099CF-FE45-4270-BA4E-6632CB167FE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739" y="1206579"/>
            <a:ext cx="2601534" cy="82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DB45C9B-EA61-444D-9155-81792E2AD40D}"/>
                  </a:ext>
                </a:extLst>
              </p:cNvPr>
              <p:cNvSpPr txBox="1"/>
              <p:nvPr/>
            </p:nvSpPr>
            <p:spPr>
              <a:xfrm>
                <a:off x="539254" y="3344552"/>
                <a:ext cx="539538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𝐴𝑣𝑒𝑟𝑎𝑔𝑒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𝑣𝑒𝑙𝑐𝑜𝑖𝑡𝑦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𝑒𝑙𝑒𝑐𝑡𝑟𝑜𝑛𝑠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̅"/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DB45C9B-EA61-444D-9155-81792E2AD4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254" y="3344552"/>
                <a:ext cx="539538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8A4A703-4D82-4809-B81E-D9A388A5A0EB}"/>
                  </a:ext>
                </a:extLst>
              </p:cNvPr>
              <p:cNvSpPr txBox="1"/>
              <p:nvPr/>
            </p:nvSpPr>
            <p:spPr>
              <a:xfrm>
                <a:off x="5837106" y="3303023"/>
                <a:ext cx="400295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+…=0</m:t>
                      </m:r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D8A4A703-4D82-4809-B81E-D9A388A5A0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7106" y="3303023"/>
                <a:ext cx="400295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0FC59A3-619C-4A9C-8554-70F5F22F89E0}"/>
                  </a:ext>
                </a:extLst>
              </p:cNvPr>
              <p:cNvSpPr txBox="1"/>
              <p:nvPr/>
            </p:nvSpPr>
            <p:spPr>
              <a:xfrm>
                <a:off x="8135538" y="931353"/>
                <a:ext cx="340904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𝑅𝑒𝑙𝑎𝑥𝑎𝑡𝑖𝑜𝑛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𝑡𝑖𝑚𝑒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10FC59A3-619C-4A9C-8554-70F5F22F89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5538" y="931353"/>
                <a:ext cx="340904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AE92E10-A6E3-A65F-978E-5E72EF18AD50}"/>
              </a:ext>
            </a:extLst>
          </p:cNvPr>
          <p:cNvSpPr txBox="1"/>
          <p:nvPr/>
        </p:nvSpPr>
        <p:spPr>
          <a:xfrm>
            <a:off x="337540" y="213600"/>
            <a:ext cx="4233403" cy="523220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</a:rPr>
              <a:t>Ohm’s Law- Molecular View</a:t>
            </a:r>
            <a:endParaRPr lang="en-IN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744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58961C5-41BE-4A7B-B8FC-C664ED780519}"/>
              </a:ext>
            </a:extLst>
          </p:cNvPr>
          <p:cNvGrpSpPr/>
          <p:nvPr/>
        </p:nvGrpSpPr>
        <p:grpSpPr>
          <a:xfrm>
            <a:off x="3090930" y="875761"/>
            <a:ext cx="4018207" cy="1228415"/>
            <a:chOff x="2189409" y="824246"/>
            <a:chExt cx="7186411" cy="1558346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40E957A-5F6B-4D9E-A25F-D6FAC0D72810}"/>
                </a:ext>
              </a:extLst>
            </p:cNvPr>
            <p:cNvSpPr/>
            <p:nvPr/>
          </p:nvSpPr>
          <p:spPr>
            <a:xfrm>
              <a:off x="2189409" y="824248"/>
              <a:ext cx="7044744" cy="1558343"/>
            </a:xfrm>
            <a:custGeom>
              <a:avLst/>
              <a:gdLst>
                <a:gd name="connsiteX0" fmla="*/ 502279 w 7044744"/>
                <a:gd name="connsiteY0" fmla="*/ 0 h 1558343"/>
                <a:gd name="connsiteX1" fmla="*/ 7044744 w 7044744"/>
                <a:gd name="connsiteY1" fmla="*/ 0 h 1558343"/>
                <a:gd name="connsiteX2" fmla="*/ 6542465 w 7044744"/>
                <a:gd name="connsiteY2" fmla="*/ 463639 h 1558343"/>
                <a:gd name="connsiteX3" fmla="*/ 6555347 w 7044744"/>
                <a:gd name="connsiteY3" fmla="*/ 463639 h 1558343"/>
                <a:gd name="connsiteX4" fmla="*/ 6555347 w 7044744"/>
                <a:gd name="connsiteY4" fmla="*/ 1558343 h 1558343"/>
                <a:gd name="connsiteX5" fmla="*/ 0 w 7044744"/>
                <a:gd name="connsiteY5" fmla="*/ 1558343 h 1558343"/>
                <a:gd name="connsiteX6" fmla="*/ 0 w 7044744"/>
                <a:gd name="connsiteY6" fmla="*/ 463639 h 155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44744" h="1558343">
                  <a:moveTo>
                    <a:pt x="502279" y="0"/>
                  </a:moveTo>
                  <a:lnTo>
                    <a:pt x="7044744" y="0"/>
                  </a:lnTo>
                  <a:lnTo>
                    <a:pt x="6542465" y="463639"/>
                  </a:lnTo>
                  <a:lnTo>
                    <a:pt x="6555347" y="463639"/>
                  </a:lnTo>
                  <a:lnTo>
                    <a:pt x="6555347" y="1558343"/>
                  </a:lnTo>
                  <a:lnTo>
                    <a:pt x="0" y="1558343"/>
                  </a:lnTo>
                  <a:lnTo>
                    <a:pt x="0" y="4636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b="1">
                <a:solidFill>
                  <a:srgbClr val="002060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13DEBFF-E330-46BB-9BEB-AC07C86C9210}"/>
                </a:ext>
              </a:extLst>
            </p:cNvPr>
            <p:cNvSpPr/>
            <p:nvPr/>
          </p:nvSpPr>
          <p:spPr>
            <a:xfrm>
              <a:off x="8809149" y="1996225"/>
              <a:ext cx="566671" cy="386367"/>
            </a:xfrm>
            <a:custGeom>
              <a:avLst/>
              <a:gdLst>
                <a:gd name="connsiteX0" fmla="*/ 0 w 566671"/>
                <a:gd name="connsiteY0" fmla="*/ 386367 h 386367"/>
                <a:gd name="connsiteX1" fmla="*/ 0 w 566671"/>
                <a:gd name="connsiteY1" fmla="*/ 386367 h 386367"/>
                <a:gd name="connsiteX2" fmla="*/ 180305 w 566671"/>
                <a:gd name="connsiteY2" fmla="*/ 283336 h 386367"/>
                <a:gd name="connsiteX3" fmla="*/ 270457 w 566671"/>
                <a:gd name="connsiteY3" fmla="*/ 218941 h 386367"/>
                <a:gd name="connsiteX4" fmla="*/ 309093 w 566671"/>
                <a:gd name="connsiteY4" fmla="*/ 180305 h 386367"/>
                <a:gd name="connsiteX5" fmla="*/ 386366 w 566671"/>
                <a:gd name="connsiteY5" fmla="*/ 141668 h 386367"/>
                <a:gd name="connsiteX6" fmla="*/ 425003 w 566671"/>
                <a:gd name="connsiteY6" fmla="*/ 103031 h 386367"/>
                <a:gd name="connsiteX7" fmla="*/ 489397 w 566671"/>
                <a:gd name="connsiteY7" fmla="*/ 64395 h 386367"/>
                <a:gd name="connsiteX8" fmla="*/ 528034 w 566671"/>
                <a:gd name="connsiteY8" fmla="*/ 25758 h 386367"/>
                <a:gd name="connsiteX9" fmla="*/ 566671 w 566671"/>
                <a:gd name="connsiteY9" fmla="*/ 0 h 386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6671" h="386367">
                  <a:moveTo>
                    <a:pt x="0" y="386367"/>
                  </a:moveTo>
                  <a:lnTo>
                    <a:pt x="0" y="386367"/>
                  </a:lnTo>
                  <a:cubicBezTo>
                    <a:pt x="60102" y="352023"/>
                    <a:pt x="121448" y="319771"/>
                    <a:pt x="180305" y="283336"/>
                  </a:cubicBezTo>
                  <a:cubicBezTo>
                    <a:pt x="211705" y="263898"/>
                    <a:pt x="241620" y="242011"/>
                    <a:pt x="270457" y="218941"/>
                  </a:cubicBezTo>
                  <a:cubicBezTo>
                    <a:pt x="284679" y="207563"/>
                    <a:pt x="293939" y="190408"/>
                    <a:pt x="309093" y="180305"/>
                  </a:cubicBezTo>
                  <a:cubicBezTo>
                    <a:pt x="333054" y="164331"/>
                    <a:pt x="362405" y="157642"/>
                    <a:pt x="386366" y="141668"/>
                  </a:cubicBezTo>
                  <a:cubicBezTo>
                    <a:pt x="401521" y="131565"/>
                    <a:pt x="410432" y="113959"/>
                    <a:pt x="425003" y="103031"/>
                  </a:cubicBezTo>
                  <a:cubicBezTo>
                    <a:pt x="445028" y="88012"/>
                    <a:pt x="469372" y="79414"/>
                    <a:pt x="489397" y="64395"/>
                  </a:cubicBezTo>
                  <a:cubicBezTo>
                    <a:pt x="503968" y="53467"/>
                    <a:pt x="514042" y="37418"/>
                    <a:pt x="528034" y="25758"/>
                  </a:cubicBezTo>
                  <a:cubicBezTo>
                    <a:pt x="539925" y="15849"/>
                    <a:pt x="566671" y="0"/>
                    <a:pt x="566671" y="0"/>
                  </a:cubicBezTo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C04431-C80E-4B89-9708-128A38329907}"/>
                </a:ext>
              </a:extLst>
            </p:cNvPr>
            <p:cNvSpPr/>
            <p:nvPr/>
          </p:nvSpPr>
          <p:spPr>
            <a:xfrm>
              <a:off x="8712558" y="824246"/>
              <a:ext cx="566671" cy="1558343"/>
            </a:xfrm>
            <a:custGeom>
              <a:avLst/>
              <a:gdLst>
                <a:gd name="connsiteX0" fmla="*/ 51516 w 553792"/>
                <a:gd name="connsiteY0" fmla="*/ 1481070 h 1481070"/>
                <a:gd name="connsiteX1" fmla="*/ 553792 w 553792"/>
                <a:gd name="connsiteY1" fmla="*/ 940157 h 1481070"/>
                <a:gd name="connsiteX2" fmla="*/ 540913 w 553792"/>
                <a:gd name="connsiteY2" fmla="*/ 0 h 1481070"/>
                <a:gd name="connsiteX3" fmla="*/ 0 w 553792"/>
                <a:gd name="connsiteY3" fmla="*/ 412124 h 1481070"/>
                <a:gd name="connsiteX4" fmla="*/ 51516 w 553792"/>
                <a:gd name="connsiteY4" fmla="*/ 1481070 h 14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92" h="1481070">
                  <a:moveTo>
                    <a:pt x="51516" y="1481070"/>
                  </a:moveTo>
                  <a:lnTo>
                    <a:pt x="553792" y="940157"/>
                  </a:lnTo>
                  <a:lnTo>
                    <a:pt x="540913" y="0"/>
                  </a:lnTo>
                  <a:lnTo>
                    <a:pt x="0" y="412124"/>
                  </a:lnTo>
                  <a:lnTo>
                    <a:pt x="51516" y="148107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>
                <a:solidFill>
                  <a:srgbClr val="002060"/>
                </a:solidFill>
              </a:endParaRPr>
            </a:p>
          </p:txBody>
        </p:sp>
      </p:grpSp>
      <p:pic>
        <p:nvPicPr>
          <p:cNvPr id="1032" name="Picture 8" descr="[effects output image]">
            <a:extLst>
              <a:ext uri="{FF2B5EF4-FFF2-40B4-BE49-F238E27FC236}">
                <a16:creationId xmlns:a16="http://schemas.microsoft.com/office/drawing/2014/main" id="{69C7E740-0782-4E15-925C-0641E4FAC5A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123" y="1294458"/>
            <a:ext cx="2714359" cy="82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62FFD1F-B623-42C6-9E97-DC954ABADEC2}"/>
              </a:ext>
            </a:extLst>
          </p:cNvPr>
          <p:cNvCxnSpPr>
            <a:cxnSpLocks/>
          </p:cNvCxnSpPr>
          <p:nvPr/>
        </p:nvCxnSpPr>
        <p:spPr>
          <a:xfrm flipH="1">
            <a:off x="2381795" y="1502050"/>
            <a:ext cx="709135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54D2CBD-1874-4CA7-9F11-334E54786D8B}"/>
              </a:ext>
            </a:extLst>
          </p:cNvPr>
          <p:cNvCxnSpPr>
            <a:cxnSpLocks/>
          </p:cNvCxnSpPr>
          <p:nvPr/>
        </p:nvCxnSpPr>
        <p:spPr>
          <a:xfrm flipV="1">
            <a:off x="2352736" y="1483747"/>
            <a:ext cx="1" cy="1442434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0EB0D37-2F6F-45F0-8BA1-200F45CAFCDD}"/>
              </a:ext>
            </a:extLst>
          </p:cNvPr>
          <p:cNvCxnSpPr>
            <a:cxnSpLocks/>
          </p:cNvCxnSpPr>
          <p:nvPr/>
        </p:nvCxnSpPr>
        <p:spPr>
          <a:xfrm flipH="1">
            <a:off x="2352737" y="2943250"/>
            <a:ext cx="1970468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439A801-1FBB-4305-9CB7-2782FD78E703}"/>
              </a:ext>
            </a:extLst>
          </p:cNvPr>
          <p:cNvCxnSpPr>
            <a:cxnSpLocks/>
          </p:cNvCxnSpPr>
          <p:nvPr/>
        </p:nvCxnSpPr>
        <p:spPr>
          <a:xfrm flipH="1">
            <a:off x="5837106" y="2943250"/>
            <a:ext cx="1910366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C427FED-2A48-4FEC-B4B9-F7C171D49410}"/>
              </a:ext>
            </a:extLst>
          </p:cNvPr>
          <p:cNvCxnSpPr>
            <a:cxnSpLocks/>
          </p:cNvCxnSpPr>
          <p:nvPr/>
        </p:nvCxnSpPr>
        <p:spPr>
          <a:xfrm>
            <a:off x="7757946" y="1489967"/>
            <a:ext cx="0" cy="1453283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EA60BA3-C524-40CE-93FC-7DCF2EE92B5D}"/>
              </a:ext>
            </a:extLst>
          </p:cNvPr>
          <p:cNvCxnSpPr>
            <a:cxnSpLocks/>
          </p:cNvCxnSpPr>
          <p:nvPr/>
        </p:nvCxnSpPr>
        <p:spPr>
          <a:xfrm>
            <a:off x="4315564" y="2750998"/>
            <a:ext cx="0" cy="408397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40FC12D-3BBE-444F-A51C-F5B217D00E85}"/>
              </a:ext>
            </a:extLst>
          </p:cNvPr>
          <p:cNvCxnSpPr>
            <a:cxnSpLocks/>
          </p:cNvCxnSpPr>
          <p:nvPr/>
        </p:nvCxnSpPr>
        <p:spPr>
          <a:xfrm>
            <a:off x="4431474" y="2841151"/>
            <a:ext cx="0" cy="204198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F440E7F-E225-43B8-A06A-C7CAAA896A74}"/>
              </a:ext>
            </a:extLst>
          </p:cNvPr>
          <p:cNvCxnSpPr>
            <a:cxnSpLocks/>
          </p:cNvCxnSpPr>
          <p:nvPr/>
        </p:nvCxnSpPr>
        <p:spPr>
          <a:xfrm flipH="1" flipV="1">
            <a:off x="4431476" y="2943250"/>
            <a:ext cx="1207527" cy="11946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A40C1298-FB1A-4389-8D17-4476E7BB199A}"/>
              </a:ext>
            </a:extLst>
          </p:cNvPr>
          <p:cNvSpPr/>
          <p:nvPr/>
        </p:nvSpPr>
        <p:spPr>
          <a:xfrm>
            <a:off x="2352736" y="926315"/>
            <a:ext cx="965911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>
              <a:solidFill>
                <a:srgbClr val="002060"/>
              </a:solidFill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C32A204-1CB4-411E-80EE-EF1417F27310}"/>
              </a:ext>
            </a:extLst>
          </p:cNvPr>
          <p:cNvCxnSpPr>
            <a:cxnSpLocks/>
          </p:cNvCxnSpPr>
          <p:nvPr/>
        </p:nvCxnSpPr>
        <p:spPr>
          <a:xfrm flipH="1">
            <a:off x="5587506" y="2943250"/>
            <a:ext cx="254993" cy="7144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BF1B56F-43EC-434C-AAA1-24E48C95F710}"/>
              </a:ext>
            </a:extLst>
          </p:cNvPr>
          <p:cNvCxnSpPr>
            <a:cxnSpLocks/>
          </p:cNvCxnSpPr>
          <p:nvPr/>
        </p:nvCxnSpPr>
        <p:spPr>
          <a:xfrm flipH="1">
            <a:off x="6950714" y="1489967"/>
            <a:ext cx="815247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5718CE0-A56F-4EB8-80FA-FA7CB41FEBC2}"/>
                  </a:ext>
                </a:extLst>
              </p:cNvPr>
              <p:cNvSpPr txBox="1"/>
              <p:nvPr/>
            </p:nvSpPr>
            <p:spPr>
              <a:xfrm>
                <a:off x="5334813" y="166397"/>
                <a:ext cx="539538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𝐴𝑣𝑒𝑟𝑎𝑔𝑒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𝑣𝑒𝑙𝑐𝑜𝑖𝑡𝑦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𝑒𝑙𝑒𝑐𝑡𝑟𝑜𝑛𝑠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acc>
                        <m:accPr>
                          <m:chr m:val="̅"/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</m:t>
                          </m:r>
                        </m:e>
                      </m:acc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5718CE0-A56F-4EB8-80FA-FA7CB41FE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813" y="166397"/>
                <a:ext cx="539538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DE91177-DF92-4A65-8812-1CB26AA5AE0E}"/>
                  </a:ext>
                </a:extLst>
              </p:cNvPr>
              <p:cNvSpPr txBox="1"/>
              <p:nvPr/>
            </p:nvSpPr>
            <p:spPr>
              <a:xfrm>
                <a:off x="7620383" y="685848"/>
                <a:ext cx="4002955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+…=0</m:t>
                      </m:r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3DE91177-DF92-4A65-8812-1CB26AA5AE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383" y="685848"/>
                <a:ext cx="400295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25FFADF-947E-4683-93FE-E1669DAFFAF5}"/>
                  </a:ext>
                </a:extLst>
              </p:cNvPr>
              <p:cNvSpPr txBox="1"/>
              <p:nvPr/>
            </p:nvSpPr>
            <p:spPr>
              <a:xfrm>
                <a:off x="289057" y="3486576"/>
                <a:ext cx="145886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𝐸𝑒</m:t>
                      </m:r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25FFADF-947E-4683-93FE-E1669DAFFA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057" y="3486576"/>
                <a:ext cx="1458861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59E65AF-A75D-4568-A160-BB72D9F794D3}"/>
                  </a:ext>
                </a:extLst>
              </p:cNvPr>
              <p:cNvSpPr txBox="1"/>
              <p:nvPr/>
            </p:nvSpPr>
            <p:spPr>
              <a:xfrm>
                <a:off x="1752905" y="3298736"/>
                <a:ext cx="1257780" cy="8989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8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</m:num>
                        <m:den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59E65AF-A75D-4568-A160-BB72D9F794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2905" y="3298736"/>
                <a:ext cx="1257780" cy="8989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9C763DD-A7A7-44F8-B8AE-E2C5173157A5}"/>
                  </a:ext>
                </a:extLst>
              </p:cNvPr>
              <p:cNvSpPr txBox="1"/>
              <p:nvPr/>
            </p:nvSpPr>
            <p:spPr>
              <a:xfrm>
                <a:off x="3224936" y="3329140"/>
                <a:ext cx="1044132" cy="8989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𝐸𝑒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9C763DD-A7A7-44F8-B8AE-E2C5173157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4936" y="3329140"/>
                <a:ext cx="1044132" cy="8989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9299E3E-1BB9-4857-A681-2EE7F970AF6B}"/>
                  </a:ext>
                </a:extLst>
              </p:cNvPr>
              <p:cNvSpPr txBox="1"/>
              <p:nvPr/>
            </p:nvSpPr>
            <p:spPr>
              <a:xfrm>
                <a:off x="450760" y="4308581"/>
                <a:ext cx="27741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9299E3E-1BB9-4857-A681-2EE7F970AF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60" y="4308581"/>
                <a:ext cx="2774175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4C1AABC-9ECB-4C79-B5D9-EB7F92752FB0}"/>
                  </a:ext>
                </a:extLst>
              </p:cNvPr>
              <p:cNvSpPr txBox="1"/>
              <p:nvPr/>
            </p:nvSpPr>
            <p:spPr>
              <a:xfrm>
                <a:off x="673131" y="5083337"/>
                <a:ext cx="2774175" cy="898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=0+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𝐸𝑒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4C1AABC-9ECB-4C79-B5D9-EB7F92752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131" y="5083337"/>
                <a:ext cx="2774175" cy="8989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DC6510F-96C1-4297-A186-2CF53C3F6D7D}"/>
                  </a:ext>
                </a:extLst>
              </p:cNvPr>
              <p:cNvSpPr txBox="1"/>
              <p:nvPr/>
            </p:nvSpPr>
            <p:spPr>
              <a:xfrm>
                <a:off x="3491982" y="5024115"/>
                <a:ext cx="2774175" cy="898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𝐸𝑒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3DC6510F-96C1-4297-A186-2CF53C3F6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982" y="5024115"/>
                <a:ext cx="2774175" cy="8989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6BEDA9F1-8A1D-4963-1A52-B30B57F578CF}"/>
              </a:ext>
            </a:extLst>
          </p:cNvPr>
          <p:cNvSpPr txBox="1"/>
          <p:nvPr/>
        </p:nvSpPr>
        <p:spPr>
          <a:xfrm>
            <a:off x="337540" y="213600"/>
            <a:ext cx="4233403" cy="523220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</a:rPr>
              <a:t>Ohm’s Law- Molecular View</a:t>
            </a:r>
            <a:endParaRPr lang="en-IN" sz="28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FFF7618-937A-B859-5AF1-4B49A1943ADA}"/>
                  </a:ext>
                </a:extLst>
              </p:cNvPr>
              <p:cNvSpPr txBox="1"/>
              <p:nvPr/>
            </p:nvSpPr>
            <p:spPr>
              <a:xfrm>
                <a:off x="2977214" y="6087079"/>
                <a:ext cx="5220584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𝑐𝑎𝑙𝑙𝑒𝑑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𝒅𝒓𝒊𝒇𝒕</m:t>
                      </m:r>
                      <m:r>
                        <a:rPr lang="en-I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𝒗𝒆𝒍𝒐𝒄𝒊𝒕𝒚</m:t>
                      </m:r>
                    </m:oMath>
                  </m:oMathPara>
                </a14:m>
                <a:endParaRPr lang="en-IN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FFF7618-937A-B859-5AF1-4B49A1943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7214" y="6087079"/>
                <a:ext cx="5220584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F16BD92-D916-1504-B4E8-2B8A19A0A409}"/>
                  </a:ext>
                </a:extLst>
              </p:cNvPr>
              <p:cNvSpPr txBox="1"/>
              <p:nvPr/>
            </p:nvSpPr>
            <p:spPr>
              <a:xfrm>
                <a:off x="7950076" y="4541375"/>
                <a:ext cx="2774175" cy="830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r>
                            <a:rPr lang="en-IN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F16BD92-D916-1504-B4E8-2B8A19A0A4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0076" y="4541375"/>
                <a:ext cx="2774175" cy="83086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9B9EF45-7D2C-B919-3913-5FD1285C5DE4}"/>
                  </a:ext>
                </a:extLst>
              </p:cNvPr>
              <p:cNvSpPr txBox="1"/>
              <p:nvPr/>
            </p:nvSpPr>
            <p:spPr>
              <a:xfrm>
                <a:off x="6214682" y="3360121"/>
                <a:ext cx="5220584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𝑀𝑜𝑏𝑖𝑙𝑖𝑡𝑦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𝐷𝑟𝑖𝑓𝑡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𝑣𝑒𝑙𝑜𝑐𝑖𝑡𝑦</m:t>
                      </m:r>
                    </m:oMath>
                  </m:oMathPara>
                </a14:m>
                <a:endParaRPr lang="en-IN" sz="28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𝑎𝑡𝑡𝑎𝑖𝑛𝑒𝑑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𝑝𝑒𝑟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𝑒𝑙𝑒𝑐𝑡𝑟𝑖𝑐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𝑓𝑖𝑒𝑙𝑑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I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9B9EF45-7D2C-B919-3913-5FD1285C5D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4682" y="3360121"/>
                <a:ext cx="5220584" cy="95410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62061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7" grpId="0"/>
      <p:bldP spid="26" grpId="0"/>
      <p:bldP spid="2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58961C5-41BE-4A7B-B8FC-C664ED780519}"/>
              </a:ext>
            </a:extLst>
          </p:cNvPr>
          <p:cNvGrpSpPr/>
          <p:nvPr/>
        </p:nvGrpSpPr>
        <p:grpSpPr>
          <a:xfrm>
            <a:off x="1459041" y="449278"/>
            <a:ext cx="4018207" cy="1228415"/>
            <a:chOff x="2189409" y="824246"/>
            <a:chExt cx="7186411" cy="1558346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40E957A-5F6B-4D9E-A25F-D6FAC0D72810}"/>
                </a:ext>
              </a:extLst>
            </p:cNvPr>
            <p:cNvSpPr/>
            <p:nvPr/>
          </p:nvSpPr>
          <p:spPr>
            <a:xfrm>
              <a:off x="2189409" y="824248"/>
              <a:ext cx="7044744" cy="1558343"/>
            </a:xfrm>
            <a:custGeom>
              <a:avLst/>
              <a:gdLst>
                <a:gd name="connsiteX0" fmla="*/ 502279 w 7044744"/>
                <a:gd name="connsiteY0" fmla="*/ 0 h 1558343"/>
                <a:gd name="connsiteX1" fmla="*/ 7044744 w 7044744"/>
                <a:gd name="connsiteY1" fmla="*/ 0 h 1558343"/>
                <a:gd name="connsiteX2" fmla="*/ 6542465 w 7044744"/>
                <a:gd name="connsiteY2" fmla="*/ 463639 h 1558343"/>
                <a:gd name="connsiteX3" fmla="*/ 6555347 w 7044744"/>
                <a:gd name="connsiteY3" fmla="*/ 463639 h 1558343"/>
                <a:gd name="connsiteX4" fmla="*/ 6555347 w 7044744"/>
                <a:gd name="connsiteY4" fmla="*/ 1558343 h 1558343"/>
                <a:gd name="connsiteX5" fmla="*/ 0 w 7044744"/>
                <a:gd name="connsiteY5" fmla="*/ 1558343 h 1558343"/>
                <a:gd name="connsiteX6" fmla="*/ 0 w 7044744"/>
                <a:gd name="connsiteY6" fmla="*/ 463639 h 155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44744" h="1558343">
                  <a:moveTo>
                    <a:pt x="502279" y="0"/>
                  </a:moveTo>
                  <a:lnTo>
                    <a:pt x="7044744" y="0"/>
                  </a:lnTo>
                  <a:lnTo>
                    <a:pt x="6542465" y="463639"/>
                  </a:lnTo>
                  <a:lnTo>
                    <a:pt x="6555347" y="463639"/>
                  </a:lnTo>
                  <a:lnTo>
                    <a:pt x="6555347" y="1558343"/>
                  </a:lnTo>
                  <a:lnTo>
                    <a:pt x="0" y="1558343"/>
                  </a:lnTo>
                  <a:lnTo>
                    <a:pt x="0" y="4636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b="1">
                <a:solidFill>
                  <a:srgbClr val="002060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13DEBFF-E330-46BB-9BEB-AC07C86C9210}"/>
                </a:ext>
              </a:extLst>
            </p:cNvPr>
            <p:cNvSpPr/>
            <p:nvPr/>
          </p:nvSpPr>
          <p:spPr>
            <a:xfrm>
              <a:off x="8809149" y="1996225"/>
              <a:ext cx="566671" cy="386367"/>
            </a:xfrm>
            <a:custGeom>
              <a:avLst/>
              <a:gdLst>
                <a:gd name="connsiteX0" fmla="*/ 0 w 566671"/>
                <a:gd name="connsiteY0" fmla="*/ 386367 h 386367"/>
                <a:gd name="connsiteX1" fmla="*/ 0 w 566671"/>
                <a:gd name="connsiteY1" fmla="*/ 386367 h 386367"/>
                <a:gd name="connsiteX2" fmla="*/ 180305 w 566671"/>
                <a:gd name="connsiteY2" fmla="*/ 283336 h 386367"/>
                <a:gd name="connsiteX3" fmla="*/ 270457 w 566671"/>
                <a:gd name="connsiteY3" fmla="*/ 218941 h 386367"/>
                <a:gd name="connsiteX4" fmla="*/ 309093 w 566671"/>
                <a:gd name="connsiteY4" fmla="*/ 180305 h 386367"/>
                <a:gd name="connsiteX5" fmla="*/ 386366 w 566671"/>
                <a:gd name="connsiteY5" fmla="*/ 141668 h 386367"/>
                <a:gd name="connsiteX6" fmla="*/ 425003 w 566671"/>
                <a:gd name="connsiteY6" fmla="*/ 103031 h 386367"/>
                <a:gd name="connsiteX7" fmla="*/ 489397 w 566671"/>
                <a:gd name="connsiteY7" fmla="*/ 64395 h 386367"/>
                <a:gd name="connsiteX8" fmla="*/ 528034 w 566671"/>
                <a:gd name="connsiteY8" fmla="*/ 25758 h 386367"/>
                <a:gd name="connsiteX9" fmla="*/ 566671 w 566671"/>
                <a:gd name="connsiteY9" fmla="*/ 0 h 386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6671" h="386367">
                  <a:moveTo>
                    <a:pt x="0" y="386367"/>
                  </a:moveTo>
                  <a:lnTo>
                    <a:pt x="0" y="386367"/>
                  </a:lnTo>
                  <a:cubicBezTo>
                    <a:pt x="60102" y="352023"/>
                    <a:pt x="121448" y="319771"/>
                    <a:pt x="180305" y="283336"/>
                  </a:cubicBezTo>
                  <a:cubicBezTo>
                    <a:pt x="211705" y="263898"/>
                    <a:pt x="241620" y="242011"/>
                    <a:pt x="270457" y="218941"/>
                  </a:cubicBezTo>
                  <a:cubicBezTo>
                    <a:pt x="284679" y="207563"/>
                    <a:pt x="293939" y="190408"/>
                    <a:pt x="309093" y="180305"/>
                  </a:cubicBezTo>
                  <a:cubicBezTo>
                    <a:pt x="333054" y="164331"/>
                    <a:pt x="362405" y="157642"/>
                    <a:pt x="386366" y="141668"/>
                  </a:cubicBezTo>
                  <a:cubicBezTo>
                    <a:pt x="401521" y="131565"/>
                    <a:pt x="410432" y="113959"/>
                    <a:pt x="425003" y="103031"/>
                  </a:cubicBezTo>
                  <a:cubicBezTo>
                    <a:pt x="445028" y="88012"/>
                    <a:pt x="469372" y="79414"/>
                    <a:pt x="489397" y="64395"/>
                  </a:cubicBezTo>
                  <a:cubicBezTo>
                    <a:pt x="503968" y="53467"/>
                    <a:pt x="514042" y="37418"/>
                    <a:pt x="528034" y="25758"/>
                  </a:cubicBezTo>
                  <a:cubicBezTo>
                    <a:pt x="539925" y="15849"/>
                    <a:pt x="566671" y="0"/>
                    <a:pt x="566671" y="0"/>
                  </a:cubicBezTo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C04431-C80E-4B89-9708-128A38329907}"/>
                </a:ext>
              </a:extLst>
            </p:cNvPr>
            <p:cNvSpPr/>
            <p:nvPr/>
          </p:nvSpPr>
          <p:spPr>
            <a:xfrm>
              <a:off x="8712558" y="824246"/>
              <a:ext cx="566671" cy="1558343"/>
            </a:xfrm>
            <a:custGeom>
              <a:avLst/>
              <a:gdLst>
                <a:gd name="connsiteX0" fmla="*/ 51516 w 553792"/>
                <a:gd name="connsiteY0" fmla="*/ 1481070 h 1481070"/>
                <a:gd name="connsiteX1" fmla="*/ 553792 w 553792"/>
                <a:gd name="connsiteY1" fmla="*/ 940157 h 1481070"/>
                <a:gd name="connsiteX2" fmla="*/ 540913 w 553792"/>
                <a:gd name="connsiteY2" fmla="*/ 0 h 1481070"/>
                <a:gd name="connsiteX3" fmla="*/ 0 w 553792"/>
                <a:gd name="connsiteY3" fmla="*/ 412124 h 1481070"/>
                <a:gd name="connsiteX4" fmla="*/ 51516 w 553792"/>
                <a:gd name="connsiteY4" fmla="*/ 1481070 h 14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92" h="1481070">
                  <a:moveTo>
                    <a:pt x="51516" y="1481070"/>
                  </a:moveTo>
                  <a:lnTo>
                    <a:pt x="553792" y="940157"/>
                  </a:lnTo>
                  <a:lnTo>
                    <a:pt x="540913" y="0"/>
                  </a:lnTo>
                  <a:lnTo>
                    <a:pt x="0" y="412124"/>
                  </a:lnTo>
                  <a:lnTo>
                    <a:pt x="51516" y="148107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>
                <a:solidFill>
                  <a:srgbClr val="002060"/>
                </a:solidFill>
              </a:endParaRP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62FFD1F-B623-42C6-9E97-DC954ABADEC2}"/>
              </a:ext>
            </a:extLst>
          </p:cNvPr>
          <p:cNvCxnSpPr>
            <a:cxnSpLocks/>
          </p:cNvCxnSpPr>
          <p:nvPr/>
        </p:nvCxnSpPr>
        <p:spPr>
          <a:xfrm flipH="1">
            <a:off x="749906" y="1075567"/>
            <a:ext cx="709135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54D2CBD-1874-4CA7-9F11-334E54786D8B}"/>
              </a:ext>
            </a:extLst>
          </p:cNvPr>
          <p:cNvCxnSpPr>
            <a:cxnSpLocks/>
          </p:cNvCxnSpPr>
          <p:nvPr/>
        </p:nvCxnSpPr>
        <p:spPr>
          <a:xfrm flipV="1">
            <a:off x="720847" y="1057264"/>
            <a:ext cx="1" cy="1442434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0EB0D37-2F6F-45F0-8BA1-200F45CAFCDD}"/>
              </a:ext>
            </a:extLst>
          </p:cNvPr>
          <p:cNvCxnSpPr>
            <a:cxnSpLocks/>
          </p:cNvCxnSpPr>
          <p:nvPr/>
        </p:nvCxnSpPr>
        <p:spPr>
          <a:xfrm flipH="1">
            <a:off x="720848" y="2516767"/>
            <a:ext cx="1970468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439A801-1FBB-4305-9CB7-2782FD78E703}"/>
              </a:ext>
            </a:extLst>
          </p:cNvPr>
          <p:cNvCxnSpPr>
            <a:cxnSpLocks/>
          </p:cNvCxnSpPr>
          <p:nvPr/>
        </p:nvCxnSpPr>
        <p:spPr>
          <a:xfrm flipH="1">
            <a:off x="4205217" y="2516767"/>
            <a:ext cx="1910366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C427FED-2A48-4FEC-B4B9-F7C171D49410}"/>
              </a:ext>
            </a:extLst>
          </p:cNvPr>
          <p:cNvCxnSpPr>
            <a:cxnSpLocks/>
          </p:cNvCxnSpPr>
          <p:nvPr/>
        </p:nvCxnSpPr>
        <p:spPr>
          <a:xfrm>
            <a:off x="6126057" y="1063484"/>
            <a:ext cx="0" cy="1453283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EA60BA3-C524-40CE-93FC-7DCF2EE92B5D}"/>
              </a:ext>
            </a:extLst>
          </p:cNvPr>
          <p:cNvCxnSpPr>
            <a:cxnSpLocks/>
          </p:cNvCxnSpPr>
          <p:nvPr/>
        </p:nvCxnSpPr>
        <p:spPr>
          <a:xfrm>
            <a:off x="2683675" y="2324515"/>
            <a:ext cx="0" cy="408397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40FC12D-3BBE-444F-A51C-F5B217D00E85}"/>
              </a:ext>
            </a:extLst>
          </p:cNvPr>
          <p:cNvCxnSpPr>
            <a:cxnSpLocks/>
          </p:cNvCxnSpPr>
          <p:nvPr/>
        </p:nvCxnSpPr>
        <p:spPr>
          <a:xfrm>
            <a:off x="2799585" y="2414668"/>
            <a:ext cx="0" cy="204198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F440E7F-E225-43B8-A06A-C7CAAA896A74}"/>
              </a:ext>
            </a:extLst>
          </p:cNvPr>
          <p:cNvCxnSpPr>
            <a:cxnSpLocks/>
          </p:cNvCxnSpPr>
          <p:nvPr/>
        </p:nvCxnSpPr>
        <p:spPr>
          <a:xfrm flipH="1" flipV="1">
            <a:off x="2799587" y="2516767"/>
            <a:ext cx="1207527" cy="11946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A40C1298-FB1A-4389-8D17-4476E7BB199A}"/>
              </a:ext>
            </a:extLst>
          </p:cNvPr>
          <p:cNvSpPr/>
          <p:nvPr/>
        </p:nvSpPr>
        <p:spPr>
          <a:xfrm>
            <a:off x="720847" y="499832"/>
            <a:ext cx="965911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>
              <a:solidFill>
                <a:srgbClr val="002060"/>
              </a:solidFill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C32A204-1CB4-411E-80EE-EF1417F27310}"/>
              </a:ext>
            </a:extLst>
          </p:cNvPr>
          <p:cNvCxnSpPr>
            <a:cxnSpLocks/>
          </p:cNvCxnSpPr>
          <p:nvPr/>
        </p:nvCxnSpPr>
        <p:spPr>
          <a:xfrm flipH="1">
            <a:off x="3955617" y="2516767"/>
            <a:ext cx="254993" cy="7144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BF1B56F-43EC-434C-AAA1-24E48C95F710}"/>
              </a:ext>
            </a:extLst>
          </p:cNvPr>
          <p:cNvCxnSpPr>
            <a:cxnSpLocks/>
          </p:cNvCxnSpPr>
          <p:nvPr/>
        </p:nvCxnSpPr>
        <p:spPr>
          <a:xfrm flipH="1">
            <a:off x="5318825" y="1063484"/>
            <a:ext cx="815247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4C1AABC-9ECB-4C79-B5D9-EB7F92752FB0}"/>
                  </a:ext>
                </a:extLst>
              </p:cNvPr>
              <p:cNvSpPr txBox="1"/>
              <p:nvPr/>
            </p:nvSpPr>
            <p:spPr>
              <a:xfrm>
                <a:off x="6096000" y="308736"/>
                <a:ext cx="2774175" cy="898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𝐸𝑒</m:t>
                          </m:r>
                        </m:num>
                        <m:den>
                          <m:r>
                            <a:rPr lang="en-US" sz="28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4C1AABC-9ECB-4C79-B5D9-EB7F92752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08736"/>
                <a:ext cx="2774175" cy="8989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D5F66D9-F970-4EA2-A8FA-28BBFBEFF26B}"/>
                  </a:ext>
                </a:extLst>
              </p:cNvPr>
              <p:cNvSpPr txBox="1"/>
              <p:nvPr/>
            </p:nvSpPr>
            <p:spPr>
              <a:xfrm>
                <a:off x="6774867" y="1003549"/>
                <a:ext cx="4634263" cy="896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𝑁𝑢𝑚𝑏𝑒𝑟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𝐷𝑒𝑛𝑠𝑖𝑡𝑦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𝐍</m:t>
                          </m:r>
                        </m:num>
                        <m:den>
                          <m:r>
                            <a:rPr lang="en-US" sz="2800" b="1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𝐕</m:t>
                          </m:r>
                        </m:den>
                      </m:f>
                    </m:oMath>
                  </m:oMathPara>
                </a14:m>
                <a:endParaRPr lang="en-IN" sz="2800" b="1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CD5F66D9-F970-4EA2-A8FA-28BBFBEFF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4867" y="1003549"/>
                <a:ext cx="4634263" cy="8961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68B6D43-A9FE-4739-93B1-0464B323ECA8}"/>
                  </a:ext>
                </a:extLst>
              </p:cNvPr>
              <p:cNvSpPr txBox="1"/>
              <p:nvPr/>
            </p:nvSpPr>
            <p:spPr>
              <a:xfrm>
                <a:off x="5881358" y="1809369"/>
                <a:ext cx="4634263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𝑉𝑜𝑙𝑢𝑚𝑒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868B6D43-A9FE-4739-93B1-0464B323EC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1358" y="1809369"/>
                <a:ext cx="4634263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F26EB83-3AA4-41F7-AEAE-25C8252C9D29}"/>
                  </a:ext>
                </a:extLst>
              </p:cNvPr>
              <p:cNvSpPr txBox="1"/>
              <p:nvPr/>
            </p:nvSpPr>
            <p:spPr>
              <a:xfrm>
                <a:off x="51154" y="2904414"/>
                <a:ext cx="172510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𝑁𝑒</m:t>
                      </m:r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0F26EB83-3AA4-41F7-AEAE-25C8252C9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54" y="2904414"/>
                <a:ext cx="1725105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6CC4119-AAE6-41D1-8BC3-2013B63EEBCA}"/>
                  </a:ext>
                </a:extLst>
              </p:cNvPr>
              <p:cNvSpPr txBox="1"/>
              <p:nvPr/>
            </p:nvSpPr>
            <p:spPr>
              <a:xfrm>
                <a:off x="1248177" y="2902441"/>
                <a:ext cx="1725105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3200" b="1" i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E6CC4119-AAE6-41D1-8BC3-2013B63EE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8177" y="2902441"/>
                <a:ext cx="1725105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FD2B8CF-0E55-4D93-BCB1-542401EF287E}"/>
                  </a:ext>
                </a:extLst>
              </p:cNvPr>
              <p:cNvSpPr txBox="1"/>
              <p:nvPr/>
            </p:nvSpPr>
            <p:spPr>
              <a:xfrm>
                <a:off x="2691860" y="2917651"/>
                <a:ext cx="172510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𝐴𝑙𝑒</m:t>
                      </m:r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FD2B8CF-0E55-4D93-BCB1-542401EF2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1860" y="2917651"/>
                <a:ext cx="1725105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7D273C3-91EA-4698-B490-D8C712F19F2B}"/>
                  </a:ext>
                </a:extLst>
              </p:cNvPr>
              <p:cNvSpPr txBox="1"/>
              <p:nvPr/>
            </p:nvSpPr>
            <p:spPr>
              <a:xfrm>
                <a:off x="-25795" y="3604136"/>
                <a:ext cx="1725105" cy="830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27D273C3-91EA-4698-B490-D8C712F19F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5795" y="3604136"/>
                <a:ext cx="1725105" cy="83029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DD5C651-F547-4826-B7B7-D495900E44BD}"/>
                  </a:ext>
                </a:extLst>
              </p:cNvPr>
              <p:cNvSpPr txBox="1"/>
              <p:nvPr/>
            </p:nvSpPr>
            <p:spPr>
              <a:xfrm>
                <a:off x="1074480" y="3526024"/>
                <a:ext cx="1725105" cy="910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𝑛𝐴𝑙𝑒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0DD5C651-F547-4826-B7B7-D495900E4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480" y="3526024"/>
                <a:ext cx="1725105" cy="9103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EA94FC8-6519-49B6-BE45-8F8802949B01}"/>
                  </a:ext>
                </a:extLst>
              </p:cNvPr>
              <p:cNvSpPr txBox="1"/>
              <p:nvPr/>
            </p:nvSpPr>
            <p:spPr>
              <a:xfrm>
                <a:off x="2596022" y="3692268"/>
                <a:ext cx="172510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𝑛𝐴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IN" sz="280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EEA94FC8-6519-49B6-BE45-8F8802949B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6022" y="3692268"/>
                <a:ext cx="1725105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D7A92C8-BC0C-4108-86C2-49DA635E6BA0}"/>
                  </a:ext>
                </a:extLst>
              </p:cNvPr>
              <p:cNvSpPr txBox="1"/>
              <p:nvPr/>
            </p:nvSpPr>
            <p:spPr>
              <a:xfrm>
                <a:off x="9710670" y="215075"/>
                <a:ext cx="2112136" cy="9103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D7A92C8-BC0C-4108-86C2-49DA635E6B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0670" y="215075"/>
                <a:ext cx="2112136" cy="9103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191A841-D7B4-4642-99EB-0448026EFA06}"/>
                  </a:ext>
                </a:extLst>
              </p:cNvPr>
              <p:cNvSpPr txBox="1"/>
              <p:nvPr/>
            </p:nvSpPr>
            <p:spPr>
              <a:xfrm>
                <a:off x="444645" y="4610930"/>
                <a:ext cx="2028791" cy="523220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𝑛𝐴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IN" sz="280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191A841-D7B4-4642-99EB-0448026EF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45" y="4610930"/>
                <a:ext cx="2028791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F3B4634-6062-49FC-8427-5CA7B974F71D}"/>
                  </a:ext>
                </a:extLst>
              </p:cNvPr>
              <p:cNvSpPr txBox="1"/>
              <p:nvPr/>
            </p:nvSpPr>
            <p:spPr>
              <a:xfrm>
                <a:off x="444645" y="5376331"/>
                <a:ext cx="2028791" cy="7041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𝑛𝐴</m:t>
                    </m:r>
                    <m:f>
                      <m:fPr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𝐸𝑒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IN" sz="280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CF3B4634-6062-49FC-8427-5CA7B974F7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645" y="5376331"/>
                <a:ext cx="2028791" cy="70416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CCDFF06-A1B6-4ED2-B1D6-A0C4878A69DC}"/>
                  </a:ext>
                </a:extLst>
              </p:cNvPr>
              <p:cNvSpPr txBox="1"/>
              <p:nvPr/>
            </p:nvSpPr>
            <p:spPr>
              <a:xfrm>
                <a:off x="2642484" y="5376330"/>
                <a:ext cx="2028791" cy="7641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𝑛𝐴</m:t>
                    </m:r>
                    <m:f>
                      <m:fPr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IN" sz="280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CCDFF06-A1B6-4ED2-B1D6-A0C4878A69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2484" y="5376330"/>
                <a:ext cx="2028791" cy="76418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FBE3E76-9DF2-432B-9F54-A947A074DAFF}"/>
                  </a:ext>
                </a:extLst>
              </p:cNvPr>
              <p:cNvSpPr txBox="1"/>
              <p:nvPr/>
            </p:nvSpPr>
            <p:spPr>
              <a:xfrm>
                <a:off x="5160400" y="2839952"/>
                <a:ext cx="2774172" cy="7641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0">
                    <a:solidFill>
                      <a:srgbClr val="002060"/>
                    </a:solidFill>
                  </a:rPr>
                  <a:t>Or,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800" b="0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𝑛𝐴</m:t>
                    </m:r>
                    <m:f>
                      <m:fPr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IN" sz="280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CFBE3E76-9DF2-432B-9F54-A947A074DA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0400" y="2839952"/>
                <a:ext cx="2774172" cy="764184"/>
              </a:xfrm>
              <a:prstGeom prst="rect">
                <a:avLst/>
              </a:prstGeom>
              <a:blipFill>
                <a:blip r:embed="rId15"/>
                <a:stretch>
                  <a:fillRect l="-4615" b="-104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F5FD00C-C4E0-471A-AF91-13F87C55D99B}"/>
                  </a:ext>
                </a:extLst>
              </p:cNvPr>
              <p:cNvSpPr txBox="1"/>
              <p:nvPr/>
            </p:nvSpPr>
            <p:spPr>
              <a:xfrm>
                <a:off x="9359016" y="2384763"/>
                <a:ext cx="2112136" cy="898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F5FD00C-C4E0-471A-AF91-13F87C55D9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9016" y="2384763"/>
                <a:ext cx="2112136" cy="89896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D546EDD-B377-46C8-9442-EFB028E642BC}"/>
                  </a:ext>
                </a:extLst>
              </p:cNvPr>
              <p:cNvSpPr txBox="1"/>
              <p:nvPr/>
            </p:nvSpPr>
            <p:spPr>
              <a:xfrm>
                <a:off x="5264816" y="3833396"/>
                <a:ext cx="2774172" cy="76418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2800" b="0">
                    <a:solidFill>
                      <a:srgbClr val="002060"/>
                    </a:solidFill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𝑛𝐴</m:t>
                    </m:r>
                    <m:f>
                      <m:fPr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28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f>
                      <m:fPr>
                        <m:ctrlP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US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den>
                    </m:f>
                  </m:oMath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1D546EDD-B377-46C8-9442-EFB028E642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4816" y="3833396"/>
                <a:ext cx="2774172" cy="76418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D9E8686-0AA4-40C9-97BE-A5434C08F908}"/>
                  </a:ext>
                </a:extLst>
              </p:cNvPr>
              <p:cNvSpPr txBox="1"/>
              <p:nvPr/>
            </p:nvSpPr>
            <p:spPr>
              <a:xfrm>
                <a:off x="5387780" y="4911470"/>
                <a:ext cx="3073639" cy="95635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3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36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f>
                      <m:fPr>
                        <m:ctrlP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36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36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36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36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36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f>
                      <m:fPr>
                        <m:ctrlPr>
                          <a:rPr lang="en-US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sz="36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den>
                    </m:f>
                  </m:oMath>
                </a14:m>
                <a:r>
                  <a:rPr lang="en-IN" sz="3600">
                    <a:solidFill>
                      <a:srgbClr val="002060"/>
                    </a:solidFill>
                  </a:rPr>
                  <a:t>  V</a:t>
                </a: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D9E8686-0AA4-40C9-97BE-A5434C08F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7780" y="4911470"/>
                <a:ext cx="3073639" cy="956352"/>
              </a:xfrm>
              <a:prstGeom prst="rect">
                <a:avLst/>
              </a:prstGeom>
              <a:blipFill>
                <a:blip r:embed="rId18"/>
                <a:stretch>
                  <a:fillRect b="-1146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9A6E0007-255A-4F27-A2FA-EF693D18C194}"/>
              </a:ext>
            </a:extLst>
          </p:cNvPr>
          <p:cNvSpPr/>
          <p:nvPr/>
        </p:nvSpPr>
        <p:spPr>
          <a:xfrm>
            <a:off x="4788367" y="3024604"/>
            <a:ext cx="88554" cy="3286044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9FDCD96-9275-48C9-AEE7-1AF0D3E19C56}"/>
                  </a:ext>
                </a:extLst>
              </p:cNvPr>
              <p:cNvSpPr txBox="1"/>
              <p:nvPr/>
            </p:nvSpPr>
            <p:spPr>
              <a:xfrm>
                <a:off x="4899746" y="1236128"/>
                <a:ext cx="10446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IN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29FDCD96-9275-48C9-AEE7-1AF0D3E19C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746" y="1236128"/>
                <a:ext cx="1044645" cy="3693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9D43568-FE72-4AA3-B854-6BC2CCA0D45B}"/>
                  </a:ext>
                </a:extLst>
              </p:cNvPr>
              <p:cNvSpPr txBox="1"/>
              <p:nvPr/>
            </p:nvSpPr>
            <p:spPr>
              <a:xfrm>
                <a:off x="2667607" y="1566245"/>
                <a:ext cx="10446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IN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D9D43568-FE72-4AA3-B854-6BC2CCA0D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607" y="1566245"/>
                <a:ext cx="1044645" cy="3693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23830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 animBg="1"/>
      <p:bldP spid="65" grpId="0"/>
      <p:bldP spid="66" grpId="0"/>
      <p:bldP spid="67" grpId="0"/>
      <p:bldP spid="68" grpId="0"/>
      <p:bldP spid="69" grpId="0"/>
      <p:bldP spid="70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58961C5-41BE-4A7B-B8FC-C664ED780519}"/>
              </a:ext>
            </a:extLst>
          </p:cNvPr>
          <p:cNvGrpSpPr/>
          <p:nvPr/>
        </p:nvGrpSpPr>
        <p:grpSpPr>
          <a:xfrm>
            <a:off x="1459041" y="449278"/>
            <a:ext cx="4018207" cy="1228415"/>
            <a:chOff x="2189409" y="824246"/>
            <a:chExt cx="7186411" cy="1558346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40E957A-5F6B-4D9E-A25F-D6FAC0D72810}"/>
                </a:ext>
              </a:extLst>
            </p:cNvPr>
            <p:cNvSpPr/>
            <p:nvPr/>
          </p:nvSpPr>
          <p:spPr>
            <a:xfrm>
              <a:off x="2189409" y="824248"/>
              <a:ext cx="7044744" cy="1558343"/>
            </a:xfrm>
            <a:custGeom>
              <a:avLst/>
              <a:gdLst>
                <a:gd name="connsiteX0" fmla="*/ 502279 w 7044744"/>
                <a:gd name="connsiteY0" fmla="*/ 0 h 1558343"/>
                <a:gd name="connsiteX1" fmla="*/ 7044744 w 7044744"/>
                <a:gd name="connsiteY1" fmla="*/ 0 h 1558343"/>
                <a:gd name="connsiteX2" fmla="*/ 6542465 w 7044744"/>
                <a:gd name="connsiteY2" fmla="*/ 463639 h 1558343"/>
                <a:gd name="connsiteX3" fmla="*/ 6555347 w 7044744"/>
                <a:gd name="connsiteY3" fmla="*/ 463639 h 1558343"/>
                <a:gd name="connsiteX4" fmla="*/ 6555347 w 7044744"/>
                <a:gd name="connsiteY4" fmla="*/ 1558343 h 1558343"/>
                <a:gd name="connsiteX5" fmla="*/ 0 w 7044744"/>
                <a:gd name="connsiteY5" fmla="*/ 1558343 h 1558343"/>
                <a:gd name="connsiteX6" fmla="*/ 0 w 7044744"/>
                <a:gd name="connsiteY6" fmla="*/ 463639 h 1558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44744" h="1558343">
                  <a:moveTo>
                    <a:pt x="502279" y="0"/>
                  </a:moveTo>
                  <a:lnTo>
                    <a:pt x="7044744" y="0"/>
                  </a:lnTo>
                  <a:lnTo>
                    <a:pt x="6542465" y="463639"/>
                  </a:lnTo>
                  <a:lnTo>
                    <a:pt x="6555347" y="463639"/>
                  </a:lnTo>
                  <a:lnTo>
                    <a:pt x="6555347" y="1558343"/>
                  </a:lnTo>
                  <a:lnTo>
                    <a:pt x="0" y="1558343"/>
                  </a:lnTo>
                  <a:lnTo>
                    <a:pt x="0" y="4636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IN" sz="2400" b="1">
                <a:solidFill>
                  <a:srgbClr val="002060"/>
                </a:solidFill>
              </a:endParaRPr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713DEBFF-E330-46BB-9BEB-AC07C86C9210}"/>
                </a:ext>
              </a:extLst>
            </p:cNvPr>
            <p:cNvSpPr/>
            <p:nvPr/>
          </p:nvSpPr>
          <p:spPr>
            <a:xfrm>
              <a:off x="8809149" y="1996225"/>
              <a:ext cx="566671" cy="386367"/>
            </a:xfrm>
            <a:custGeom>
              <a:avLst/>
              <a:gdLst>
                <a:gd name="connsiteX0" fmla="*/ 0 w 566671"/>
                <a:gd name="connsiteY0" fmla="*/ 386367 h 386367"/>
                <a:gd name="connsiteX1" fmla="*/ 0 w 566671"/>
                <a:gd name="connsiteY1" fmla="*/ 386367 h 386367"/>
                <a:gd name="connsiteX2" fmla="*/ 180305 w 566671"/>
                <a:gd name="connsiteY2" fmla="*/ 283336 h 386367"/>
                <a:gd name="connsiteX3" fmla="*/ 270457 w 566671"/>
                <a:gd name="connsiteY3" fmla="*/ 218941 h 386367"/>
                <a:gd name="connsiteX4" fmla="*/ 309093 w 566671"/>
                <a:gd name="connsiteY4" fmla="*/ 180305 h 386367"/>
                <a:gd name="connsiteX5" fmla="*/ 386366 w 566671"/>
                <a:gd name="connsiteY5" fmla="*/ 141668 h 386367"/>
                <a:gd name="connsiteX6" fmla="*/ 425003 w 566671"/>
                <a:gd name="connsiteY6" fmla="*/ 103031 h 386367"/>
                <a:gd name="connsiteX7" fmla="*/ 489397 w 566671"/>
                <a:gd name="connsiteY7" fmla="*/ 64395 h 386367"/>
                <a:gd name="connsiteX8" fmla="*/ 528034 w 566671"/>
                <a:gd name="connsiteY8" fmla="*/ 25758 h 386367"/>
                <a:gd name="connsiteX9" fmla="*/ 566671 w 566671"/>
                <a:gd name="connsiteY9" fmla="*/ 0 h 386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66671" h="386367">
                  <a:moveTo>
                    <a:pt x="0" y="386367"/>
                  </a:moveTo>
                  <a:lnTo>
                    <a:pt x="0" y="386367"/>
                  </a:lnTo>
                  <a:cubicBezTo>
                    <a:pt x="60102" y="352023"/>
                    <a:pt x="121448" y="319771"/>
                    <a:pt x="180305" y="283336"/>
                  </a:cubicBezTo>
                  <a:cubicBezTo>
                    <a:pt x="211705" y="263898"/>
                    <a:pt x="241620" y="242011"/>
                    <a:pt x="270457" y="218941"/>
                  </a:cubicBezTo>
                  <a:cubicBezTo>
                    <a:pt x="284679" y="207563"/>
                    <a:pt x="293939" y="190408"/>
                    <a:pt x="309093" y="180305"/>
                  </a:cubicBezTo>
                  <a:cubicBezTo>
                    <a:pt x="333054" y="164331"/>
                    <a:pt x="362405" y="157642"/>
                    <a:pt x="386366" y="141668"/>
                  </a:cubicBezTo>
                  <a:cubicBezTo>
                    <a:pt x="401521" y="131565"/>
                    <a:pt x="410432" y="113959"/>
                    <a:pt x="425003" y="103031"/>
                  </a:cubicBezTo>
                  <a:cubicBezTo>
                    <a:pt x="445028" y="88012"/>
                    <a:pt x="469372" y="79414"/>
                    <a:pt x="489397" y="64395"/>
                  </a:cubicBezTo>
                  <a:cubicBezTo>
                    <a:pt x="503968" y="53467"/>
                    <a:pt x="514042" y="37418"/>
                    <a:pt x="528034" y="25758"/>
                  </a:cubicBezTo>
                  <a:cubicBezTo>
                    <a:pt x="539925" y="15849"/>
                    <a:pt x="566671" y="0"/>
                    <a:pt x="566671" y="0"/>
                  </a:cubicBezTo>
                </a:path>
              </a:pathLst>
            </a:cu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>
                <a:solidFill>
                  <a:srgbClr val="002060"/>
                </a:solidFill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C04431-C80E-4B89-9708-128A38329907}"/>
                </a:ext>
              </a:extLst>
            </p:cNvPr>
            <p:cNvSpPr/>
            <p:nvPr/>
          </p:nvSpPr>
          <p:spPr>
            <a:xfrm>
              <a:off x="8712558" y="824246"/>
              <a:ext cx="566671" cy="1558343"/>
            </a:xfrm>
            <a:custGeom>
              <a:avLst/>
              <a:gdLst>
                <a:gd name="connsiteX0" fmla="*/ 51516 w 553792"/>
                <a:gd name="connsiteY0" fmla="*/ 1481070 h 1481070"/>
                <a:gd name="connsiteX1" fmla="*/ 553792 w 553792"/>
                <a:gd name="connsiteY1" fmla="*/ 940157 h 1481070"/>
                <a:gd name="connsiteX2" fmla="*/ 540913 w 553792"/>
                <a:gd name="connsiteY2" fmla="*/ 0 h 1481070"/>
                <a:gd name="connsiteX3" fmla="*/ 0 w 553792"/>
                <a:gd name="connsiteY3" fmla="*/ 412124 h 1481070"/>
                <a:gd name="connsiteX4" fmla="*/ 51516 w 553792"/>
                <a:gd name="connsiteY4" fmla="*/ 1481070 h 1481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792" h="1481070">
                  <a:moveTo>
                    <a:pt x="51516" y="1481070"/>
                  </a:moveTo>
                  <a:lnTo>
                    <a:pt x="553792" y="940157"/>
                  </a:lnTo>
                  <a:lnTo>
                    <a:pt x="540913" y="0"/>
                  </a:lnTo>
                  <a:lnTo>
                    <a:pt x="0" y="412124"/>
                  </a:lnTo>
                  <a:lnTo>
                    <a:pt x="51516" y="148107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>
                <a:solidFill>
                  <a:srgbClr val="002060"/>
                </a:solidFill>
              </a:endParaRPr>
            </a:p>
          </p:txBody>
        </p:sp>
      </p:grp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262FFD1F-B623-42C6-9E97-DC954ABADEC2}"/>
              </a:ext>
            </a:extLst>
          </p:cNvPr>
          <p:cNvCxnSpPr>
            <a:cxnSpLocks/>
          </p:cNvCxnSpPr>
          <p:nvPr/>
        </p:nvCxnSpPr>
        <p:spPr>
          <a:xfrm flipH="1">
            <a:off x="749906" y="1075567"/>
            <a:ext cx="709135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54D2CBD-1874-4CA7-9F11-334E54786D8B}"/>
              </a:ext>
            </a:extLst>
          </p:cNvPr>
          <p:cNvCxnSpPr>
            <a:cxnSpLocks/>
          </p:cNvCxnSpPr>
          <p:nvPr/>
        </p:nvCxnSpPr>
        <p:spPr>
          <a:xfrm flipV="1">
            <a:off x="720847" y="1057264"/>
            <a:ext cx="1" cy="1442434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0EB0D37-2F6F-45F0-8BA1-200F45CAFCDD}"/>
              </a:ext>
            </a:extLst>
          </p:cNvPr>
          <p:cNvCxnSpPr>
            <a:cxnSpLocks/>
          </p:cNvCxnSpPr>
          <p:nvPr/>
        </p:nvCxnSpPr>
        <p:spPr>
          <a:xfrm flipH="1">
            <a:off x="720848" y="2516767"/>
            <a:ext cx="1970468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439A801-1FBB-4305-9CB7-2782FD78E703}"/>
              </a:ext>
            </a:extLst>
          </p:cNvPr>
          <p:cNvCxnSpPr>
            <a:cxnSpLocks/>
          </p:cNvCxnSpPr>
          <p:nvPr/>
        </p:nvCxnSpPr>
        <p:spPr>
          <a:xfrm flipH="1">
            <a:off x="4205217" y="2516767"/>
            <a:ext cx="1910366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C427FED-2A48-4FEC-B4B9-F7C171D49410}"/>
              </a:ext>
            </a:extLst>
          </p:cNvPr>
          <p:cNvCxnSpPr>
            <a:cxnSpLocks/>
          </p:cNvCxnSpPr>
          <p:nvPr/>
        </p:nvCxnSpPr>
        <p:spPr>
          <a:xfrm>
            <a:off x="6126057" y="1063484"/>
            <a:ext cx="0" cy="1453283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EA60BA3-C524-40CE-93FC-7DCF2EE92B5D}"/>
              </a:ext>
            </a:extLst>
          </p:cNvPr>
          <p:cNvCxnSpPr>
            <a:cxnSpLocks/>
          </p:cNvCxnSpPr>
          <p:nvPr/>
        </p:nvCxnSpPr>
        <p:spPr>
          <a:xfrm>
            <a:off x="2683675" y="2324515"/>
            <a:ext cx="0" cy="408397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40FC12D-3BBE-444F-A51C-F5B217D00E85}"/>
              </a:ext>
            </a:extLst>
          </p:cNvPr>
          <p:cNvCxnSpPr>
            <a:cxnSpLocks/>
          </p:cNvCxnSpPr>
          <p:nvPr/>
        </p:nvCxnSpPr>
        <p:spPr>
          <a:xfrm>
            <a:off x="2799585" y="2414668"/>
            <a:ext cx="0" cy="204198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F440E7F-E225-43B8-A06A-C7CAAA896A74}"/>
              </a:ext>
            </a:extLst>
          </p:cNvPr>
          <p:cNvCxnSpPr>
            <a:cxnSpLocks/>
          </p:cNvCxnSpPr>
          <p:nvPr/>
        </p:nvCxnSpPr>
        <p:spPr>
          <a:xfrm flipH="1" flipV="1">
            <a:off x="2799587" y="2516767"/>
            <a:ext cx="1207527" cy="11946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A40C1298-FB1A-4389-8D17-4476E7BB199A}"/>
              </a:ext>
            </a:extLst>
          </p:cNvPr>
          <p:cNvSpPr/>
          <p:nvPr/>
        </p:nvSpPr>
        <p:spPr>
          <a:xfrm>
            <a:off x="720847" y="499832"/>
            <a:ext cx="965911" cy="453912"/>
          </a:xfrm>
          <a:prstGeom prst="rightArrow">
            <a:avLst>
              <a:gd name="adj1" fmla="val 50000"/>
              <a:gd name="adj2" fmla="val 98865"/>
            </a:avLst>
          </a:prstGeom>
          <a:noFill/>
          <a:ln>
            <a:solidFill>
              <a:srgbClr val="FF99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>
              <a:solidFill>
                <a:srgbClr val="002060"/>
              </a:solidFill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C32A204-1CB4-411E-80EE-EF1417F27310}"/>
              </a:ext>
            </a:extLst>
          </p:cNvPr>
          <p:cNvCxnSpPr>
            <a:cxnSpLocks/>
          </p:cNvCxnSpPr>
          <p:nvPr/>
        </p:nvCxnSpPr>
        <p:spPr>
          <a:xfrm flipH="1">
            <a:off x="3955617" y="2516767"/>
            <a:ext cx="254993" cy="7144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BF1B56F-43EC-434C-AAA1-24E48C95F710}"/>
              </a:ext>
            </a:extLst>
          </p:cNvPr>
          <p:cNvCxnSpPr>
            <a:cxnSpLocks/>
          </p:cNvCxnSpPr>
          <p:nvPr/>
        </p:nvCxnSpPr>
        <p:spPr>
          <a:xfrm flipH="1">
            <a:off x="5318825" y="1063484"/>
            <a:ext cx="815247" cy="0"/>
          </a:xfrm>
          <a:prstGeom prst="line">
            <a:avLst/>
          </a:prstGeom>
          <a:ln w="38100">
            <a:solidFill>
              <a:srgbClr val="FFFF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D9E8686-0AA4-40C9-97BE-A5434C08F908}"/>
                  </a:ext>
                </a:extLst>
              </p:cNvPr>
              <p:cNvSpPr txBox="1"/>
              <p:nvPr/>
            </p:nvSpPr>
            <p:spPr>
              <a:xfrm>
                <a:off x="7609580" y="726788"/>
                <a:ext cx="4005510" cy="11483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sz="4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f>
                      <m:fPr>
                        <m:ctrlPr>
                          <a:rPr lang="en-US" sz="4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4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i="1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4400" b="0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4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r>
                      <a:rPr lang="en-US" sz="4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𝜏</m:t>
                    </m:r>
                    <m:f>
                      <m:fPr>
                        <m:ctrlPr>
                          <a:rPr lang="en-US" sz="4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US" sz="4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𝑙</m:t>
                        </m:r>
                      </m:den>
                    </m:f>
                  </m:oMath>
                </a14:m>
                <a:r>
                  <a:rPr lang="en-IN" sz="4400">
                    <a:solidFill>
                      <a:srgbClr val="002060"/>
                    </a:solidFill>
                  </a:rPr>
                  <a:t>  V</a:t>
                </a: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9D9E8686-0AA4-40C9-97BE-A5434C08F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9580" y="726788"/>
                <a:ext cx="4005510" cy="1148391"/>
              </a:xfrm>
              <a:prstGeom prst="rect">
                <a:avLst/>
              </a:prstGeom>
              <a:blipFill>
                <a:blip r:embed="rId2"/>
                <a:stretch>
                  <a:fillRect b="-1216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B9FBE80-7E0C-4A8C-8CB7-A594D65E1E44}"/>
                  </a:ext>
                </a:extLst>
              </p:cNvPr>
              <p:cNvSpPr txBox="1"/>
              <p:nvPr/>
            </p:nvSpPr>
            <p:spPr>
              <a:xfrm>
                <a:off x="556125" y="3118892"/>
                <a:ext cx="4005327" cy="9103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f>
                        <m:f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IN" sz="280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2B9FBE80-7E0C-4A8C-8CB7-A594D65E1E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125" y="3118892"/>
                <a:ext cx="4005327" cy="9103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E13088D-986E-4D18-90BA-CFC17950E467}"/>
                  </a:ext>
                </a:extLst>
              </p:cNvPr>
              <p:cNvSpPr txBox="1"/>
              <p:nvPr/>
            </p:nvSpPr>
            <p:spPr>
              <a:xfrm>
                <a:off x="3853086" y="3164066"/>
                <a:ext cx="2506612" cy="90755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DE13088D-986E-4D18-90BA-CFC17950E4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3086" y="3164066"/>
                <a:ext cx="2506612" cy="9075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A2B7B5B-B413-4289-839C-3493F05A4F6F}"/>
                  </a:ext>
                </a:extLst>
              </p:cNvPr>
              <p:cNvSpPr txBox="1"/>
              <p:nvPr/>
            </p:nvSpPr>
            <p:spPr>
              <a:xfrm>
                <a:off x="6377244" y="3198977"/>
                <a:ext cx="4565576" cy="8302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𝑤h𝑒𝑟𝑒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A2B7B5B-B413-4289-839C-3493F05A4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7244" y="3198977"/>
                <a:ext cx="4565576" cy="83029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55C0D8F-CF6A-4E89-ADF4-340F6BF64300}"/>
                  </a:ext>
                </a:extLst>
              </p:cNvPr>
              <p:cNvSpPr txBox="1"/>
              <p:nvPr/>
            </p:nvSpPr>
            <p:spPr>
              <a:xfrm>
                <a:off x="3627460" y="4689794"/>
                <a:ext cx="2506612" cy="52322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𝑜𝑟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𝐼𝑅</m:t>
                      </m:r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355C0D8F-CF6A-4E89-ADF4-340F6BF643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7460" y="4689794"/>
                <a:ext cx="250661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71CF6B0-E61B-4AFC-B131-8C0AB4FA66AA}"/>
                  </a:ext>
                </a:extLst>
              </p:cNvPr>
              <p:cNvSpPr txBox="1"/>
              <p:nvPr/>
            </p:nvSpPr>
            <p:spPr>
              <a:xfrm>
                <a:off x="6605108" y="4497626"/>
                <a:ext cx="3258419" cy="9075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𝑤h𝑒𝑟𝑒</m:t>
                      </m:r>
                      <m:r>
                        <a:rPr lang="en-IN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71CF6B0-E61B-4AFC-B131-8C0AB4FA6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08" y="4497626"/>
                <a:ext cx="3258419" cy="90755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37B2FA-88E8-4357-ABDA-D3223A9027B7}"/>
                  </a:ext>
                </a:extLst>
              </p:cNvPr>
              <p:cNvSpPr txBox="1"/>
              <p:nvPr/>
            </p:nvSpPr>
            <p:spPr>
              <a:xfrm>
                <a:off x="4899746" y="1236128"/>
                <a:ext cx="10446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IN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137B2FA-88E8-4357-ABDA-D3223A9027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9746" y="1236128"/>
                <a:ext cx="104464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BDA7E3-E8DA-4A0B-8EB3-0BA6F20A8F84}"/>
                  </a:ext>
                </a:extLst>
              </p:cNvPr>
              <p:cNvSpPr txBox="1"/>
              <p:nvPr/>
            </p:nvSpPr>
            <p:spPr>
              <a:xfrm>
                <a:off x="2667607" y="1566245"/>
                <a:ext cx="10446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en-IN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BDA7E3-E8DA-4A0B-8EB3-0BA6F20A8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607" y="1566245"/>
                <a:ext cx="1044645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65939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50" grpId="0"/>
      <p:bldP spid="51" grpId="0"/>
      <p:bldP spid="52" grpId="0"/>
      <p:bldP spid="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6487B37-86CD-4826-767E-1502E4E7AB4F}"/>
              </a:ext>
            </a:extLst>
          </p:cNvPr>
          <p:cNvSpPr txBox="1"/>
          <p:nvPr/>
        </p:nvSpPr>
        <p:spPr>
          <a:xfrm>
            <a:off x="337540" y="213600"/>
            <a:ext cx="4107984" cy="523220"/>
          </a:xfrm>
          <a:prstGeom prst="rect">
            <a:avLst/>
          </a:prstGeom>
          <a:solidFill>
            <a:srgbClr val="002060"/>
          </a:solidFill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solidFill>
                  <a:schemeClr val="bg1"/>
                </a:solidFill>
              </a:rPr>
              <a:t>Resistivity- Molecular View</a:t>
            </a:r>
            <a:endParaRPr lang="en-IN" sz="28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A2B7B5B-B413-4289-839C-3493F05A4F6F}"/>
                  </a:ext>
                </a:extLst>
              </p:cNvPr>
              <p:cNvSpPr txBox="1"/>
              <p:nvPr/>
            </p:nvSpPr>
            <p:spPr>
              <a:xfrm>
                <a:off x="991613" y="884052"/>
                <a:ext cx="2506612" cy="8302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BA2B7B5B-B413-4289-839C-3493F05A4F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1613" y="884052"/>
                <a:ext cx="2506612" cy="83029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71CF6B0-E61B-4AFC-B131-8C0AB4FA66AA}"/>
                  </a:ext>
                </a:extLst>
              </p:cNvPr>
              <p:cNvSpPr txBox="1"/>
              <p:nvPr/>
            </p:nvSpPr>
            <p:spPr>
              <a:xfrm>
                <a:off x="6535760" y="475210"/>
                <a:ext cx="1522038" cy="9075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571CF6B0-E61B-4AFC-B131-8C0AB4FA66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5760" y="475210"/>
                <a:ext cx="1522038" cy="9075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88D6D7-F977-4E44-9980-D72A30106B24}"/>
                  </a:ext>
                </a:extLst>
              </p:cNvPr>
              <p:cNvSpPr txBox="1"/>
              <p:nvPr/>
            </p:nvSpPr>
            <p:spPr>
              <a:xfrm>
                <a:off x="717542" y="1861576"/>
                <a:ext cx="8611712" cy="42780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𝑇𝑒𝑚𝑝𝑎𝑟𝑎𝑡𝑢𝑟𝑒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⇑ 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⇒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𝐾𝐸</m:t>
                      </m:r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⇑</m:t>
                      </m:r>
                    </m:oMath>
                  </m:oMathPara>
                </a14:m>
                <a:endParaRPr lang="en-US" sz="2800" i="1" dirty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  <a:p>
                <a:endParaRPr lang="en-US" sz="2800" i="1" dirty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𝐾𝐸</m:t>
                      </m:r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⇑⇒</m:t>
                      </m:r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𝑉𝑒𝑙𝑜𝑐𝑖𝑡𝑦</m:t>
                      </m:r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𝑒𝑙𝑒𝑐𝑡𝑟𝑜𝑛</m:t>
                      </m:r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⇑</m:t>
                      </m:r>
                    </m:oMath>
                  </m:oMathPara>
                </a14:m>
                <a:endParaRPr lang="en-US" sz="2800" i="1" dirty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  <a:p>
                <a:endParaRPr lang="en-US" sz="2800" i="1" dirty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𝑉𝑒𝑙𝑜𝑐𝑖𝑡𝑦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𝑒𝑙𝑒𝑐𝑡𝑟𝑜𝑛</m:t>
                      </m:r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⇑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𝑅𝑒𝑙𝑎𝑥𝑎𝑡𝑖𝑜𝑛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𝑡𝑖𝑚𝑒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⇓ </m:t>
                      </m:r>
                    </m:oMath>
                  </m:oMathPara>
                </a14:m>
                <a:endParaRPr lang="en-IN" sz="3200" b="0" i="1" dirty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  <a:p>
                <a:endParaRPr lang="en-US" sz="2800" b="0" i="1" dirty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𝑅𝑒𝑙𝑎𝑥𝑎𝑡𝑖𝑜𝑛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𝑡𝑖𝑚𝑒</m:t>
                      </m:r>
                      <m:r>
                        <a:rPr lang="en-US" sz="32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⇓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⇒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𝑅𝑒𝑠𝑖𝑠𝑡𝑖𝑣𝑖𝑡𝑦</m:t>
                      </m:r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⇑</m:t>
                      </m:r>
                    </m:oMath>
                  </m:oMathPara>
                </a14:m>
                <a:endParaRPr lang="en-IN" sz="3200" i="1" dirty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  <a:p>
                <a:endParaRPr lang="en-US" sz="2800" i="1" dirty="0">
                  <a:solidFill>
                    <a:srgbClr val="002060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𝑅𝑒𝑠𝑖𝑠𝑡𝑖𝑣𝑖𝑡𝑦</m:t>
                      </m:r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⇑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𝑅𝑒𝑠𝑖𝑠𝑡𝑎𝑛𝑐𝑒</m:t>
                      </m:r>
                      <m:r>
                        <a:rPr lang="en-US" sz="320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⇑</m:t>
                      </m:r>
                      <m:r>
                        <a:rPr lang="en-US" sz="32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8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488D6D7-F977-4E44-9980-D72A30106B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542" y="1861576"/>
                <a:ext cx="8611712" cy="42780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5321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3" grpId="0"/>
      <p:bldP spid="25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DB22BE-10C9-4370-9093-82B9403C1A8F}"/>
              </a:ext>
            </a:extLst>
          </p:cNvPr>
          <p:cNvSpPr txBox="1"/>
          <p:nvPr/>
        </p:nvSpPr>
        <p:spPr>
          <a:xfrm>
            <a:off x="217619" y="324528"/>
            <a:ext cx="7007496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Temperature Dependence of Resistance and Resistivity</a:t>
            </a:r>
            <a:endParaRPr lang="en-IN" sz="2400" dirty="0">
              <a:solidFill>
                <a:schemeClr val="bg1"/>
              </a:solidFill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5C31734-BF59-4A4F-8662-9738F0B55DC6}"/>
              </a:ext>
            </a:extLst>
          </p:cNvPr>
          <p:cNvCxnSpPr>
            <a:cxnSpLocks/>
          </p:cNvCxnSpPr>
          <p:nvPr/>
        </p:nvCxnSpPr>
        <p:spPr>
          <a:xfrm flipV="1">
            <a:off x="3023511" y="2123737"/>
            <a:ext cx="2404876" cy="22343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1" name="Group 1030">
            <a:extLst>
              <a:ext uri="{FF2B5EF4-FFF2-40B4-BE49-F238E27FC236}">
                <a16:creationId xmlns:a16="http://schemas.microsoft.com/office/drawing/2014/main" id="{F5F2E850-BAFD-4A8C-9F05-C1CB5669FBC0}"/>
              </a:ext>
            </a:extLst>
          </p:cNvPr>
          <p:cNvGrpSpPr/>
          <p:nvPr/>
        </p:nvGrpSpPr>
        <p:grpSpPr>
          <a:xfrm>
            <a:off x="2580164" y="1334153"/>
            <a:ext cx="3856385" cy="3590162"/>
            <a:chOff x="7167930" y="1255325"/>
            <a:chExt cx="3856385" cy="3590162"/>
          </a:xfrm>
        </p:grpSpPr>
        <p:cxnSp>
          <p:nvCxnSpPr>
            <p:cNvPr id="1025" name="Straight Arrow Connector 1024">
              <a:extLst>
                <a:ext uri="{FF2B5EF4-FFF2-40B4-BE49-F238E27FC236}">
                  <a16:creationId xmlns:a16="http://schemas.microsoft.com/office/drawing/2014/main" id="{E72D0BE0-ACF0-4C21-BCB6-9BF5CC7F140C}"/>
                </a:ext>
              </a:extLst>
            </p:cNvPr>
            <p:cNvCxnSpPr>
              <a:cxnSpLocks/>
            </p:cNvCxnSpPr>
            <p:nvPr/>
          </p:nvCxnSpPr>
          <p:spPr>
            <a:xfrm>
              <a:off x="7614887" y="4258332"/>
              <a:ext cx="3409428" cy="0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9E4E038B-6031-4097-BEDE-76121A205A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14887" y="1255325"/>
              <a:ext cx="0" cy="3003007"/>
            </a:xfrm>
            <a:prstGeom prst="straightConnector1">
              <a:avLst/>
            </a:prstGeom>
            <a:ln w="38100">
              <a:solidFill>
                <a:srgbClr val="FFFF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8883852-7AB1-4088-9033-09C0728437E6}"/>
                    </a:ext>
                  </a:extLst>
                </p:cNvPr>
                <p:cNvSpPr txBox="1"/>
                <p:nvPr/>
              </p:nvSpPr>
              <p:spPr>
                <a:xfrm>
                  <a:off x="8898584" y="4383822"/>
                  <a:ext cx="165295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l"/>
                  <a:r>
                    <a:rPr lang="en-US" sz="2400">
                      <a:solidFill>
                        <a:srgbClr val="002060"/>
                      </a:solidFill>
                    </a:rPr>
                    <a:t>Voltage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→ </m:t>
                      </m:r>
                    </m:oMath>
                  </a14:m>
                  <a:r>
                    <a:rPr lang="en-US" sz="2400">
                      <a:solidFill>
                        <a:srgbClr val="002060"/>
                      </a:solidFill>
                    </a:rPr>
                    <a:t>  </a:t>
                  </a:r>
                  <a:endParaRPr lang="en-IN" sz="240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08883852-7AB1-4088-9033-09C0728437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898584" y="4383822"/>
                  <a:ext cx="1652953" cy="461665"/>
                </a:xfrm>
                <a:prstGeom prst="rect">
                  <a:avLst/>
                </a:prstGeom>
                <a:blipFill>
                  <a:blip r:embed="rId2"/>
                  <a:stretch>
                    <a:fillRect l="-5535" t="-10526" b="-28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2A23306-7807-44BC-8DBC-56A70FE0CC22}"/>
                    </a:ext>
                  </a:extLst>
                </p:cNvPr>
                <p:cNvSpPr txBox="1"/>
                <p:nvPr/>
              </p:nvSpPr>
              <p:spPr>
                <a:xfrm rot="16200000">
                  <a:off x="6444600" y="2768240"/>
                  <a:ext cx="190832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l"/>
                  <a:r>
                    <a:rPr lang="en-US" sz="2400">
                      <a:solidFill>
                        <a:srgbClr val="002060"/>
                      </a:solidFill>
                    </a:rPr>
                    <a:t>Current  </a:t>
                  </a:r>
                  <a14:m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→ </m:t>
                      </m:r>
                    </m:oMath>
                  </a14:m>
                  <a:r>
                    <a:rPr lang="en-US" sz="2400">
                      <a:solidFill>
                        <a:srgbClr val="002060"/>
                      </a:solidFill>
                    </a:rPr>
                    <a:t>  </a:t>
                  </a:r>
                  <a:endParaRPr lang="en-IN" sz="240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A2A23306-7807-44BC-8DBC-56A70FE0CC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6444600" y="2768240"/>
                  <a:ext cx="1908326" cy="461665"/>
                </a:xfrm>
                <a:prstGeom prst="rect">
                  <a:avLst/>
                </a:prstGeom>
                <a:blipFill>
                  <a:blip r:embed="rId3"/>
                  <a:stretch>
                    <a:fillRect l="-10526" r="-28947" b="-511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033" name="Arc 1032">
            <a:extLst>
              <a:ext uri="{FF2B5EF4-FFF2-40B4-BE49-F238E27FC236}">
                <a16:creationId xmlns:a16="http://schemas.microsoft.com/office/drawing/2014/main" id="{123ACA55-F6CD-4B12-9AE8-EE65D67AEBAA}"/>
              </a:ext>
            </a:extLst>
          </p:cNvPr>
          <p:cNvSpPr/>
          <p:nvPr/>
        </p:nvSpPr>
        <p:spPr>
          <a:xfrm rot="19428251">
            <a:off x="3195619" y="3017015"/>
            <a:ext cx="2910625" cy="806806"/>
          </a:xfrm>
          <a:prstGeom prst="arc">
            <a:avLst>
              <a:gd name="adj1" fmla="val 16200000"/>
              <a:gd name="adj2" fmla="val 21283815"/>
            </a:avLst>
          </a:prstGeom>
          <a:ln w="38100">
            <a:solidFill>
              <a:srgbClr val="FF0000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N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83741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4A79BD-40CF-42E1-8CE6-C5D165EA2F09}"/>
                  </a:ext>
                </a:extLst>
              </p:cNvPr>
              <p:cNvSpPr txBox="1"/>
              <p:nvPr/>
            </p:nvSpPr>
            <p:spPr>
              <a:xfrm>
                <a:off x="936286" y="1319168"/>
                <a:ext cx="33935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A4A79BD-40CF-42E1-8CE6-C5D165EA2F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286" y="1319168"/>
                <a:ext cx="3393558" cy="461665"/>
              </a:xfrm>
              <a:prstGeom prst="rect">
                <a:avLst/>
              </a:prstGeom>
              <a:blipFill>
                <a:blip r:embed="rId2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7618A6-6798-48F5-BAF6-C73573F80DC5}"/>
                  </a:ext>
                </a:extLst>
              </p:cNvPr>
              <p:cNvSpPr txBox="1"/>
              <p:nvPr/>
            </p:nvSpPr>
            <p:spPr>
              <a:xfrm>
                <a:off x="5082617" y="1193044"/>
                <a:ext cx="54865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𝑟𝑒𝑠𝑖𝑠𝑡𝑖𝑣𝑖𝑡𝑦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𝑡𝑒𝑚𝑝𝑒𝑟𝑎𝑡𝑢𝑟𝑒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7618A6-6798-48F5-BAF6-C73573F80D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2617" y="1193044"/>
                <a:ext cx="5486502" cy="461665"/>
              </a:xfrm>
              <a:prstGeom prst="rect">
                <a:avLst/>
              </a:prstGeom>
              <a:blipFill>
                <a:blip r:embed="rId3"/>
                <a:stretch>
                  <a:fillRect b="-17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F35528-7571-43DD-96D4-C347165372E4}"/>
                  </a:ext>
                </a:extLst>
              </p:cNvPr>
              <p:cNvSpPr txBox="1"/>
              <p:nvPr/>
            </p:nvSpPr>
            <p:spPr>
              <a:xfrm>
                <a:off x="4953639" y="1579006"/>
                <a:ext cx="57444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𝑟𝑒𝑠𝑖𝑠𝑡𝑖𝑣𝑖𝑡𝑦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𝑡𝑒𝑚𝑝𝑒𝑟𝑎𝑡𝑢𝑟𝑒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6F35528-7571-43DD-96D4-C347165372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639" y="1579006"/>
                <a:ext cx="5744458" cy="461665"/>
              </a:xfrm>
              <a:prstGeom prst="rect">
                <a:avLst/>
              </a:prstGeom>
              <a:blipFill>
                <a:blip r:embed="rId4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7341938-8637-4CC9-969E-600E92A5D72D}"/>
                  </a:ext>
                </a:extLst>
              </p:cNvPr>
              <p:cNvSpPr txBox="1"/>
              <p:nvPr/>
            </p:nvSpPr>
            <p:spPr>
              <a:xfrm>
                <a:off x="788846" y="2180156"/>
                <a:ext cx="33935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7341938-8637-4CC9-969E-600E92A5D7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846" y="2180156"/>
                <a:ext cx="3393558" cy="461665"/>
              </a:xfrm>
              <a:prstGeom prst="rect">
                <a:avLst/>
              </a:prstGeom>
              <a:blipFill>
                <a:blip r:embed="rId5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3DB419-2213-4AF2-922C-D3500B255BC2}"/>
                  </a:ext>
                </a:extLst>
              </p:cNvPr>
              <p:cNvSpPr txBox="1"/>
              <p:nvPr/>
            </p:nvSpPr>
            <p:spPr>
              <a:xfrm>
                <a:off x="4921794" y="2151737"/>
                <a:ext cx="550048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𝑟𝑒𝑠𝑖𝑠𝑡𝑎𝑛𝑐𝑒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𝑡𝑒𝑚𝑝𝑒𝑟𝑎𝑡𝑢𝑟𝑒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A3DB419-2213-4AF2-922C-D3500B255B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1794" y="2151737"/>
                <a:ext cx="5500480" cy="461665"/>
              </a:xfrm>
              <a:prstGeom prst="rect">
                <a:avLst/>
              </a:prstGeom>
              <a:blipFill>
                <a:blip r:embed="rId6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5EE4B7-1D30-4CD1-8303-672C8DD85572}"/>
                  </a:ext>
                </a:extLst>
              </p:cNvPr>
              <p:cNvSpPr txBox="1"/>
              <p:nvPr/>
            </p:nvSpPr>
            <p:spPr>
              <a:xfrm>
                <a:off x="4766154" y="2661774"/>
                <a:ext cx="55774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𝑟𝑒𝑠𝑖𝑠𝑡𝑎𝑛𝑐𝑒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𝑡𝑒𝑚𝑝𝑒𝑟𝑎𝑡𝑢𝑟𝑒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5EE4B7-1D30-4CD1-8303-672C8DD855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6154" y="2661774"/>
                <a:ext cx="5577489" cy="461665"/>
              </a:xfrm>
              <a:prstGeom prst="rect">
                <a:avLst/>
              </a:prstGeom>
              <a:blipFill>
                <a:blip r:embed="rId7"/>
                <a:stretch>
                  <a:fillRect b="-14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714F8A3-334E-4F95-9447-EF65ECAC29DE}"/>
                  </a:ext>
                </a:extLst>
              </p:cNvPr>
              <p:cNvSpPr txBox="1"/>
              <p:nvPr/>
            </p:nvSpPr>
            <p:spPr>
              <a:xfrm>
                <a:off x="749635" y="2905644"/>
                <a:ext cx="352481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714F8A3-334E-4F95-9447-EF65ECAC29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635" y="2905644"/>
                <a:ext cx="3524811" cy="461665"/>
              </a:xfrm>
              <a:prstGeom prst="rect">
                <a:avLst/>
              </a:prstGeom>
              <a:blipFill>
                <a:blip r:embed="rId8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3AF77B3-2814-4433-AC39-5543E860A0C3}"/>
                  </a:ext>
                </a:extLst>
              </p:cNvPr>
              <p:cNvSpPr txBox="1"/>
              <p:nvPr/>
            </p:nvSpPr>
            <p:spPr>
              <a:xfrm>
                <a:off x="1318350" y="3429000"/>
                <a:ext cx="29409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rgbClr val="00206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IN" sz="2400" b="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3AF77B3-2814-4433-AC39-5543E860A0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8350" y="3429000"/>
                <a:ext cx="2940998" cy="461665"/>
              </a:xfrm>
              <a:prstGeom prst="rect">
                <a:avLst/>
              </a:prstGeom>
              <a:blipFill>
                <a:blip r:embed="rId9"/>
                <a:stretch>
                  <a:fillRect b="-17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7BABE5-F25C-49FB-A90F-FDD15002C8B3}"/>
                  </a:ext>
                </a:extLst>
              </p:cNvPr>
              <p:cNvSpPr txBox="1"/>
              <p:nvPr/>
            </p:nvSpPr>
            <p:spPr>
              <a:xfrm>
                <a:off x="702926" y="3947263"/>
                <a:ext cx="35564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−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IN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87BABE5-F25C-49FB-A90F-FDD15002C8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926" y="3947263"/>
                <a:ext cx="3556422" cy="461665"/>
              </a:xfrm>
              <a:prstGeom prst="rect">
                <a:avLst/>
              </a:prstGeom>
              <a:blipFill>
                <a:blip r:embed="rId10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D469DBC-2C87-43C6-BC8C-747069822C50}"/>
                  </a:ext>
                </a:extLst>
              </p:cNvPr>
              <p:cNvSpPr txBox="1"/>
              <p:nvPr/>
            </p:nvSpPr>
            <p:spPr>
              <a:xfrm>
                <a:off x="1084729" y="4647884"/>
                <a:ext cx="2715872" cy="858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D469DBC-2C87-43C6-BC8C-747069822C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4729" y="4647884"/>
                <a:ext cx="2715872" cy="85856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EC6CBA9-0CBF-478A-BB3E-103155353151}"/>
                  </a:ext>
                </a:extLst>
              </p:cNvPr>
              <p:cNvSpPr txBox="1"/>
              <p:nvPr/>
            </p:nvSpPr>
            <p:spPr>
              <a:xfrm>
                <a:off x="5713862" y="3476326"/>
                <a:ext cx="2715872" cy="858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 −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</m:oMath>
                  </m:oMathPara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EC6CBA9-0CBF-478A-BB3E-1031553531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3862" y="3476326"/>
                <a:ext cx="2715872" cy="85856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19EBA76-5D08-4072-9B11-B0495FDF9D85}"/>
                  </a:ext>
                </a:extLst>
              </p:cNvPr>
              <p:cNvSpPr txBox="1"/>
              <p:nvPr/>
            </p:nvSpPr>
            <p:spPr>
              <a:xfrm>
                <a:off x="5748844" y="4647884"/>
                <a:ext cx="1930913" cy="858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en-US" sz="2400" b="0" i="0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24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</m:oMath>
                  </m:oMathPara>
                </a14:m>
                <a:endParaRPr lang="en-IN" sz="2400" i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19EBA76-5D08-4072-9B11-B0495FDF9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844" y="4647884"/>
                <a:ext cx="1930913" cy="85856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36EE8B7B-F6D6-2945-AE8B-7137EECC5CEC}"/>
              </a:ext>
            </a:extLst>
          </p:cNvPr>
          <p:cNvSpPr txBox="1"/>
          <p:nvPr/>
        </p:nvSpPr>
        <p:spPr>
          <a:xfrm>
            <a:off x="217619" y="324528"/>
            <a:ext cx="7007496" cy="461665"/>
          </a:xfrm>
          <a:prstGeom prst="rect">
            <a:avLst/>
          </a:prstGeom>
          <a:solidFill>
            <a:srgbClr val="002060"/>
          </a:solidFill>
        </p:spPr>
        <p:txBody>
          <a:bodyPr wrap="none" rtlCol="0"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Temperature Dependence of Resistance and Resistivity</a:t>
            </a:r>
            <a:endParaRPr lang="en-IN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3399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5" grpId="0"/>
      <p:bldP spid="16" grpId="0"/>
      <p:bldP spid="11" grpId="0"/>
      <p:bldP spid="13" grpId="0"/>
      <p:bldP spid="14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7C0A26-390A-4A5A-BEF5-423A65E6A575}"/>
                  </a:ext>
                </a:extLst>
              </p:cNvPr>
              <p:cNvSpPr txBox="1"/>
              <p:nvPr/>
            </p:nvSpPr>
            <p:spPr>
              <a:xfrm>
                <a:off x="251852" y="225670"/>
                <a:ext cx="5096204" cy="369332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𝑇𝑎𝑏𝑙𝑒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𝑒𝑙𝑒𝑐𝑡𝑟𝑖𝑐𝑎𝑙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𝑝𝑟𝑜𝑝𝑒𝑟𝑡𝑖𝑟𝑠</m:t>
                      </m:r>
                    </m:oMath>
                  </m:oMathPara>
                </a14:m>
                <a:endParaRPr lang="en-IN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7C0A26-390A-4A5A-BEF5-423A65E6A5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852" y="225670"/>
                <a:ext cx="5096204" cy="369332"/>
              </a:xfrm>
              <a:prstGeom prst="rect">
                <a:avLst/>
              </a:prstGeom>
              <a:blipFill>
                <a:blip r:embed="rId2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B5095C8-333C-4B1B-AD00-355C16951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949" y="582314"/>
            <a:ext cx="7303641" cy="611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01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93FF13-BCAD-4902-89E8-768F63AEBA41}"/>
                  </a:ext>
                </a:extLst>
              </p:cNvPr>
              <p:cNvSpPr txBox="1"/>
              <p:nvPr/>
            </p:nvSpPr>
            <p:spPr>
              <a:xfrm>
                <a:off x="200751" y="210207"/>
                <a:ext cx="5096204" cy="369332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𝑅𝑒𝑠𝑖𝑠𝑡𝑎𝑛𝑐𝑒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𝑆𝑒𝑟𝑖𝑒𝑠</m:t>
                      </m:r>
                    </m:oMath>
                  </m:oMathPara>
                </a14:m>
                <a:endParaRPr lang="en-IN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93FF13-BCAD-4902-89E8-768F63AEB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751" y="210207"/>
                <a:ext cx="509620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EB577EF9-833E-4B44-9D79-383409120AC8}"/>
              </a:ext>
            </a:extLst>
          </p:cNvPr>
          <p:cNvGrpSpPr/>
          <p:nvPr/>
        </p:nvGrpSpPr>
        <p:grpSpPr>
          <a:xfrm>
            <a:off x="6691886" y="853986"/>
            <a:ext cx="2830012" cy="1875679"/>
            <a:chOff x="2487804" y="1194890"/>
            <a:chExt cx="2830012" cy="1875679"/>
          </a:xfrm>
        </p:grpSpPr>
        <p:pic>
          <p:nvPicPr>
            <p:cNvPr id="2050" name="Picture 2" descr="Resistor Symbol">
              <a:extLst>
                <a:ext uri="{FF2B5EF4-FFF2-40B4-BE49-F238E27FC236}">
                  <a16:creationId xmlns:a16="http://schemas.microsoft.com/office/drawing/2014/main" id="{BE05C362-E836-4DF6-AFA5-5392BA1481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794" b="89691" l="8108" r="89961">
                          <a14:foregroundMark x1="89961" y1="48969" x2="89961" y2="48969"/>
                          <a14:foregroundMark x1="8108" y1="50515" x2="8108" y2="505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7804" y="1194890"/>
              <a:ext cx="1028508" cy="770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" name="Picture 2" descr="Resistor Symbol">
              <a:extLst>
                <a:ext uri="{FF2B5EF4-FFF2-40B4-BE49-F238E27FC236}">
                  <a16:creationId xmlns:a16="http://schemas.microsoft.com/office/drawing/2014/main" id="{48F18209-235A-435F-A361-D2CC269A75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794" b="89691" l="8108" r="89961">
                          <a14:foregroundMark x1="89961" y1="48969" x2="89961" y2="48969"/>
                          <a14:foregroundMark x1="8108" y1="50515" x2="8108" y2="505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8556" y="1194890"/>
              <a:ext cx="1028508" cy="770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Resistor Symbol">
              <a:extLst>
                <a:ext uri="{FF2B5EF4-FFF2-40B4-BE49-F238E27FC236}">
                  <a16:creationId xmlns:a16="http://schemas.microsoft.com/office/drawing/2014/main" id="{5F37FD15-216D-4913-BAD0-615EEC8E15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794" b="89691" l="8108" r="89961">
                          <a14:foregroundMark x1="89961" y1="48969" x2="89961" y2="48969"/>
                          <a14:foregroundMark x1="8108" y1="50515" x2="8108" y2="505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9308" y="1194890"/>
              <a:ext cx="1028508" cy="770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C127339-57ED-4E7B-AED1-2A1F9E8B7C2C}"/>
                </a:ext>
              </a:extLst>
            </p:cNvPr>
            <p:cNvCxnSpPr>
              <a:cxnSpLocks/>
            </p:cNvCxnSpPr>
            <p:nvPr/>
          </p:nvCxnSpPr>
          <p:spPr>
            <a:xfrm>
              <a:off x="2532659" y="1559790"/>
              <a:ext cx="0" cy="1183410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3562402-E3DD-4DA4-BD4F-D62C434C8F90}"/>
                </a:ext>
              </a:extLst>
            </p:cNvPr>
            <p:cNvCxnSpPr>
              <a:cxnSpLocks/>
            </p:cNvCxnSpPr>
            <p:nvPr/>
          </p:nvCxnSpPr>
          <p:spPr>
            <a:xfrm>
              <a:off x="5284696" y="1580084"/>
              <a:ext cx="0" cy="1183410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DCED206-5D4D-4C62-A5F5-F27976CC54A4}"/>
                </a:ext>
              </a:extLst>
            </p:cNvPr>
            <p:cNvCxnSpPr>
              <a:cxnSpLocks/>
            </p:cNvCxnSpPr>
            <p:nvPr/>
          </p:nvCxnSpPr>
          <p:spPr>
            <a:xfrm>
              <a:off x="2532659" y="2743200"/>
              <a:ext cx="1616260" cy="20294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8382461-7326-45DB-B53D-9C64E85CA005}"/>
                </a:ext>
              </a:extLst>
            </p:cNvPr>
            <p:cNvCxnSpPr>
              <a:cxnSpLocks/>
            </p:cNvCxnSpPr>
            <p:nvPr/>
          </p:nvCxnSpPr>
          <p:spPr>
            <a:xfrm>
              <a:off x="4289308" y="2797436"/>
              <a:ext cx="995388" cy="0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514B1C7-3FB0-4AD7-B3F4-A39E1A14648E}"/>
                </a:ext>
              </a:extLst>
            </p:cNvPr>
            <p:cNvCxnSpPr>
              <a:cxnSpLocks/>
            </p:cNvCxnSpPr>
            <p:nvPr/>
          </p:nvCxnSpPr>
          <p:spPr>
            <a:xfrm>
              <a:off x="4148919" y="2524303"/>
              <a:ext cx="0" cy="546266"/>
            </a:xfrm>
            <a:prstGeom prst="line">
              <a:avLst/>
            </a:prstGeom>
            <a:ln w="28575"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60153AF-5A1A-432A-A7F7-73541F9C664C}"/>
                </a:ext>
              </a:extLst>
            </p:cNvPr>
            <p:cNvCxnSpPr>
              <a:cxnSpLocks/>
            </p:cNvCxnSpPr>
            <p:nvPr/>
          </p:nvCxnSpPr>
          <p:spPr>
            <a:xfrm>
              <a:off x="4289308" y="2660869"/>
              <a:ext cx="0" cy="273133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49AB600-5E70-4AA9-91A5-E587FC0937D7}"/>
                  </a:ext>
                </a:extLst>
              </p:cNvPr>
              <p:cNvSpPr/>
              <p:nvPr/>
            </p:nvSpPr>
            <p:spPr>
              <a:xfrm>
                <a:off x="6985314" y="629064"/>
                <a:ext cx="559557" cy="44984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B49AB600-5E70-4AA9-91A5-E587FC0937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314" y="629064"/>
                <a:ext cx="559557" cy="449843"/>
              </a:xfrm>
              <a:prstGeom prst="rect">
                <a:avLst/>
              </a:prstGeom>
              <a:blipFill>
                <a:blip r:embed="rId5"/>
                <a:stretch>
                  <a:fillRect l="-7609" b="-4054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DAB89CA-1366-48AE-A04B-7085987679AE}"/>
                  </a:ext>
                </a:extLst>
              </p:cNvPr>
              <p:cNvSpPr/>
              <p:nvPr/>
            </p:nvSpPr>
            <p:spPr>
              <a:xfrm>
                <a:off x="7873482" y="612094"/>
                <a:ext cx="559557" cy="44984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EDAB89CA-1366-48AE-A04B-7085987679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3482" y="612094"/>
                <a:ext cx="559557" cy="449843"/>
              </a:xfrm>
              <a:prstGeom prst="rect">
                <a:avLst/>
              </a:prstGeom>
              <a:blipFill>
                <a:blip r:embed="rId6"/>
                <a:stretch>
                  <a:fillRect l="-7692" b="-4054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7D1F50D-5BA2-4091-85C2-3440B7CD7C14}"/>
                  </a:ext>
                </a:extLst>
              </p:cNvPr>
              <p:cNvSpPr/>
              <p:nvPr/>
            </p:nvSpPr>
            <p:spPr>
              <a:xfrm>
                <a:off x="8761650" y="612094"/>
                <a:ext cx="559557" cy="44984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B7D1F50D-5BA2-4091-85C2-3440B7CD7C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1650" y="612094"/>
                <a:ext cx="559557" cy="449843"/>
              </a:xfrm>
              <a:prstGeom prst="rect">
                <a:avLst/>
              </a:prstGeom>
              <a:blipFill>
                <a:blip r:embed="rId7"/>
                <a:stretch>
                  <a:fillRect l="-7609" b="-4054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0697BF3-F4C0-4694-92C1-33225A633488}"/>
                  </a:ext>
                </a:extLst>
              </p:cNvPr>
              <p:cNvSpPr/>
              <p:nvPr/>
            </p:nvSpPr>
            <p:spPr>
              <a:xfrm>
                <a:off x="8834585" y="1311098"/>
                <a:ext cx="559557" cy="44984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40697BF3-F4C0-4694-92C1-33225A6334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4585" y="1311098"/>
                <a:ext cx="559557" cy="449843"/>
              </a:xfrm>
              <a:prstGeom prst="rect">
                <a:avLst/>
              </a:prstGeom>
              <a:blipFill>
                <a:blip r:embed="rId8"/>
                <a:stretch>
                  <a:fillRect l="-5435" b="-4054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EC5AC53-4E21-42DE-A969-1F7784A4AD97}"/>
                  </a:ext>
                </a:extLst>
              </p:cNvPr>
              <p:cNvSpPr/>
              <p:nvPr/>
            </p:nvSpPr>
            <p:spPr>
              <a:xfrm>
                <a:off x="8016733" y="1348717"/>
                <a:ext cx="559557" cy="44984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EEC5AC53-4E21-42DE-A969-1F7784A4AD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6733" y="1348717"/>
                <a:ext cx="559557" cy="449843"/>
              </a:xfrm>
              <a:prstGeom prst="rect">
                <a:avLst/>
              </a:prstGeom>
              <a:blipFill>
                <a:blip r:embed="rId9"/>
                <a:stretch>
                  <a:fillRect l="-5435" b="-4054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233B711-DEC3-4B23-901D-6357DD509A8A}"/>
                  </a:ext>
                </a:extLst>
              </p:cNvPr>
              <p:cNvSpPr/>
              <p:nvPr/>
            </p:nvSpPr>
            <p:spPr>
              <a:xfrm>
                <a:off x="7049236" y="1348717"/>
                <a:ext cx="559557" cy="44984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0233B711-DEC3-4B23-901D-6357DD509A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9236" y="1348717"/>
                <a:ext cx="559557" cy="449843"/>
              </a:xfrm>
              <a:prstGeom prst="rect">
                <a:avLst/>
              </a:prstGeom>
              <a:blipFill>
                <a:blip r:embed="rId10"/>
                <a:stretch>
                  <a:fillRect l="-5435" b="-4054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F45E138-5058-47FA-8BF1-23FFC9A71E54}"/>
                  </a:ext>
                </a:extLst>
              </p:cNvPr>
              <p:cNvSpPr/>
              <p:nvPr/>
            </p:nvSpPr>
            <p:spPr>
              <a:xfrm>
                <a:off x="6045320" y="1546076"/>
                <a:ext cx="559557" cy="44984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F45E138-5058-47FA-8BF1-23FFC9A71E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320" y="1546076"/>
                <a:ext cx="559557" cy="4498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9ECFCD0E-5181-44B8-8960-6973C957C61C}"/>
                  </a:ext>
                </a:extLst>
              </p:cNvPr>
              <p:cNvSpPr/>
              <p:nvPr/>
            </p:nvSpPr>
            <p:spPr>
              <a:xfrm>
                <a:off x="8213611" y="2801227"/>
                <a:ext cx="559557" cy="449843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9ECFCD0E-5181-44B8-8960-6973C957C6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3611" y="2801227"/>
                <a:ext cx="559557" cy="4498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row: Down 20">
            <a:extLst>
              <a:ext uri="{FF2B5EF4-FFF2-40B4-BE49-F238E27FC236}">
                <a16:creationId xmlns:a16="http://schemas.microsoft.com/office/drawing/2014/main" id="{B5DA8A0E-06F7-4CF1-A8F4-27AABFA3F7A6}"/>
              </a:ext>
            </a:extLst>
          </p:cNvPr>
          <p:cNvSpPr/>
          <p:nvPr/>
        </p:nvSpPr>
        <p:spPr>
          <a:xfrm rot="10800000">
            <a:off x="6604878" y="1871918"/>
            <a:ext cx="263725" cy="26613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p:sp>
        <p:nvSpPr>
          <p:cNvPr id="31" name="Arrow: Down 30">
            <a:extLst>
              <a:ext uri="{FF2B5EF4-FFF2-40B4-BE49-F238E27FC236}">
                <a16:creationId xmlns:a16="http://schemas.microsoft.com/office/drawing/2014/main" id="{AB5581DB-53D8-4D58-B78F-0C8BC7BE5A12}"/>
              </a:ext>
            </a:extLst>
          </p:cNvPr>
          <p:cNvSpPr/>
          <p:nvPr/>
        </p:nvSpPr>
        <p:spPr>
          <a:xfrm>
            <a:off x="9356915" y="1794616"/>
            <a:ext cx="263725" cy="266130"/>
          </a:xfrm>
          <a:prstGeom prst="downArrow">
            <a:avLst/>
          </a:prstGeom>
          <a:solidFill>
            <a:srgbClr val="FFC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IN" sz="2400" b="1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5B2F7F1-F81C-4371-8772-30523026184F}"/>
                  </a:ext>
                </a:extLst>
              </p:cNvPr>
              <p:cNvSpPr/>
              <p:nvPr/>
            </p:nvSpPr>
            <p:spPr>
              <a:xfrm>
                <a:off x="693695" y="955343"/>
                <a:ext cx="4110317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5B2F7F1-F81C-4371-8772-3052302618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95" y="955343"/>
                <a:ext cx="4110317" cy="393374"/>
              </a:xfrm>
              <a:prstGeom prst="rect">
                <a:avLst/>
              </a:prstGeom>
              <a:blipFill>
                <a:blip r:embed="rId13"/>
                <a:stretch>
                  <a:fillRect b="-12500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B52A7B7-3DDE-4AA8-8190-28A9DBFAB3E9}"/>
                  </a:ext>
                </a:extLst>
              </p:cNvPr>
              <p:cNvSpPr/>
              <p:nvPr/>
            </p:nvSpPr>
            <p:spPr>
              <a:xfrm>
                <a:off x="568736" y="1675231"/>
                <a:ext cx="4110317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B52A7B7-3DDE-4AA8-8190-28A9DBFAB3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736" y="1675231"/>
                <a:ext cx="4110317" cy="393374"/>
              </a:xfrm>
              <a:prstGeom prst="rect">
                <a:avLst/>
              </a:prstGeom>
              <a:blipFill>
                <a:blip r:embed="rId14"/>
                <a:stretch>
                  <a:fillRect b="-12500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F104BBE-2549-4008-BDD1-2C3992923063}"/>
                  </a:ext>
                </a:extLst>
              </p:cNvPr>
              <p:cNvSpPr/>
              <p:nvPr/>
            </p:nvSpPr>
            <p:spPr>
              <a:xfrm>
                <a:off x="4441782" y="1730994"/>
                <a:ext cx="1887860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𝑰𝑹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F104BBE-2549-4008-BDD1-2C3992923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782" y="1730994"/>
                <a:ext cx="1887860" cy="393374"/>
              </a:xfrm>
              <a:prstGeom prst="rect">
                <a:avLst/>
              </a:prstGeom>
              <a:blipFill>
                <a:blip r:embed="rId15"/>
                <a:stretch>
                  <a:fillRect b="-4688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A872E0A-65DE-41B9-93EF-53FD424A8865}"/>
                  </a:ext>
                </a:extLst>
              </p:cNvPr>
              <p:cNvSpPr/>
              <p:nvPr/>
            </p:nvSpPr>
            <p:spPr>
              <a:xfrm>
                <a:off x="501072" y="2407853"/>
                <a:ext cx="4110317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𝑰𝑹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A872E0A-65DE-41B9-93EF-53FD424A886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072" y="2407853"/>
                <a:ext cx="4110317" cy="393374"/>
              </a:xfrm>
              <a:prstGeom prst="rect">
                <a:avLst/>
              </a:prstGeom>
              <a:blipFill>
                <a:blip r:embed="rId16"/>
                <a:stretch>
                  <a:fillRect b="-10769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D2F4816-E308-496C-A027-60CB3C25F4C9}"/>
                  </a:ext>
                </a:extLst>
              </p:cNvPr>
              <p:cNvSpPr/>
              <p:nvPr/>
            </p:nvSpPr>
            <p:spPr>
              <a:xfrm>
                <a:off x="331465" y="3470990"/>
                <a:ext cx="4110317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5D2F4816-E308-496C-A027-60CB3C25F4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65" y="3470990"/>
                <a:ext cx="4110317" cy="393374"/>
              </a:xfrm>
              <a:prstGeom prst="rect">
                <a:avLst/>
              </a:prstGeom>
              <a:blipFill>
                <a:blip r:embed="rId17"/>
                <a:stretch>
                  <a:fillRect b="-12308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67ABB3B-349A-48B2-BB84-036FF0BCF0F8}"/>
                  </a:ext>
                </a:extLst>
              </p:cNvPr>
              <p:cNvSpPr/>
              <p:nvPr/>
            </p:nvSpPr>
            <p:spPr>
              <a:xfrm>
                <a:off x="331465" y="4337440"/>
                <a:ext cx="4110317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𝑹</m:t>
                    </m:r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sub>
                    </m:sSub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+… </a:t>
                </a:r>
              </a:p>
            </p:txBody>
          </p:sp>
        </mc:Choice>
        <mc:Fallback xmlns="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67ABB3B-349A-48B2-BB84-036FF0BCF0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65" y="4337440"/>
                <a:ext cx="4110317" cy="393374"/>
              </a:xfrm>
              <a:prstGeom prst="rect">
                <a:avLst/>
              </a:prstGeom>
              <a:blipFill>
                <a:blip r:embed="rId18"/>
                <a:stretch>
                  <a:fillRect t="-21875" b="-43750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94F9384-ED25-434F-8C71-100A0509D0B9}"/>
                  </a:ext>
                </a:extLst>
              </p:cNvPr>
              <p:cNvSpPr/>
              <p:nvPr/>
            </p:nvSpPr>
            <p:spPr>
              <a:xfrm>
                <a:off x="4549718" y="4730814"/>
                <a:ext cx="4110317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  <m:e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94F9384-ED25-434F-8C71-100A0509D0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9718" y="4730814"/>
                <a:ext cx="4110317" cy="393374"/>
              </a:xfrm>
              <a:prstGeom prst="rect">
                <a:avLst/>
              </a:prstGeom>
              <a:blipFill>
                <a:blip r:embed="rId19"/>
                <a:stretch>
                  <a:fillRect t="-66154" b="-75385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9792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21" grpId="0" animBg="1"/>
      <p:bldP spid="31" grpId="0" animBg="1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93FF13-BCAD-4902-89E8-768F63AEBA41}"/>
                  </a:ext>
                </a:extLst>
              </p:cNvPr>
              <p:cNvSpPr txBox="1"/>
              <p:nvPr/>
            </p:nvSpPr>
            <p:spPr>
              <a:xfrm>
                <a:off x="397265" y="285185"/>
                <a:ext cx="5096204" cy="369332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𝑅𝑒𝑠𝑖𝑠𝑡𝑎𝑛𝑐𝑒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𝑃𝑎𝑟𝑎𝑙𝑙𝑒𝑙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7993FF13-BCAD-4902-89E8-768F63AEBA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265" y="285185"/>
                <a:ext cx="509620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5B2F7F1-F81C-4371-8772-30523026184F}"/>
                  </a:ext>
                </a:extLst>
              </p:cNvPr>
              <p:cNvSpPr/>
              <p:nvPr/>
            </p:nvSpPr>
            <p:spPr>
              <a:xfrm>
                <a:off x="693695" y="955343"/>
                <a:ext cx="4110317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D5B2F7F1-F81C-4371-8772-30523026184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695" y="955343"/>
                <a:ext cx="4110317" cy="393374"/>
              </a:xfrm>
              <a:prstGeom prst="rect">
                <a:avLst/>
              </a:prstGeom>
              <a:blipFill>
                <a:blip r:embed="rId3"/>
                <a:stretch>
                  <a:fillRect b="-12500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B52A7B7-3DDE-4AA8-8190-28A9DBFAB3E9}"/>
                  </a:ext>
                </a:extLst>
              </p:cNvPr>
              <p:cNvSpPr/>
              <p:nvPr/>
            </p:nvSpPr>
            <p:spPr>
              <a:xfrm>
                <a:off x="568736" y="1675231"/>
                <a:ext cx="4110317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EB52A7B7-3DDE-4AA8-8190-28A9DBFAB3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736" y="1675231"/>
                <a:ext cx="4110317" cy="393374"/>
              </a:xfrm>
              <a:prstGeom prst="rect">
                <a:avLst/>
              </a:prstGeom>
              <a:blipFill>
                <a:blip r:embed="rId4"/>
                <a:stretch>
                  <a:fillRect t="-35938" b="-45313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F104BBE-2549-4008-BDD1-2C3992923063}"/>
                  </a:ext>
                </a:extLst>
              </p:cNvPr>
              <p:cNvSpPr/>
              <p:nvPr/>
            </p:nvSpPr>
            <p:spPr>
              <a:xfrm>
                <a:off x="4441782" y="1730994"/>
                <a:ext cx="1887860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solidFill>
                      <a:srgbClr val="002060"/>
                    </a:solidFill>
                  </a:rPr>
                  <a:t>I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den>
                    </m:f>
                  </m:oMath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CF104BBE-2549-4008-BDD1-2C39929230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1782" y="1730994"/>
                <a:ext cx="1887860" cy="393374"/>
              </a:xfrm>
              <a:prstGeom prst="rect">
                <a:avLst/>
              </a:prstGeom>
              <a:blipFill>
                <a:blip r:embed="rId5"/>
                <a:stretch>
                  <a:fillRect t="-18750" b="-46875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94F9384-ED25-434F-8C71-100A0509D0B9}"/>
                  </a:ext>
                </a:extLst>
              </p:cNvPr>
              <p:cNvSpPr/>
              <p:nvPr/>
            </p:nvSpPr>
            <p:spPr>
              <a:xfrm>
                <a:off x="4549718" y="4730814"/>
                <a:ext cx="4110317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p>
                        <m:e>
                          <m:f>
                            <m:f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𝑹</m:t>
                                  </m:r>
                                </m:e>
                                <m:sub>
                                  <m:r>
                                    <a:rPr lang="en-US" sz="2400" b="1" i="1" smtClean="0">
                                      <a:solidFill>
                                        <a:srgbClr val="002060"/>
                                      </a:solidFill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94F9384-ED25-434F-8C71-100A0509D0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9718" y="4730814"/>
                <a:ext cx="4110317" cy="393374"/>
              </a:xfrm>
              <a:prstGeom prst="rect">
                <a:avLst/>
              </a:prstGeom>
              <a:blipFill>
                <a:blip r:embed="rId6"/>
                <a:stretch>
                  <a:fillRect t="-66154" b="-75385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>
            <a:extLst>
              <a:ext uri="{FF2B5EF4-FFF2-40B4-BE49-F238E27FC236}">
                <a16:creationId xmlns:a16="http://schemas.microsoft.com/office/drawing/2014/main" id="{4A8F3439-6978-4E56-B2E5-E87847DD9814}"/>
              </a:ext>
            </a:extLst>
          </p:cNvPr>
          <p:cNvGrpSpPr/>
          <p:nvPr/>
        </p:nvGrpSpPr>
        <p:grpSpPr>
          <a:xfrm>
            <a:off x="7150375" y="168972"/>
            <a:ext cx="2041348" cy="3391974"/>
            <a:chOff x="7150375" y="168972"/>
            <a:chExt cx="2041348" cy="3391974"/>
          </a:xfrm>
        </p:grpSpPr>
        <p:pic>
          <p:nvPicPr>
            <p:cNvPr id="5" name="Picture 2" descr="Resistor Symbol">
              <a:extLst>
                <a:ext uri="{FF2B5EF4-FFF2-40B4-BE49-F238E27FC236}">
                  <a16:creationId xmlns:a16="http://schemas.microsoft.com/office/drawing/2014/main" id="{5F37FD15-216D-4913-BAD0-615EEC8E15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794" b="89691" l="8108" r="89961">
                          <a14:foregroundMark x1="89961" y1="48969" x2="89961" y2="48969"/>
                          <a14:foregroundMark x1="8108" y1="50515" x2="8108" y2="505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0963" y="269323"/>
              <a:ext cx="1028508" cy="770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C127339-57ED-4E7B-AED1-2A1F9E8B7C2C}"/>
                </a:ext>
              </a:extLst>
            </p:cNvPr>
            <p:cNvCxnSpPr>
              <a:cxnSpLocks/>
            </p:cNvCxnSpPr>
            <p:nvPr/>
          </p:nvCxnSpPr>
          <p:spPr>
            <a:xfrm>
              <a:off x="7150375" y="688508"/>
              <a:ext cx="30592" cy="2149462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C3562402-E3DD-4DA4-BD4F-D62C434C8F90}"/>
                </a:ext>
              </a:extLst>
            </p:cNvPr>
            <p:cNvCxnSpPr>
              <a:cxnSpLocks/>
            </p:cNvCxnSpPr>
            <p:nvPr/>
          </p:nvCxnSpPr>
          <p:spPr>
            <a:xfrm>
              <a:off x="9161131" y="654517"/>
              <a:ext cx="26592" cy="2145834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DCED206-5D4D-4C62-A5F5-F27976CC54A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65671" y="2783539"/>
              <a:ext cx="836029" cy="9400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8382461-7326-45DB-B53D-9C64E85CA005}"/>
                </a:ext>
              </a:extLst>
            </p:cNvPr>
            <p:cNvCxnSpPr>
              <a:cxnSpLocks/>
            </p:cNvCxnSpPr>
            <p:nvPr/>
          </p:nvCxnSpPr>
          <p:spPr>
            <a:xfrm>
              <a:off x="7150375" y="668833"/>
              <a:ext cx="581754" cy="0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514B1C7-3FB0-4AD7-B3F4-A39E1A14648E}"/>
                </a:ext>
              </a:extLst>
            </p:cNvPr>
            <p:cNvCxnSpPr>
              <a:cxnSpLocks/>
            </p:cNvCxnSpPr>
            <p:nvPr/>
          </p:nvCxnSpPr>
          <p:spPr>
            <a:xfrm>
              <a:off x="8001700" y="2564837"/>
              <a:ext cx="0" cy="546266"/>
            </a:xfrm>
            <a:prstGeom prst="line">
              <a:avLst/>
            </a:prstGeom>
            <a:ln w="28575"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60153AF-5A1A-432A-A7F7-73541F9C664C}"/>
                </a:ext>
              </a:extLst>
            </p:cNvPr>
            <p:cNvCxnSpPr>
              <a:cxnSpLocks/>
            </p:cNvCxnSpPr>
            <p:nvPr/>
          </p:nvCxnSpPr>
          <p:spPr>
            <a:xfrm>
              <a:off x="8155217" y="2646972"/>
              <a:ext cx="0" cy="273133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B49AB600-5E70-4AA9-91A5-E587FC0937D7}"/>
                    </a:ext>
                  </a:extLst>
                </p:cNvPr>
                <p:cNvSpPr/>
                <p:nvPr/>
              </p:nvSpPr>
              <p:spPr>
                <a:xfrm>
                  <a:off x="7928635" y="168972"/>
                  <a:ext cx="559557" cy="449843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B49AB600-5E70-4AA9-91A5-E587FC0937D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28635" y="168972"/>
                  <a:ext cx="559557" cy="449843"/>
                </a:xfrm>
                <a:prstGeom prst="rect">
                  <a:avLst/>
                </a:prstGeom>
                <a:blipFill>
                  <a:blip r:embed="rId9"/>
                  <a:stretch>
                    <a:fillRect l="-7692" b="-4054"/>
                  </a:stretch>
                </a:blip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DAB89CA-1366-48AE-A04B-7085987679AE}"/>
                    </a:ext>
                  </a:extLst>
                </p:cNvPr>
                <p:cNvSpPr/>
                <p:nvPr/>
              </p:nvSpPr>
              <p:spPr>
                <a:xfrm>
                  <a:off x="7916895" y="761317"/>
                  <a:ext cx="559557" cy="449843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DAB89CA-1366-48AE-A04B-7085987679A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916895" y="761317"/>
                  <a:ext cx="559557" cy="449843"/>
                </a:xfrm>
                <a:prstGeom prst="rect">
                  <a:avLst/>
                </a:prstGeom>
                <a:blipFill>
                  <a:blip r:embed="rId10"/>
                  <a:stretch>
                    <a:fillRect l="-7692" b="-4054"/>
                  </a:stretch>
                </a:blip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B7D1F50D-5BA2-4091-85C2-3440B7CD7C14}"/>
                    </a:ext>
                  </a:extLst>
                </p:cNvPr>
                <p:cNvSpPr/>
                <p:nvPr/>
              </p:nvSpPr>
              <p:spPr>
                <a:xfrm>
                  <a:off x="7888936" y="1433269"/>
                  <a:ext cx="559557" cy="449843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B7D1F50D-5BA2-4091-85C2-3440B7CD7C1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88936" y="1433269"/>
                  <a:ext cx="559557" cy="449843"/>
                </a:xfrm>
                <a:prstGeom prst="rect">
                  <a:avLst/>
                </a:prstGeom>
                <a:blipFill>
                  <a:blip r:embed="rId11"/>
                  <a:stretch>
                    <a:fillRect l="-7609" b="-4054"/>
                  </a:stretch>
                </a:blip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0697BF3-F4C0-4694-92C1-33225A633488}"/>
                    </a:ext>
                  </a:extLst>
                </p:cNvPr>
                <p:cNvSpPr/>
                <p:nvPr/>
              </p:nvSpPr>
              <p:spPr>
                <a:xfrm>
                  <a:off x="7303906" y="1967609"/>
                  <a:ext cx="559557" cy="449843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40697BF3-F4C0-4694-92C1-33225A6334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03906" y="1967609"/>
                  <a:ext cx="559557" cy="449843"/>
                </a:xfrm>
                <a:prstGeom prst="rect">
                  <a:avLst/>
                </a:prstGeom>
                <a:blipFill>
                  <a:blip r:embed="rId12"/>
                  <a:stretch>
                    <a:fillRect b="-4054"/>
                  </a:stretch>
                </a:blip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C5AC53-4E21-42DE-A969-1F7784A4AD97}"/>
                    </a:ext>
                  </a:extLst>
                </p:cNvPr>
                <p:cNvSpPr/>
                <p:nvPr/>
              </p:nvSpPr>
              <p:spPr>
                <a:xfrm>
                  <a:off x="7322973" y="1364758"/>
                  <a:ext cx="559557" cy="449843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EC5AC53-4E21-42DE-A969-1F7784A4AD9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22973" y="1364758"/>
                  <a:ext cx="559557" cy="449843"/>
                </a:xfrm>
                <a:prstGeom prst="rect">
                  <a:avLst/>
                </a:prstGeom>
                <a:blipFill>
                  <a:blip r:embed="rId13"/>
                  <a:stretch>
                    <a:fillRect b="-4054"/>
                  </a:stretch>
                </a:blip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0233B711-DEC3-4B23-901D-6357DD509A8A}"/>
                    </a:ext>
                  </a:extLst>
                </p:cNvPr>
                <p:cNvSpPr/>
                <p:nvPr/>
              </p:nvSpPr>
              <p:spPr>
                <a:xfrm>
                  <a:off x="7326746" y="637738"/>
                  <a:ext cx="559557" cy="449843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0233B711-DEC3-4B23-901D-6357DD509A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26746" y="637738"/>
                  <a:ext cx="559557" cy="449843"/>
                </a:xfrm>
                <a:prstGeom prst="rect">
                  <a:avLst/>
                </a:prstGeom>
                <a:blipFill>
                  <a:blip r:embed="rId14"/>
                  <a:stretch>
                    <a:fillRect b="-5479"/>
                  </a:stretch>
                </a:blip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F45E138-5058-47FA-8BF1-23FFC9A71E54}"/>
                    </a:ext>
                  </a:extLst>
                </p:cNvPr>
                <p:cNvSpPr/>
                <p:nvPr/>
              </p:nvSpPr>
              <p:spPr>
                <a:xfrm>
                  <a:off x="7260261" y="2793122"/>
                  <a:ext cx="559557" cy="449843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𝑰</m:t>
                        </m:r>
                      </m:oMath>
                    </m:oMathPara>
                  </a14:m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AF45E138-5058-47FA-8BF1-23FFC9A71E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60261" y="2793122"/>
                  <a:ext cx="559557" cy="449843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9ECFCD0E-5181-44B8-8960-6973C957C61C}"/>
                    </a:ext>
                  </a:extLst>
                </p:cNvPr>
                <p:cNvSpPr/>
                <p:nvPr/>
              </p:nvSpPr>
              <p:spPr>
                <a:xfrm>
                  <a:off x="7789226" y="3111103"/>
                  <a:ext cx="559557" cy="449843"/>
                </a:xfrm>
                <a:prstGeom prst="rect">
                  <a:avLst/>
                </a:prstGeom>
                <a:noFill/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1"/>
                </a:fontRef>
              </p:style>
              <p:txBody>
                <a:bodyPr rtlCol="0" anchor="ctr"/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oMath>
                    </m:oMathPara>
                  </a14:m>
                  <a:endParaRPr lang="en-IN" sz="2400" b="1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9ECFCD0E-5181-44B8-8960-6973C957C6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89226" y="3111103"/>
                  <a:ext cx="559557" cy="449843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Arrow: Down 30">
              <a:extLst>
                <a:ext uri="{FF2B5EF4-FFF2-40B4-BE49-F238E27FC236}">
                  <a16:creationId xmlns:a16="http://schemas.microsoft.com/office/drawing/2014/main" id="{AB5581DB-53D8-4D58-B78F-0C8BC7BE5A12}"/>
                </a:ext>
              </a:extLst>
            </p:cNvPr>
            <p:cNvSpPr/>
            <p:nvPr/>
          </p:nvSpPr>
          <p:spPr>
            <a:xfrm rot="16200000">
              <a:off x="7354848" y="543610"/>
              <a:ext cx="122724" cy="273133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E048E5B-5035-41D6-BD4F-80722A367B2D}"/>
                </a:ext>
              </a:extLst>
            </p:cNvPr>
            <p:cNvCxnSpPr>
              <a:cxnSpLocks/>
            </p:cNvCxnSpPr>
            <p:nvPr/>
          </p:nvCxnSpPr>
          <p:spPr>
            <a:xfrm>
              <a:off x="8579377" y="654517"/>
              <a:ext cx="581754" cy="0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pic>
          <p:nvPicPr>
            <p:cNvPr id="40" name="Picture 2" descr="Resistor Symbol">
              <a:extLst>
                <a:ext uri="{FF2B5EF4-FFF2-40B4-BE49-F238E27FC236}">
                  <a16:creationId xmlns:a16="http://schemas.microsoft.com/office/drawing/2014/main" id="{3AC9F918-F90B-45BB-80AD-6A5F9A3270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794" b="89691" l="8108" r="89961">
                          <a14:foregroundMark x1="89961" y1="48969" x2="89961" y2="48969"/>
                          <a14:foregroundMark x1="8108" y1="50515" x2="8108" y2="505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0963" y="941027"/>
              <a:ext cx="1028508" cy="770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58829585-FC8A-4891-B02D-05383DF2CB81}"/>
                </a:ext>
              </a:extLst>
            </p:cNvPr>
            <p:cNvCxnSpPr>
              <a:cxnSpLocks/>
            </p:cNvCxnSpPr>
            <p:nvPr/>
          </p:nvCxnSpPr>
          <p:spPr>
            <a:xfrm>
              <a:off x="7150375" y="1340537"/>
              <a:ext cx="581754" cy="0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55F81035-B37F-4730-B37D-1DEA7B44FCAB}"/>
                </a:ext>
              </a:extLst>
            </p:cNvPr>
            <p:cNvCxnSpPr>
              <a:cxnSpLocks/>
            </p:cNvCxnSpPr>
            <p:nvPr/>
          </p:nvCxnSpPr>
          <p:spPr>
            <a:xfrm>
              <a:off x="8579377" y="1326221"/>
              <a:ext cx="581754" cy="0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pic>
          <p:nvPicPr>
            <p:cNvPr id="43" name="Picture 2" descr="Resistor Symbol">
              <a:extLst>
                <a:ext uri="{FF2B5EF4-FFF2-40B4-BE49-F238E27FC236}">
                  <a16:creationId xmlns:a16="http://schemas.microsoft.com/office/drawing/2014/main" id="{79D47B01-2E0D-4BB0-9808-7B171D4DD7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9794" b="89691" l="8108" r="89961">
                          <a14:foregroundMark x1="89961" y1="48969" x2="89961" y2="48969"/>
                          <a14:foregroundMark x1="8108" y1="50515" x2="8108" y2="505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71555" y="1567755"/>
              <a:ext cx="1028508" cy="770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F882E3C-41E5-49A6-9988-D62C18165F21}"/>
                </a:ext>
              </a:extLst>
            </p:cNvPr>
            <p:cNvCxnSpPr>
              <a:cxnSpLocks/>
            </p:cNvCxnSpPr>
            <p:nvPr/>
          </p:nvCxnSpPr>
          <p:spPr>
            <a:xfrm>
              <a:off x="7180967" y="1967265"/>
              <a:ext cx="581754" cy="0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19E236D-828B-45FD-8A88-B6B44BDB6CA3}"/>
                </a:ext>
              </a:extLst>
            </p:cNvPr>
            <p:cNvCxnSpPr>
              <a:cxnSpLocks/>
            </p:cNvCxnSpPr>
            <p:nvPr/>
          </p:nvCxnSpPr>
          <p:spPr>
            <a:xfrm>
              <a:off x="8609969" y="1952949"/>
              <a:ext cx="581754" cy="0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B150553-43BA-4B39-A675-D6C7EC43F40E}"/>
                </a:ext>
              </a:extLst>
            </p:cNvPr>
            <p:cNvCxnSpPr>
              <a:cxnSpLocks/>
            </p:cNvCxnSpPr>
            <p:nvPr/>
          </p:nvCxnSpPr>
          <p:spPr>
            <a:xfrm>
              <a:off x="8191954" y="2792939"/>
              <a:ext cx="999769" cy="7412"/>
            </a:xfrm>
            <a:prstGeom prst="line">
              <a:avLst/>
            </a:prstGeom>
            <a:ln w="28575">
              <a:solidFill>
                <a:srgbClr val="062CEA"/>
              </a:solidFill>
              <a:tailEnd type="none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48" name="Arrow: Down 47">
              <a:extLst>
                <a:ext uri="{FF2B5EF4-FFF2-40B4-BE49-F238E27FC236}">
                  <a16:creationId xmlns:a16="http://schemas.microsoft.com/office/drawing/2014/main" id="{B940F935-A048-449B-8607-B192EA52FDC0}"/>
                </a:ext>
              </a:extLst>
            </p:cNvPr>
            <p:cNvSpPr/>
            <p:nvPr/>
          </p:nvSpPr>
          <p:spPr>
            <a:xfrm rot="16200000">
              <a:off x="7394923" y="1195835"/>
              <a:ext cx="122724" cy="273133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49" name="Arrow: Down 48">
              <a:extLst>
                <a:ext uri="{FF2B5EF4-FFF2-40B4-BE49-F238E27FC236}">
                  <a16:creationId xmlns:a16="http://schemas.microsoft.com/office/drawing/2014/main" id="{43A13647-6B27-412E-9E8B-D60116A8243C}"/>
                </a:ext>
              </a:extLst>
            </p:cNvPr>
            <p:cNvSpPr/>
            <p:nvPr/>
          </p:nvSpPr>
          <p:spPr>
            <a:xfrm rot="16200000">
              <a:off x="7367074" y="1807907"/>
              <a:ext cx="122724" cy="273133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50" name="Arrow: Down 49">
              <a:extLst>
                <a:ext uri="{FF2B5EF4-FFF2-40B4-BE49-F238E27FC236}">
                  <a16:creationId xmlns:a16="http://schemas.microsoft.com/office/drawing/2014/main" id="{1C051B7F-CD9E-4974-95A3-67E88AB84316}"/>
                </a:ext>
              </a:extLst>
            </p:cNvPr>
            <p:cNvSpPr/>
            <p:nvPr/>
          </p:nvSpPr>
          <p:spPr>
            <a:xfrm rot="16200000" flipV="1">
              <a:off x="7406168" y="2646378"/>
              <a:ext cx="105605" cy="302785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51" name="Arrow: Down 50">
              <a:extLst>
                <a:ext uri="{FF2B5EF4-FFF2-40B4-BE49-F238E27FC236}">
                  <a16:creationId xmlns:a16="http://schemas.microsoft.com/office/drawing/2014/main" id="{370507DB-C16F-4B03-B010-45A85DD4581A}"/>
                </a:ext>
              </a:extLst>
            </p:cNvPr>
            <p:cNvSpPr/>
            <p:nvPr/>
          </p:nvSpPr>
          <p:spPr>
            <a:xfrm rot="16200000" flipV="1">
              <a:off x="8739141" y="2646378"/>
              <a:ext cx="105605" cy="302785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2400" b="1" dirty="0">
                <a:solidFill>
                  <a:srgbClr val="00206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CBB802A-5B2E-4F26-BE25-4F460A7702DF}"/>
                  </a:ext>
                </a:extLst>
              </p:cNvPr>
              <p:cNvSpPr/>
              <p:nvPr/>
            </p:nvSpPr>
            <p:spPr>
              <a:xfrm>
                <a:off x="540445" y="2452157"/>
                <a:ext cx="4110317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CBB802A-5B2E-4F26-BE25-4F460A7702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445" y="2452157"/>
                <a:ext cx="4110317" cy="393374"/>
              </a:xfrm>
              <a:prstGeom prst="rect">
                <a:avLst/>
              </a:prstGeom>
              <a:blipFill>
                <a:blip r:embed="rId17"/>
                <a:stretch>
                  <a:fillRect t="-35385" b="-43077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851B0AC9-3C31-4D88-938C-1D083B36FD2C}"/>
                  </a:ext>
                </a:extLst>
              </p:cNvPr>
              <p:cNvSpPr/>
              <p:nvPr/>
            </p:nvSpPr>
            <p:spPr>
              <a:xfrm>
                <a:off x="397265" y="3359132"/>
                <a:ext cx="4110317" cy="77614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den>
                      </m:f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den>
                      </m:f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den>
                      </m:f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851B0AC9-3C31-4D88-938C-1D083B36FD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265" y="3359132"/>
                <a:ext cx="4110317" cy="77614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10C31BB0-5160-455E-BCC5-25819D2631AF}"/>
                  </a:ext>
                </a:extLst>
              </p:cNvPr>
              <p:cNvSpPr/>
              <p:nvPr/>
            </p:nvSpPr>
            <p:spPr>
              <a:xfrm>
                <a:off x="568736" y="4483336"/>
                <a:ext cx="4110317" cy="77614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den>
                    </m:f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en-US" sz="24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sz="2400" b="1" dirty="0">
                    <a:solidFill>
                      <a:srgbClr val="002060"/>
                    </a:solidFill>
                  </a:rPr>
                  <a:t> +… </a:t>
                </a:r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10C31BB0-5160-455E-BCC5-25819D2631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736" y="4483336"/>
                <a:ext cx="4110317" cy="77614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2542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8" grpId="0"/>
      <p:bldP spid="52" grpId="0"/>
      <p:bldP spid="53" grpId="0"/>
      <p:bldP spid="5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93FF13-BCAD-4902-89E8-768F63AEBA41}"/>
              </a:ext>
            </a:extLst>
          </p:cNvPr>
          <p:cNvSpPr txBox="1"/>
          <p:nvPr/>
        </p:nvSpPr>
        <p:spPr>
          <a:xfrm>
            <a:off x="439667" y="1354970"/>
            <a:ext cx="96873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2060"/>
                </a:solidFill>
              </a:rPr>
              <a:t>‘n’   equal resistors are connected in series  and then in parallel. Find the ratio of equivalent  resistances </a:t>
            </a:r>
            <a:endParaRPr lang="en-IN" sz="20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8A54D11-D2EE-406D-BD6F-4C8A10644EE1}"/>
                  </a:ext>
                </a:extLst>
              </p:cNvPr>
              <p:cNvSpPr/>
              <p:nvPr/>
            </p:nvSpPr>
            <p:spPr>
              <a:xfrm>
                <a:off x="532861" y="2458076"/>
                <a:ext cx="4110317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𝑺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sub>
                      </m:sSub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F8A54D11-D2EE-406D-BD6F-4C8A10644E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861" y="2458076"/>
                <a:ext cx="4110317" cy="393374"/>
              </a:xfrm>
              <a:prstGeom prst="rect">
                <a:avLst/>
              </a:prstGeom>
              <a:blipFill>
                <a:blip r:embed="rId2"/>
                <a:stretch>
                  <a:fillRect l="-741" b="-10769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7F7E682-A1C0-4AF0-A7AE-BE7DC625B150}"/>
                  </a:ext>
                </a:extLst>
              </p:cNvPr>
              <p:cNvSpPr/>
              <p:nvPr/>
            </p:nvSpPr>
            <p:spPr>
              <a:xfrm>
                <a:off x="4643178" y="2458076"/>
                <a:ext cx="967050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𝒏𝑹</m:t>
                      </m:r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27F7E682-A1C0-4AF0-A7AE-BE7DC625B1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3178" y="2458076"/>
                <a:ext cx="967050" cy="393374"/>
              </a:xfrm>
              <a:prstGeom prst="rect">
                <a:avLst/>
              </a:prstGeom>
              <a:blipFill>
                <a:blip r:embed="rId3"/>
                <a:stretch>
                  <a:fillRect b="-3077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6BAC7DA-1B93-4F32-BC27-40E4ECA1DE2E}"/>
                  </a:ext>
                </a:extLst>
              </p:cNvPr>
              <p:cNvSpPr/>
              <p:nvPr/>
            </p:nvSpPr>
            <p:spPr>
              <a:xfrm>
                <a:off x="532861" y="3450507"/>
                <a:ext cx="4474525" cy="77614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sub>
                        </m:sSub>
                      </m:den>
                    </m:f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en-US" sz="2800" b="1" i="1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den>
                    </m:f>
                    <m:r>
                      <a:rPr lang="en-US" sz="2800" b="1" i="0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</a:rPr>
                      <m:t>+…+</m:t>
                    </m:r>
                    <m:f>
                      <m:fPr>
                        <m:ctrlPr>
                          <a:rPr lang="en-US" sz="28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0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2800" b="1" i="1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𝐑</m:t>
                            </m:r>
                          </m:e>
                          <m:sub>
                            <m:r>
                              <a:rPr lang="en-US" sz="2800" b="1" i="0" smtClean="0">
                                <a:solidFill>
                                  <a:srgbClr val="002060"/>
                                </a:solidFill>
                                <a:latin typeface="Cambria Math" panose="02040503050406030204" pitchFamily="18" charset="0"/>
                              </a:rPr>
                              <m:t>𝐧</m:t>
                            </m:r>
                          </m:sub>
                        </m:sSub>
                      </m:den>
                    </m:f>
                  </m:oMath>
                </a14:m>
                <a:r>
                  <a:rPr lang="en-IN" sz="2800" b="1" dirty="0">
                    <a:solidFill>
                      <a:srgbClr val="00206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6BAC7DA-1B93-4F32-BC27-40E4ECA1DE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861" y="3450507"/>
                <a:ext cx="4474525" cy="77614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D46A43E-7449-4FFF-907D-E4F1BBCBB432}"/>
                  </a:ext>
                </a:extLst>
              </p:cNvPr>
              <p:cNvSpPr/>
              <p:nvPr/>
            </p:nvSpPr>
            <p:spPr>
              <a:xfrm>
                <a:off x="4820599" y="3641890"/>
                <a:ext cx="967050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den>
                      </m:f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D46A43E-7449-4FFF-907D-E4F1BBCBB4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599" y="3641890"/>
                <a:ext cx="967050" cy="393374"/>
              </a:xfrm>
              <a:prstGeom prst="rect">
                <a:avLst/>
              </a:prstGeom>
              <a:blipFill>
                <a:blip r:embed="rId5"/>
                <a:stretch>
                  <a:fillRect t="-18462" b="-30769"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F462F96-A37A-4724-AAE3-60C5D0BA83BF}"/>
                  </a:ext>
                </a:extLst>
              </p:cNvPr>
              <p:cNvSpPr/>
              <p:nvPr/>
            </p:nvSpPr>
            <p:spPr>
              <a:xfrm>
                <a:off x="1086008" y="4744527"/>
                <a:ext cx="2051635" cy="776140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𝑹</m:t>
                              </m:r>
                            </m:e>
                            <m:sub>
                              <m:r>
                                <a:rPr lang="en-US" sz="2400" b="1" i="1" smtClean="0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den>
                      </m:f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𝒏𝑹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𝑹</m:t>
                          </m:r>
                        </m:den>
                      </m:f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FF462F96-A37A-4724-AAE3-60C5D0BA83B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6008" y="4744527"/>
                <a:ext cx="2051635" cy="77614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39E445F-0235-45B8-B956-0022E9885ECB}"/>
                  </a:ext>
                </a:extLst>
              </p:cNvPr>
              <p:cNvSpPr/>
              <p:nvPr/>
            </p:nvSpPr>
            <p:spPr>
              <a:xfrm>
                <a:off x="3305697" y="4935910"/>
                <a:ext cx="967050" cy="39337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IN" sz="2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39E445F-0235-45B8-B956-0022E9885E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5697" y="4935910"/>
                <a:ext cx="967050" cy="39337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323D189-88C7-4214-8CB1-BAD0D20967EA}"/>
                  </a:ext>
                </a:extLst>
              </p:cNvPr>
              <p:cNvSpPr txBox="1"/>
              <p:nvPr/>
            </p:nvSpPr>
            <p:spPr>
              <a:xfrm>
                <a:off x="261249" y="338538"/>
                <a:ext cx="3908272" cy="369332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IN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IN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𝑝𝑟𝑜𝑏𝑙𝑒𝑚</m:t>
                      </m:r>
                    </m:oMath>
                  </m:oMathPara>
                </a14:m>
                <a:endParaRPr lang="en-IN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1323D189-88C7-4214-8CB1-BAD0D2096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49" y="338538"/>
                <a:ext cx="3908272" cy="369332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81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3300EC7-21A4-42DE-989A-856F588E7A36}"/>
                  </a:ext>
                </a:extLst>
              </p:cNvPr>
              <p:cNvSpPr txBox="1"/>
              <p:nvPr/>
            </p:nvSpPr>
            <p:spPr>
              <a:xfrm>
                <a:off x="261249" y="338538"/>
                <a:ext cx="3908272" cy="369332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𝐸𝑙𝑒𝑐𝑡𝑟𝑖𝑐𝑎𝑙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𝐸𝑛𝑒𝑟𝑔𝑦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8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𝑃𝑜𝑤𝑒𝑟</m:t>
                      </m:r>
                    </m:oMath>
                  </m:oMathPara>
                </a14:m>
                <a:endParaRPr lang="en-IN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3300EC7-21A4-42DE-989A-856F588E7A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49" y="338538"/>
                <a:ext cx="3908272" cy="369332"/>
              </a:xfrm>
              <a:prstGeom prst="rect">
                <a:avLst/>
              </a:prstGeom>
              <a:blipFill>
                <a:blip r:embed="rId2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F1E091E9-1151-4605-A3D7-C036ECE31A23}"/>
              </a:ext>
            </a:extLst>
          </p:cNvPr>
          <p:cNvGrpSpPr/>
          <p:nvPr/>
        </p:nvGrpSpPr>
        <p:grpSpPr>
          <a:xfrm>
            <a:off x="5592402" y="707870"/>
            <a:ext cx="5454040" cy="1510543"/>
            <a:chOff x="5592402" y="707870"/>
            <a:chExt cx="5454040" cy="1510543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BF74C15-AEDE-4C65-B766-5A14C6E52EF7}"/>
                </a:ext>
              </a:extLst>
            </p:cNvPr>
            <p:cNvGrpSpPr/>
            <p:nvPr/>
          </p:nvGrpSpPr>
          <p:grpSpPr>
            <a:xfrm>
              <a:off x="6046553" y="724073"/>
              <a:ext cx="4999889" cy="1483033"/>
              <a:chOff x="3038642" y="935872"/>
              <a:chExt cx="5218825" cy="1857346"/>
            </a:xfrm>
          </p:grpSpPr>
          <p:pic>
            <p:nvPicPr>
              <p:cNvPr id="2" name="Picture 2" descr="Resistor Symbol">
                <a:extLst>
                  <a:ext uri="{FF2B5EF4-FFF2-40B4-BE49-F238E27FC236}">
                    <a16:creationId xmlns:a16="http://schemas.microsoft.com/office/drawing/2014/main" id="{33C19B8A-A69E-492F-BB19-8E8F5101F4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794" b="89691" l="8108" r="89961">
                            <a14:foregroundMark x1="89961" y1="48969" x2="89961" y2="48969"/>
                            <a14:foregroundMark x1="8108" y1="50515" x2="8108" y2="50515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8228" y="935872"/>
                <a:ext cx="2479653" cy="18573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DF3BAE9E-5700-4DDA-BDBD-22B42784ED02}"/>
                  </a:ext>
                </a:extLst>
              </p:cNvPr>
              <p:cNvGrpSpPr/>
              <p:nvPr/>
            </p:nvGrpSpPr>
            <p:grpSpPr>
              <a:xfrm>
                <a:off x="3038642" y="1850897"/>
                <a:ext cx="5218825" cy="33942"/>
                <a:chOff x="3038642" y="1850897"/>
                <a:chExt cx="5218825" cy="33942"/>
              </a:xfrm>
            </p:grpSpPr>
            <p:cxnSp>
              <p:nvCxnSpPr>
                <p:cNvPr id="5" name="Straight Connector 4">
                  <a:extLst>
                    <a:ext uri="{FF2B5EF4-FFF2-40B4-BE49-F238E27FC236}">
                      <a16:creationId xmlns:a16="http://schemas.microsoft.com/office/drawing/2014/main" id="{E9267EA8-0DFF-4435-B86C-5F3C68FC037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641207" y="1864545"/>
                  <a:ext cx="1616260" cy="20294"/>
                </a:xfrm>
                <a:prstGeom prst="line">
                  <a:avLst/>
                </a:prstGeom>
                <a:ln w="38100">
                  <a:solidFill>
                    <a:srgbClr val="062CEA"/>
                  </a:solidFill>
                  <a:tailEnd type="non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C0862013-98E0-4F87-9137-C39915008C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038642" y="1850897"/>
                  <a:ext cx="1616260" cy="20294"/>
                </a:xfrm>
                <a:prstGeom prst="line">
                  <a:avLst/>
                </a:prstGeom>
                <a:ln w="38100">
                  <a:solidFill>
                    <a:srgbClr val="062CEA"/>
                  </a:solidFill>
                  <a:tailEnd type="none"/>
                </a:ln>
              </p:spPr>
              <p:style>
                <a:lnRef idx="3">
                  <a:schemeClr val="accent6"/>
                </a:lnRef>
                <a:fillRef idx="0">
                  <a:schemeClr val="accent6"/>
                </a:fillRef>
                <a:effectRef idx="2">
                  <a:schemeClr val="accent6"/>
                </a:effectRef>
                <a:fontRef idx="minor">
                  <a:schemeClr val="tx1"/>
                </a:fontRef>
              </p:style>
            </p:cxnSp>
          </p:grp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EB76690-3838-4378-BE83-3C78A5BB7322}"/>
                    </a:ext>
                  </a:extLst>
                </p:cNvPr>
                <p:cNvSpPr txBox="1"/>
                <p:nvPr/>
              </p:nvSpPr>
              <p:spPr>
                <a:xfrm>
                  <a:off x="8022480" y="707870"/>
                  <a:ext cx="76427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𝑹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8EB76690-3838-4378-BE83-3C78A5BB73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22480" y="707870"/>
                  <a:ext cx="764274" cy="46166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Arrow: Down 11">
              <a:extLst>
                <a:ext uri="{FF2B5EF4-FFF2-40B4-BE49-F238E27FC236}">
                  <a16:creationId xmlns:a16="http://schemas.microsoft.com/office/drawing/2014/main" id="{4FADC9DE-4848-4709-9F0E-817D43A4875A}"/>
                </a:ext>
              </a:extLst>
            </p:cNvPr>
            <p:cNvSpPr/>
            <p:nvPr/>
          </p:nvSpPr>
          <p:spPr>
            <a:xfrm rot="16200000">
              <a:off x="6754104" y="1329024"/>
              <a:ext cx="122724" cy="273133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32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Arrow: Down 12">
              <a:extLst>
                <a:ext uri="{FF2B5EF4-FFF2-40B4-BE49-F238E27FC236}">
                  <a16:creationId xmlns:a16="http://schemas.microsoft.com/office/drawing/2014/main" id="{DBB86E3B-25E7-4429-BD12-EC2C6FFF3D87}"/>
                </a:ext>
              </a:extLst>
            </p:cNvPr>
            <p:cNvSpPr/>
            <p:nvPr/>
          </p:nvSpPr>
          <p:spPr>
            <a:xfrm rot="16200000">
              <a:off x="10384410" y="1334499"/>
              <a:ext cx="122724" cy="273133"/>
            </a:xfrm>
            <a:prstGeom prst="downArrow">
              <a:avLst/>
            </a:prstGeom>
            <a:solidFill>
              <a:srgbClr val="FFC000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IN" sz="3200" b="1" dirty="0">
                <a:solidFill>
                  <a:srgbClr val="00206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5810FB6-0904-43D8-B0FB-7F5E84EFCC79}"/>
                    </a:ext>
                  </a:extLst>
                </p:cNvPr>
                <p:cNvSpPr txBox="1"/>
                <p:nvPr/>
              </p:nvSpPr>
              <p:spPr>
                <a:xfrm>
                  <a:off x="9854459" y="1756748"/>
                  <a:ext cx="76427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B5810FB6-0904-43D8-B0FB-7F5E84EFCC7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54459" y="1756748"/>
                  <a:ext cx="764274" cy="46166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6BAADB6-C606-42A9-8E2D-9518B9788748}"/>
                    </a:ext>
                  </a:extLst>
                </p:cNvPr>
                <p:cNvSpPr txBox="1"/>
                <p:nvPr/>
              </p:nvSpPr>
              <p:spPr>
                <a:xfrm>
                  <a:off x="6416359" y="892536"/>
                  <a:ext cx="764274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𝑰</m:t>
                        </m:r>
                      </m:oMath>
                    </m:oMathPara>
                  </a14:m>
                  <a:endParaRPr lang="en-IN" sz="24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E6BAADB6-C606-42A9-8E2D-9518B97887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16359" y="892536"/>
                  <a:ext cx="764274" cy="46166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FCC5C56-938B-4C2E-9688-85709A654A94}"/>
                    </a:ext>
                  </a:extLst>
                </p:cNvPr>
                <p:cNvSpPr txBox="1"/>
                <p:nvPr/>
              </p:nvSpPr>
              <p:spPr>
                <a:xfrm>
                  <a:off x="5592402" y="980847"/>
                  <a:ext cx="764274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</a:rPr>
                          <m:t>𝒅𝒒</m:t>
                        </m:r>
                      </m:oMath>
                    </m:oMathPara>
                  </a14:m>
                  <a:endParaRPr lang="en-IN" sz="2000" dirty="0">
                    <a:solidFill>
                      <a:srgbClr val="002060"/>
                    </a:solidFill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5FCC5C56-938B-4C2E-9688-85709A654A9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92402" y="980847"/>
                  <a:ext cx="764274" cy="400110"/>
                </a:xfrm>
                <a:prstGeom prst="rect">
                  <a:avLst/>
                </a:prstGeom>
                <a:blipFill>
                  <a:blip r:embed="rId8"/>
                  <a:stretch>
                    <a:fillRect b="-13636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CE62792-BD91-486E-A727-E17C458E4295}"/>
                  </a:ext>
                </a:extLst>
              </p:cNvPr>
              <p:cNvSpPr txBox="1"/>
              <p:nvPr/>
            </p:nvSpPr>
            <p:spPr>
              <a:xfrm>
                <a:off x="552938" y="1756748"/>
                <a:ext cx="23841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𝒅𝒘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𝑽𝒅𝒒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CE62792-BD91-486E-A727-E17C458E42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938" y="1756748"/>
                <a:ext cx="2384100" cy="461665"/>
              </a:xfrm>
              <a:prstGeom prst="rect">
                <a:avLst/>
              </a:prstGeom>
              <a:blipFill>
                <a:blip r:embed="rId9"/>
                <a:stretch>
                  <a:fillRect b="-18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98F6C81-D8EC-48A1-9A9E-19C4358C6EF4}"/>
                  </a:ext>
                </a:extLst>
              </p:cNvPr>
              <p:cNvSpPr txBox="1"/>
              <p:nvPr/>
            </p:nvSpPr>
            <p:spPr>
              <a:xfrm>
                <a:off x="552938" y="2292485"/>
                <a:ext cx="2060400" cy="475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=∫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𝑽𝒅𝒒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98F6C81-D8EC-48A1-9A9E-19C4358C6E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938" y="2292485"/>
                <a:ext cx="2060400" cy="475643"/>
              </a:xfrm>
              <a:prstGeom prst="rect">
                <a:avLst/>
              </a:prstGeom>
              <a:blipFill>
                <a:blip r:embed="rId10"/>
                <a:stretch>
                  <a:fillRect b="-21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E1CD5F5-81C3-41C4-A739-45A7B0510CE3}"/>
                  </a:ext>
                </a:extLst>
              </p:cNvPr>
              <p:cNvSpPr txBox="1"/>
              <p:nvPr/>
            </p:nvSpPr>
            <p:spPr>
              <a:xfrm>
                <a:off x="552938" y="3093426"/>
                <a:ext cx="1782629" cy="475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𝒘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=∫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𝑽𝑰𝒅𝒕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E1CD5F5-81C3-41C4-A739-45A7B0510C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938" y="3093426"/>
                <a:ext cx="1782629" cy="475643"/>
              </a:xfrm>
              <a:prstGeom prst="rect">
                <a:avLst/>
              </a:prstGeom>
              <a:blipFill>
                <a:blip r:embed="rId11"/>
                <a:stretch>
                  <a:fillRect b="-21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BBF36DB-C645-4B92-A231-E21C50DB0AEB}"/>
                  </a:ext>
                </a:extLst>
              </p:cNvPr>
              <p:cNvSpPr txBox="1"/>
              <p:nvPr/>
            </p:nvSpPr>
            <p:spPr>
              <a:xfrm>
                <a:off x="3052408" y="2064369"/>
                <a:ext cx="1098432" cy="7938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𝑰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𝒅𝒒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BBF36DB-C645-4B92-A231-E21C50DB0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2408" y="2064369"/>
                <a:ext cx="1098432" cy="79387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0C81DA2-67DF-4307-A638-3884ED1B6015}"/>
                  </a:ext>
                </a:extLst>
              </p:cNvPr>
              <p:cNvSpPr txBox="1"/>
              <p:nvPr/>
            </p:nvSpPr>
            <p:spPr>
              <a:xfrm>
                <a:off x="4903640" y="2245370"/>
                <a:ext cx="1560363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𝑑𝑞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𝐼𝑑𝑡</m:t>
                      </m:r>
                      <m:r>
                        <a:rPr lang="en-US" sz="2400" b="0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0C81DA2-67DF-4307-A638-3884ED1B60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640" y="2245370"/>
                <a:ext cx="1560363" cy="461665"/>
              </a:xfrm>
              <a:prstGeom prst="rect">
                <a:avLst/>
              </a:prstGeom>
              <a:blipFill>
                <a:blip r:embed="rId13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B126C2-6409-42E9-BCC5-CE50FFCA8829}"/>
                  </a:ext>
                </a:extLst>
              </p:cNvPr>
              <p:cNvSpPr txBox="1"/>
              <p:nvPr/>
            </p:nvSpPr>
            <p:spPr>
              <a:xfrm>
                <a:off x="2335567" y="3091243"/>
                <a:ext cx="999186" cy="4756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𝑽𝑰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∫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𝒅𝒕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BB126C2-6409-42E9-BCC5-CE50FFCA88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5567" y="3091243"/>
                <a:ext cx="999186" cy="475643"/>
              </a:xfrm>
              <a:prstGeom prst="rect">
                <a:avLst/>
              </a:prstGeom>
              <a:blipFill>
                <a:blip r:embed="rId14"/>
                <a:stretch>
                  <a:fillRect r="-41463" b="-217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CCA98C3-2AB1-40BD-802D-6C35FD24DE96}"/>
                  </a:ext>
                </a:extLst>
              </p:cNvPr>
              <p:cNvSpPr txBox="1"/>
              <p:nvPr/>
            </p:nvSpPr>
            <p:spPr>
              <a:xfrm>
                <a:off x="3630748" y="3134975"/>
                <a:ext cx="99918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𝑽𝑰𝒕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CCA98C3-2AB1-40BD-802D-6C35FD24DE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0748" y="3134975"/>
                <a:ext cx="999186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C8E091-C9F3-4A20-8B12-6121F5A0B74F}"/>
                  </a:ext>
                </a:extLst>
              </p:cNvPr>
              <p:cNvSpPr txBox="1"/>
              <p:nvPr/>
            </p:nvSpPr>
            <p:spPr>
              <a:xfrm>
                <a:off x="349750" y="3913062"/>
                <a:ext cx="2263587" cy="7277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𝒘</m:t>
                          </m:r>
                        </m:num>
                        <m:den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den>
                      </m:f>
                      <m:r>
                        <a:rPr lang="en-US" sz="24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1" i="1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𝑽𝑰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C8E091-C9F3-4A20-8B12-6121F5A0B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750" y="3913062"/>
                <a:ext cx="2263587" cy="72770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A1E9249-C1C7-4911-9F0B-000524A3CA23}"/>
                  </a:ext>
                </a:extLst>
              </p:cNvPr>
              <p:cNvSpPr txBox="1"/>
              <p:nvPr/>
            </p:nvSpPr>
            <p:spPr>
              <a:xfrm>
                <a:off x="2636151" y="3946528"/>
                <a:ext cx="832513" cy="4700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p>
                          <m:r>
                            <a:rPr lang="en-US" sz="2400" b="1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en-US" sz="2400" b="1" i="1" smtClean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</a:rPr>
                        <m:t>𝑹</m:t>
                      </m:r>
                    </m:oMath>
                  </m:oMathPara>
                </a14:m>
                <a:endParaRPr lang="en-IN" sz="2400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A1E9249-C1C7-4911-9F0B-000524A3CA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6151" y="3946528"/>
                <a:ext cx="832513" cy="470000"/>
              </a:xfrm>
              <a:prstGeom prst="rect">
                <a:avLst/>
              </a:prstGeom>
              <a:blipFill>
                <a:blip r:embed="rId17"/>
                <a:stretch>
                  <a:fillRect r="-204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101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22908E5E-1EAE-4531-AD65-0FE58171930C}"/>
  <p:tag name="ISPRING_RESOURCE_FOLDER" val="C:\Users\sumit\Documents\CurrentElectricity\1. Introduction-OL\"/>
  <p:tag name="ISPRING_PRESENTATION_PATH" val="C:\Users\sumit\Documents\CurrentElectricity\1. Introduction-OL.pptx"/>
  <p:tag name="ISPRING_PROJECT_VERSION" val="9.32"/>
  <p:tag name="ISPRING_PROJECT_FOLDER_UPDATED" val="1"/>
  <p:tag name="ISPRING_PRESENTATION_TITLE" val="1. Introduction-OL"/>
  <p:tag name="ISPRING_FIRST_PUBLISH" val="1"/>
</p:tagLst>
</file>

<file path=ppt/theme/theme1.xml><?xml version="1.0" encoding="utf-8"?>
<a:theme xmlns:a="http://schemas.openxmlformats.org/drawingml/2006/main" name="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2400" b="1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accent4"/>
        </a:fontRef>
      </a:style>
    </a:spDef>
    <a:lnDef>
      <a:spPr>
        <a:ln w="38100">
          <a:solidFill>
            <a:srgbClr val="FFFF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rgbClr val="FFC000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587</Words>
  <Application>Microsoft Office PowerPoint</Application>
  <PresentationFormat>Widescreen</PresentationFormat>
  <Paragraphs>140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Introduction-OL</dc:title>
  <dc:creator>SUMITH P</dc:creator>
  <cp:lastModifiedBy>SUMITH P</cp:lastModifiedBy>
  <cp:revision>5</cp:revision>
  <dcterms:created xsi:type="dcterms:W3CDTF">2020-07-03T02:55:28Z</dcterms:created>
  <dcterms:modified xsi:type="dcterms:W3CDTF">2026-06-07T16:51:51Z</dcterms:modified>
</cp:coreProperties>
</file>