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3" r:id="rId3"/>
    <p:sldId id="285" r:id="rId4"/>
    <p:sldId id="282" r:id="rId5"/>
    <p:sldId id="287" r:id="rId6"/>
    <p:sldId id="286" r:id="rId7"/>
    <p:sldId id="289" r:id="rId8"/>
    <p:sldId id="29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8Al3SSrJ94DxZ4T05fj/sg==" hashData="VTGVqAPvTyX0W8GhOC4J8+VoElinKm8NMfQ9PqXE3JZoaK6P6AMyOARI/wlEKntT/qRJondpxIqOSNzSDX0eK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E35"/>
    <a:srgbClr val="30804B"/>
    <a:srgbClr val="FF8989"/>
    <a:srgbClr val="FF9900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68F93A-1E55-4D2C-B550-FBC463051B4F}" v="226" dt="2026-05-24T02:09:55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6" autoAdjust="0"/>
    <p:restoredTop sz="94660"/>
  </p:normalViewPr>
  <p:slideViewPr>
    <p:cSldViewPr snapToGrid="0">
      <p:cViewPr varScale="1">
        <p:scale>
          <a:sx n="69" d="100"/>
          <a:sy n="69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custSel modSld modMainMaster">
      <pc:chgData name="SUMITH P" userId="79f682cf9aa2df33" providerId="LiveId" clId="{49E79142-1A95-4C36-BD2B-A8E8D773F949}" dt="2026-05-24T03:59:21.325" v="54" actId="313"/>
      <pc:docMkLst>
        <pc:docMk/>
      </pc:docMkLst>
      <pc:sldChg chg="modSp mod">
        <pc:chgData name="SUMITH P" userId="79f682cf9aa2df33" providerId="LiveId" clId="{49E79142-1A95-4C36-BD2B-A8E8D773F949}" dt="2026-05-24T03:42:12.689" v="34" actId="20577"/>
        <pc:sldMkLst>
          <pc:docMk/>
          <pc:sldMk cId="1605158953" sldId="285"/>
        </pc:sldMkLst>
        <pc:spChg chg="mod">
          <ac:chgData name="SUMITH P" userId="79f682cf9aa2df33" providerId="LiveId" clId="{49E79142-1A95-4C36-BD2B-A8E8D773F949}" dt="2026-05-24T03:42:12.689" v="34" actId="20577"/>
          <ac:spMkLst>
            <pc:docMk/>
            <pc:sldMk cId="1605158953" sldId="285"/>
            <ac:spMk id="12" creationId="{2E673BA5-82B7-4C32-0D1A-ED452A80C66D}"/>
          </ac:spMkLst>
        </pc:spChg>
      </pc:sldChg>
      <pc:sldChg chg="modSp mod">
        <pc:chgData name="SUMITH P" userId="79f682cf9aa2df33" providerId="LiveId" clId="{49E79142-1A95-4C36-BD2B-A8E8D773F949}" dt="2026-05-24T03:59:21.325" v="54" actId="313"/>
        <pc:sldMkLst>
          <pc:docMk/>
          <pc:sldMk cId="4215519528" sldId="287"/>
        </pc:sldMkLst>
        <pc:spChg chg="mod">
          <ac:chgData name="SUMITH P" userId="79f682cf9aa2df33" providerId="LiveId" clId="{49E79142-1A95-4C36-BD2B-A8E8D773F949}" dt="2026-05-24T03:59:21.325" v="54" actId="313"/>
          <ac:spMkLst>
            <pc:docMk/>
            <pc:sldMk cId="4215519528" sldId="287"/>
            <ac:spMk id="58" creationId="{3933F215-0CDF-3F1C-12E6-56E4669022D0}"/>
          </ac:spMkLst>
        </pc:spChg>
        <pc:spChg chg="mod">
          <ac:chgData name="SUMITH P" userId="79f682cf9aa2df33" providerId="LiveId" clId="{49E79142-1A95-4C36-BD2B-A8E8D773F949}" dt="2026-05-24T03:54:59.857" v="43" actId="20577"/>
          <ac:spMkLst>
            <pc:docMk/>
            <pc:sldMk cId="4215519528" sldId="287"/>
            <ac:spMk id="94" creationId="{ACF4E716-EF4D-41F1-83D5-A5E4ED42A56B}"/>
          </ac:spMkLst>
        </pc:spChg>
      </pc:sldChg>
      <pc:sldMasterChg chg="addSp delSp modSp mod">
        <pc:chgData name="SUMITH P" userId="79f682cf9aa2df33" providerId="LiveId" clId="{49E79142-1A95-4C36-BD2B-A8E8D773F949}" dt="2026-05-24T02:14:08.845" v="32" actId="1076"/>
        <pc:sldMasterMkLst>
          <pc:docMk/>
          <pc:sldMasterMk cId="1741263017" sldId="2147483648"/>
        </pc:sldMasterMkLst>
        <pc:spChg chg="add mod">
          <ac:chgData name="SUMITH P" userId="79f682cf9aa2df33" providerId="LiveId" clId="{49E79142-1A95-4C36-BD2B-A8E8D773F949}" dt="2026-05-24T02:14:08.845" v="32" actId="1076"/>
          <ac:spMkLst>
            <pc:docMk/>
            <pc:sldMasterMk cId="1741263017" sldId="2147483648"/>
            <ac:spMk id="4" creationId="{8A8EED95-A7E9-09AC-7DDD-5F8CFAB724D0}"/>
          </ac:spMkLst>
        </pc:spChg>
        <pc:spChg chg="mod">
          <ac:chgData name="SUMITH P" userId="79f682cf9aa2df33" providerId="LiveId" clId="{49E79142-1A95-4C36-BD2B-A8E8D773F949}" dt="2026-05-24T02:13:36.957" v="6" actId="1076"/>
          <ac:spMkLst>
            <pc:docMk/>
            <pc:sldMasterMk cId="1741263017" sldId="2147483648"/>
            <ac:spMk id="8" creationId="{7BAD02BA-A5E7-4F2E-B26B-8796E931B084}"/>
          </ac:spMkLst>
        </pc:spChg>
        <pc:picChg chg="add mod">
          <ac:chgData name="SUMITH P" userId="79f682cf9aa2df33" providerId="LiveId" clId="{49E79142-1A95-4C36-BD2B-A8E8D773F949}" dt="2026-05-24T02:13:39.540" v="7" actId="1076"/>
          <ac:picMkLst>
            <pc:docMk/>
            <pc:sldMasterMk cId="1741263017" sldId="2147483648"/>
            <ac:picMk id="3" creationId="{6F0AA8DD-7B5C-FB81-443B-12E00D35C979}"/>
          </ac:picMkLst>
        </pc:picChg>
        <pc:picChg chg="del">
          <ac:chgData name="SUMITH P" userId="79f682cf9aa2df33" providerId="LiveId" clId="{49E79142-1A95-4C36-BD2B-A8E8D773F949}" dt="2026-05-24T02:12:55.683" v="1" actId="478"/>
          <ac:picMkLst>
            <pc:docMk/>
            <pc:sldMasterMk cId="1741263017" sldId="2147483648"/>
            <ac:picMk id="6" creationId="{6A991C05-18C2-C1AA-C8CC-11F867A54BBC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64413" y="210357"/>
            <a:ext cx="11863173" cy="6437285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F0AA8DD-7B5C-FB81-443B-12E00D35C9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57769" y="5650115"/>
            <a:ext cx="969817" cy="9698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8EED95-A7E9-09AC-7DDD-5F8CFAB724D0}"/>
              </a:ext>
            </a:extLst>
          </p:cNvPr>
          <p:cNvSpPr txBox="1"/>
          <p:nvPr userDrawn="1"/>
        </p:nvSpPr>
        <p:spPr>
          <a:xfrm>
            <a:off x="8963890" y="6250600"/>
            <a:ext cx="246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by: </a:t>
            </a:r>
            <a:r>
              <a:rPr lang="en-IN" dirty="0" err="1">
                <a:solidFill>
                  <a:schemeClr val="bg1">
                    <a:lumMod val="65000"/>
                  </a:schemeClr>
                </a:solidFill>
              </a:rPr>
              <a:t>Sumith</a:t>
            </a:r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84793C-2098-916D-3681-F1D924D84431}"/>
              </a:ext>
            </a:extLst>
          </p:cNvPr>
          <p:cNvSpPr/>
          <p:nvPr/>
        </p:nvSpPr>
        <p:spPr>
          <a:xfrm>
            <a:off x="224589" y="378518"/>
            <a:ext cx="11790947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81EC0D98-5E22-4EA7-B536-D2D59960C9AC}"/>
              </a:ext>
            </a:extLst>
          </p:cNvPr>
          <p:cNvSpPr/>
          <p:nvPr/>
        </p:nvSpPr>
        <p:spPr>
          <a:xfrm>
            <a:off x="6796057" y="1360537"/>
            <a:ext cx="2610011" cy="1524391"/>
          </a:xfrm>
          <a:prstGeom prst="wedgeEllipseCallout">
            <a:avLst>
              <a:gd name="adj1" fmla="val -92151"/>
              <a:gd name="adj2" fmla="val 78790"/>
            </a:avLst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r>
              <a:rPr lang="en-IN" sz="2400" b="1">
                <a:solidFill>
                  <a:srgbClr val="1B2A4A"/>
                </a:solidFill>
                <a:sym typeface="Symbol" panose="05050102010706020507" pitchFamily="18" charset="2"/>
              </a:rPr>
              <a:t>           Inside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73137E-66D7-4974-9808-7B186B3FEFEB}"/>
              </a:ext>
            </a:extLst>
          </p:cNvPr>
          <p:cNvGrpSpPr/>
          <p:nvPr/>
        </p:nvGrpSpPr>
        <p:grpSpPr>
          <a:xfrm>
            <a:off x="4214565" y="2232857"/>
            <a:ext cx="2761133" cy="2701999"/>
            <a:chOff x="4680917" y="2483758"/>
            <a:chExt cx="2109099" cy="2063929"/>
          </a:xfrm>
          <a:gradFill flip="none" rotWithShape="1">
            <a:gsLst>
              <a:gs pos="0">
                <a:schemeClr val="accent2">
                  <a:lumMod val="40000"/>
                  <a:lumOff val="60000"/>
                  <a:alpha val="7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5A9E81A-25A3-424A-AD5F-069E93AC91A3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grpFill/>
            <a:ln w="44450"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1382148" h="1382148"/>
              <a:bevelB w="1382148" h="1382148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89FA69E-2E92-44A5-8AC7-04799186FC41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23000"/>
                  </a:schemeClr>
                </a:gs>
                <a:gs pos="39000">
                  <a:schemeClr val="accent1">
                    <a:lumMod val="45000"/>
                    <a:lumOff val="55000"/>
                    <a:alpha val="28000"/>
                  </a:schemeClr>
                </a:gs>
                <a:gs pos="100000">
                  <a:schemeClr val="accent1">
                    <a:lumMod val="45000"/>
                    <a:lumOff val="55000"/>
                    <a:alpha val="27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ln>
              <a:solidFill>
                <a:schemeClr val="accent1">
                  <a:lumMod val="75000"/>
                </a:schemeClr>
              </a:solidFill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1382148" h="1382148"/>
              <a:bevelB w="1382148" h="1382148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1B2A4A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9043282-954D-4239-9B1F-FFC07E1971A9}"/>
                </a:ext>
              </a:extLst>
            </p:cNvPr>
            <p:cNvSpPr/>
            <p:nvPr/>
          </p:nvSpPr>
          <p:spPr>
            <a:xfrm>
              <a:off x="6050937" y="3516371"/>
              <a:ext cx="273299" cy="352644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382148" h="1382148"/>
              <a:bevelB w="1382148" h="1382148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400" b="1">
                  <a:solidFill>
                    <a:srgbClr val="1B2A4A"/>
                  </a:solidFill>
                </a:rPr>
                <a:t>R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9E3739F-AF52-47E1-9B05-62DA167FA600}"/>
              </a:ext>
            </a:extLst>
          </p:cNvPr>
          <p:cNvSpPr/>
          <p:nvPr/>
        </p:nvSpPr>
        <p:spPr>
          <a:xfrm>
            <a:off x="674679" y="313431"/>
            <a:ext cx="504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Electric Field </a:t>
            </a:r>
            <a:r>
              <a:rPr lang="en-IN" sz="2800" b="1" i="1" dirty="0">
                <a:solidFill>
                  <a:schemeClr val="bg1"/>
                </a:solidFill>
                <a:sym typeface="Symbol" panose="05050102010706020507" pitchFamily="18" charset="2"/>
              </a:rPr>
              <a:t>due to </a:t>
            </a:r>
            <a:r>
              <a:rPr lang="en-IN" sz="2800" b="1" dirty="0">
                <a:solidFill>
                  <a:schemeClr val="bg1"/>
                </a:solidFill>
                <a:sym typeface="Symbol" panose="05050102010706020507" pitchFamily="18" charset="2"/>
              </a:rPr>
              <a:t> a </a:t>
            </a:r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spherical shell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DB3507FA-2FFD-4728-85FF-01197B2001A8}"/>
              </a:ext>
            </a:extLst>
          </p:cNvPr>
          <p:cNvSpPr/>
          <p:nvPr/>
        </p:nvSpPr>
        <p:spPr>
          <a:xfrm flipH="1">
            <a:off x="1079414" y="2730178"/>
            <a:ext cx="2891247" cy="1397644"/>
          </a:xfrm>
          <a:prstGeom prst="wedgeEllipseCallout">
            <a:avLst>
              <a:gd name="adj1" fmla="val -53266"/>
              <a:gd name="adj2" fmla="val 47687"/>
            </a:avLst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r>
              <a:rPr lang="en-IN" sz="2400" b="1">
                <a:solidFill>
                  <a:srgbClr val="1B2A4A"/>
                </a:solidFill>
                <a:sym typeface="Symbol" panose="05050102010706020507" pitchFamily="18" charset="2"/>
              </a:rPr>
              <a:t>           Outside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1D1A19D-407F-466E-8357-1928AAC013F0}"/>
                  </a:ext>
                </a:extLst>
              </p:cNvPr>
              <p:cNvSpPr/>
              <p:nvPr/>
            </p:nvSpPr>
            <p:spPr>
              <a:xfrm>
                <a:off x="7753916" y="3835338"/>
                <a:ext cx="3304303" cy="584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1B2A4A"/>
                    </a:solidFill>
                  </a:rPr>
                  <a:t>Charge density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1D1A19D-407F-466E-8357-1928AAC013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916" y="3835338"/>
                <a:ext cx="3304303" cy="584968"/>
              </a:xfrm>
              <a:prstGeom prst="rect">
                <a:avLst/>
              </a:prstGeom>
              <a:blipFill>
                <a:blip r:embed="rId2"/>
                <a:stretch>
                  <a:fillRect l="-2952" b="-104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7BC0DEB-540F-4FF4-B90D-16A0F8818D40}"/>
                  </a:ext>
                </a:extLst>
              </p:cNvPr>
              <p:cNvSpPr/>
              <p:nvPr/>
            </p:nvSpPr>
            <p:spPr>
              <a:xfrm>
                <a:off x="8235058" y="5262463"/>
                <a:ext cx="1592039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1B2A4A"/>
                    </a:solidFill>
                  </a:rPr>
                  <a:t>q= </a:t>
                </a:r>
                <a14:m>
                  <m:oMath xmlns:m="http://schemas.openxmlformats.org/officeDocument/2006/math">
                    <m:r>
                      <a:rPr lang="en-IN" sz="2400" b="1" i="1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IN" sz="2400" b="1" i="1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sSup>
                      <m:sSupPr>
                        <m:ctrlP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IN" sz="2400" b="1" i="1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7BC0DEB-540F-4FF4-B90D-16A0F8818D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058" y="5262463"/>
                <a:ext cx="1592039" cy="470000"/>
              </a:xfrm>
              <a:prstGeom prst="rect">
                <a:avLst/>
              </a:prstGeom>
              <a:blipFill>
                <a:blip r:embed="rId3"/>
                <a:stretch>
                  <a:fillRect l="-6130" t="-7792" b="-298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35486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7471EA11-535E-4018-AC6A-9CA2370C619E}"/>
              </a:ext>
            </a:extLst>
          </p:cNvPr>
          <p:cNvGrpSpPr/>
          <p:nvPr/>
        </p:nvGrpSpPr>
        <p:grpSpPr>
          <a:xfrm>
            <a:off x="8801081" y="1791797"/>
            <a:ext cx="1222320" cy="1196142"/>
            <a:chOff x="4680917" y="2483758"/>
            <a:chExt cx="2109099" cy="206392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1DEAA00-1113-467B-874E-D60BA3B4485C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rgbClr val="0D3B66">
                    <a:alpha val="53000"/>
                  </a:srgb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1B2A4A">
                    <a:alpha val="3500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1B2A4A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EF1A2E-78AA-4750-9DF1-F620A2B98096}"/>
                </a:ext>
              </a:extLst>
            </p:cNvPr>
            <p:cNvSpPr/>
            <p:nvPr/>
          </p:nvSpPr>
          <p:spPr>
            <a:xfrm>
              <a:off x="5878906" y="3516371"/>
              <a:ext cx="617363" cy="796598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400" b="1">
                  <a:solidFill>
                    <a:srgbClr val="1B2A4A"/>
                  </a:solidFill>
                </a:rPr>
                <a:t>R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9AE1250-61A5-4B0B-9F9E-A65B460427A8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ln w="44450"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BCB179B8-2509-4ADE-AA90-FC6A720D40F7}"/>
              </a:ext>
            </a:extLst>
          </p:cNvPr>
          <p:cNvSpPr/>
          <p:nvPr/>
        </p:nvSpPr>
        <p:spPr>
          <a:xfrm rot="21208146">
            <a:off x="7854658" y="841894"/>
            <a:ext cx="3215657" cy="3202478"/>
          </a:xfrm>
          <a:prstGeom prst="ellipse">
            <a:avLst/>
          </a:prstGeom>
          <a:gradFill flip="none" rotWithShape="1">
            <a:gsLst>
              <a:gs pos="0">
                <a:srgbClr val="1B2A4A"/>
              </a:gs>
              <a:gs pos="100000">
                <a:srgbClr val="1B2A4A"/>
              </a:gs>
              <a:gs pos="61000">
                <a:srgbClr val="7FB3D8">
                  <a:alpha val="0"/>
                </a:srgb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638157" h="1638157"/>
            <a:bevelB w="1638157" h="1638157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>
              <a:solidFill>
                <a:srgbClr val="1B2A4A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778A99-A277-4E0B-B14D-A800257FD2A4}"/>
              </a:ext>
            </a:extLst>
          </p:cNvPr>
          <p:cNvSpPr/>
          <p:nvPr/>
        </p:nvSpPr>
        <p:spPr>
          <a:xfrm>
            <a:off x="8223205" y="1791797"/>
            <a:ext cx="195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400" b="1">
                <a:solidFill>
                  <a:srgbClr val="1B2A4A"/>
                </a:solidFill>
              </a:rPr>
              <a:t>r</a:t>
            </a:r>
            <a:endParaRPr lang="en-IN" b="1">
              <a:solidFill>
                <a:srgbClr val="1B2A4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88D6680-5A95-4170-B756-05515917274B}"/>
                  </a:ext>
                </a:extLst>
              </p:cNvPr>
              <p:cNvSpPr/>
              <p:nvPr/>
            </p:nvSpPr>
            <p:spPr>
              <a:xfrm>
                <a:off x="1211767" y="1282856"/>
                <a:ext cx="2247218" cy="809837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∮</m:t>
                    </m:r>
                    <m:acc>
                      <m:accPr>
                        <m:chr m:val="⃗"/>
                        <m:ctrlP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IN" sz="32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IN" sz="32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IN" sz="3200" b="1">
                    <a:solidFill>
                      <a:srgbClr val="1B2A4A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32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32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IN" sz="32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𝒆𝒏𝒄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32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endParaRPr lang="en-IN" sz="32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88D6680-5A95-4170-B756-055159172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767" y="1282856"/>
                <a:ext cx="2247218" cy="809837"/>
              </a:xfrm>
              <a:prstGeom prst="rect">
                <a:avLst/>
              </a:prstGeom>
              <a:blipFill>
                <a:blip r:embed="rId2"/>
                <a:stretch>
                  <a:fillRect t="-752"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19B5195-4229-4F44-A24F-A2D84A59F2F9}"/>
                  </a:ext>
                </a:extLst>
              </p:cNvPr>
              <p:cNvSpPr/>
              <p:nvPr/>
            </p:nvSpPr>
            <p:spPr>
              <a:xfrm>
                <a:off x="1059699" y="2253462"/>
                <a:ext cx="1185261" cy="506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∮</m:t>
                      </m:r>
                      <m:acc>
                        <m:accPr>
                          <m:chr m:val="⃗"/>
                          <m:ctrlP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4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4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19B5195-4229-4F44-A24F-A2D84A59F2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699" y="2253462"/>
                <a:ext cx="1185261" cy="5064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3AF3425-E5D5-45F4-9C7E-F3C57EA1C115}"/>
                  </a:ext>
                </a:extLst>
              </p:cNvPr>
              <p:cNvSpPr/>
              <p:nvPr/>
            </p:nvSpPr>
            <p:spPr>
              <a:xfrm>
                <a:off x="1912155" y="2238616"/>
                <a:ext cx="1382943" cy="506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4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IN" sz="24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3AF3425-E5D5-45F4-9C7E-F3C57EA1C1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155" y="2238616"/>
                <a:ext cx="1382943" cy="5064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3F90B69-5A3D-4ACC-B1D2-F5B7335DFC25}"/>
                  </a:ext>
                </a:extLst>
              </p:cNvPr>
              <p:cNvSpPr/>
              <p:nvPr/>
            </p:nvSpPr>
            <p:spPr>
              <a:xfrm>
                <a:off x="3231535" y="2238616"/>
                <a:ext cx="1502784" cy="506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4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  <m:r>
                        <a:rPr lang="en-IN" sz="24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sz="24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sz="24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3F90B69-5A3D-4ACC-B1D2-F5B7335DFC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535" y="2238616"/>
                <a:ext cx="1502784" cy="506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204DE88-21E1-4A76-888A-F862F9C3AE5A}"/>
                  </a:ext>
                </a:extLst>
              </p:cNvPr>
              <p:cNvSpPr/>
              <p:nvPr/>
            </p:nvSpPr>
            <p:spPr>
              <a:xfrm>
                <a:off x="1098621" y="3038711"/>
                <a:ext cx="1421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𝒆𝒏𝒄</m:t>
                          </m:r>
                        </m:sub>
                      </m:sSub>
                      <m:r>
                        <a:rPr lang="en-IN" sz="24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204DE88-21E1-4A76-888A-F862F9C3AE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621" y="3038711"/>
                <a:ext cx="1421543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2BF08EA-9DF2-444B-AF6D-04110C6F3EBD}"/>
                  </a:ext>
                </a:extLst>
              </p:cNvPr>
              <p:cNvSpPr/>
              <p:nvPr/>
            </p:nvSpPr>
            <p:spPr>
              <a:xfrm>
                <a:off x="1018517" y="3779163"/>
                <a:ext cx="1873526" cy="7875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40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4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 4</m:t>
                      </m:r>
                      <m:r>
                        <a:rPr lang="en-IN" sz="24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sz="24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en-IN" sz="2400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400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2BF08EA-9DF2-444B-AF6D-04110C6F3E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17" y="3779163"/>
                <a:ext cx="1873526" cy="7875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F00CB2A-3F73-4792-968C-04A83C41C341}"/>
                  </a:ext>
                </a:extLst>
              </p:cNvPr>
              <p:cNvSpPr/>
              <p:nvPr/>
            </p:nvSpPr>
            <p:spPr>
              <a:xfrm>
                <a:off x="4653869" y="2609713"/>
                <a:ext cx="3304303" cy="584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 dirty="0">
                    <a:solidFill>
                      <a:srgbClr val="1B2A4A"/>
                    </a:solidFill>
                  </a:rPr>
                  <a:t>Charge density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en-IN" sz="24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2F00CB2A-3F73-4792-968C-04A83C41C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869" y="2609713"/>
                <a:ext cx="3304303" cy="584968"/>
              </a:xfrm>
              <a:prstGeom prst="rect">
                <a:avLst/>
              </a:prstGeom>
              <a:blipFill>
                <a:blip r:embed="rId8"/>
                <a:stretch>
                  <a:fillRect l="-2768" b="-104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C3319EB-0915-467B-93B9-E0E644D14F9E}"/>
                  </a:ext>
                </a:extLst>
              </p:cNvPr>
              <p:cNvSpPr/>
              <p:nvPr/>
            </p:nvSpPr>
            <p:spPr>
              <a:xfrm>
                <a:off x="6355619" y="3223178"/>
                <a:ext cx="1592039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1B2A4A"/>
                    </a:solidFill>
                  </a:rPr>
                  <a:t>q= </a:t>
                </a:r>
                <a14:m>
                  <m:oMath xmlns:m="http://schemas.openxmlformats.org/officeDocument/2006/math">
                    <m:r>
                      <a:rPr lang="en-IN" sz="2400" b="1" i="1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IN" sz="2400" b="1" i="1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sSup>
                      <m:sSupPr>
                        <m:ctrlP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IN" sz="2400" b="1" i="1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C3319EB-0915-467B-93B9-E0E644D14F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619" y="3223178"/>
                <a:ext cx="1592039" cy="470000"/>
              </a:xfrm>
              <a:prstGeom prst="rect">
                <a:avLst/>
              </a:prstGeom>
              <a:blipFill>
                <a:blip r:embed="rId9"/>
                <a:stretch>
                  <a:fillRect l="-6130" t="-7792" b="-298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3BFEEB-2D76-4834-A189-CE8EF6CF95C8}"/>
                  </a:ext>
                </a:extLst>
              </p:cNvPr>
              <p:cNvSpPr/>
              <p:nvPr/>
            </p:nvSpPr>
            <p:spPr>
              <a:xfrm>
                <a:off x="927100" y="4491751"/>
                <a:ext cx="2254271" cy="848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40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400" b="1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 b="1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F3BFEEB-2D76-4834-A189-CE8EF6CF95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00" y="4491751"/>
                <a:ext cx="2254271" cy="84837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7116D3A0-61C7-4053-8566-316B6AFBF2C3}"/>
              </a:ext>
            </a:extLst>
          </p:cNvPr>
          <p:cNvSpPr/>
          <p:nvPr/>
        </p:nvSpPr>
        <p:spPr>
          <a:xfrm>
            <a:off x="8006595" y="1115572"/>
            <a:ext cx="195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400" b="1">
                <a:solidFill>
                  <a:srgbClr val="1B2A4A"/>
                </a:solidFill>
              </a:rPr>
              <a:t>P</a:t>
            </a:r>
            <a:endParaRPr lang="en-IN" b="1">
              <a:solidFill>
                <a:srgbClr val="1B2A4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40CCE4E-EDCF-4620-A464-B91DD58E24CB}"/>
                  </a:ext>
                </a:extLst>
              </p:cNvPr>
              <p:cNvSpPr/>
              <p:nvPr/>
            </p:nvSpPr>
            <p:spPr>
              <a:xfrm>
                <a:off x="3133784" y="4491751"/>
                <a:ext cx="2671309" cy="9050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num>
                        <m:den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 b="1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40CCE4E-EDCF-4620-A464-B91DD58E24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784" y="4491751"/>
                <a:ext cx="2671309" cy="9050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64AF6E7-2DFD-41B2-8DCC-8CCACB0B4D45}"/>
                  </a:ext>
                </a:extLst>
              </p:cNvPr>
              <p:cNvSpPr/>
              <p:nvPr/>
            </p:nvSpPr>
            <p:spPr>
              <a:xfrm>
                <a:off x="5990112" y="4435069"/>
                <a:ext cx="1618135" cy="9050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f>
                        <m:fPr>
                          <m:ctrlP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 b="1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64AF6E7-2DFD-41B2-8DCC-8CCACB0B4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112" y="4435069"/>
                <a:ext cx="1618135" cy="90505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FF0567-1A39-4CBD-92D3-775F10415CE1}"/>
              </a:ext>
            </a:extLst>
          </p:cNvPr>
          <p:cNvCxnSpPr>
            <a:cxnSpLocks/>
          </p:cNvCxnSpPr>
          <p:nvPr/>
        </p:nvCxnSpPr>
        <p:spPr>
          <a:xfrm>
            <a:off x="8084452" y="1563030"/>
            <a:ext cx="1306361" cy="869463"/>
          </a:xfrm>
          <a:prstGeom prst="line">
            <a:avLst/>
          </a:prstGeom>
          <a:ln w="63500">
            <a:solidFill>
              <a:srgbClr val="0D3B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15439E-6516-4621-8B9C-191B3BA67DE8}"/>
              </a:ext>
            </a:extLst>
          </p:cNvPr>
          <p:cNvGrpSpPr/>
          <p:nvPr/>
        </p:nvGrpSpPr>
        <p:grpSpPr>
          <a:xfrm>
            <a:off x="7719354" y="1199378"/>
            <a:ext cx="1149503" cy="848603"/>
            <a:chOff x="7706162" y="1190154"/>
            <a:chExt cx="1149503" cy="84860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3926DC8-929B-408D-A7BF-604BDC12CA02}"/>
                </a:ext>
              </a:extLst>
            </p:cNvPr>
            <p:cNvGrpSpPr/>
            <p:nvPr/>
          </p:nvGrpSpPr>
          <p:grpSpPr>
            <a:xfrm rot="21044934">
              <a:off x="8073910" y="1190154"/>
              <a:ext cx="781755" cy="848603"/>
              <a:chOff x="9651056" y="2694410"/>
              <a:chExt cx="781755" cy="723781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D44DBFBC-8BBE-45F4-A3A0-69E952FEA529}"/>
                  </a:ext>
                </a:extLst>
              </p:cNvPr>
              <p:cNvSpPr/>
              <p:nvPr/>
            </p:nvSpPr>
            <p:spPr>
              <a:xfrm rot="2442236">
                <a:off x="9651056" y="2694410"/>
                <a:ext cx="192867" cy="723781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rgbClr val="D4A84B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>
                  <a:solidFill>
                    <a:srgbClr val="1B2A4A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5BAA4F0-EFF8-4258-BE4A-7CC56E9D84B6}"/>
                      </a:ext>
                    </a:extLst>
                  </p:cNvPr>
                  <p:cNvSpPr/>
                  <p:nvPr/>
                </p:nvSpPr>
                <p:spPr>
                  <a:xfrm>
                    <a:off x="9872914" y="2887470"/>
                    <a:ext cx="559897" cy="31500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oMath>
                      </m:oMathPara>
                    </a14:m>
                    <a:endParaRPr lang="en-IN">
                      <a:solidFill>
                        <a:srgbClr val="1B2A4A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55BAA4F0-EFF8-4258-BE4A-7CC56E9D84B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72914" y="2887470"/>
                    <a:ext cx="559897" cy="315007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t="-23684" r="-30693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42277F-D1E2-46C6-9496-BE564F1B0635}"/>
                </a:ext>
              </a:extLst>
            </p:cNvPr>
            <p:cNvCxnSpPr>
              <a:cxnSpLocks/>
            </p:cNvCxnSpPr>
            <p:nvPr/>
          </p:nvCxnSpPr>
          <p:spPr>
            <a:xfrm>
              <a:off x="7706162" y="1322097"/>
              <a:ext cx="500614" cy="336802"/>
            </a:xfrm>
            <a:prstGeom prst="line">
              <a:avLst/>
            </a:prstGeom>
            <a:ln w="63500">
              <a:solidFill>
                <a:srgbClr val="FFC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6EA6FC-C438-4E76-8D10-F31C7FC1DC25}"/>
              </a:ext>
            </a:extLst>
          </p:cNvPr>
          <p:cNvGrpSpPr/>
          <p:nvPr/>
        </p:nvGrpSpPr>
        <p:grpSpPr>
          <a:xfrm>
            <a:off x="7307300" y="726764"/>
            <a:ext cx="829750" cy="869363"/>
            <a:chOff x="7307300" y="726764"/>
            <a:chExt cx="829750" cy="869363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168A444-7350-4633-8D68-4E539918F69F}"/>
                </a:ext>
              </a:extLst>
            </p:cNvPr>
            <p:cNvCxnSpPr>
              <a:cxnSpLocks/>
            </p:cNvCxnSpPr>
            <p:nvPr/>
          </p:nvCxnSpPr>
          <p:spPr>
            <a:xfrm>
              <a:off x="7307300" y="1039354"/>
              <a:ext cx="829750" cy="556773"/>
            </a:xfrm>
            <a:prstGeom prst="line">
              <a:avLst/>
            </a:prstGeom>
            <a:ln w="63500">
              <a:solidFill>
                <a:srgbClr val="C0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4C4BC7E7-FF9B-48C9-9D6F-0669D9232C65}"/>
                    </a:ext>
                  </a:extLst>
                </p:cNvPr>
                <p:cNvSpPr/>
                <p:nvPr/>
              </p:nvSpPr>
              <p:spPr>
                <a:xfrm>
                  <a:off x="7384268" y="726764"/>
                  <a:ext cx="39087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oMath>
                    </m:oMathPara>
                  </a14:m>
                  <a:endParaRPr lang="en-IN">
                    <a:solidFill>
                      <a:srgbClr val="1B2A4A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4C4BC7E7-FF9B-48C9-9D6F-0669D9232C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4268" y="726764"/>
                  <a:ext cx="390876" cy="402931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7B66B64-15F7-4B02-9659-057A2FB1D73B}"/>
              </a:ext>
            </a:extLst>
          </p:cNvPr>
          <p:cNvGrpSpPr/>
          <p:nvPr/>
        </p:nvGrpSpPr>
        <p:grpSpPr>
          <a:xfrm>
            <a:off x="7983915" y="4091035"/>
            <a:ext cx="3157379" cy="2310474"/>
            <a:chOff x="8328229" y="3919073"/>
            <a:chExt cx="3157379" cy="2310474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864C2C6-2052-47AE-B3A2-30B496901CCE}"/>
                </a:ext>
              </a:extLst>
            </p:cNvPr>
            <p:cNvGrpSpPr/>
            <p:nvPr/>
          </p:nvGrpSpPr>
          <p:grpSpPr>
            <a:xfrm>
              <a:off x="8772281" y="3919073"/>
              <a:ext cx="2713327" cy="2078264"/>
              <a:chOff x="8730375" y="4110324"/>
              <a:chExt cx="2713327" cy="2078264"/>
            </a:xfrm>
          </p:grpSpPr>
          <p:sp>
            <p:nvSpPr>
              <p:cNvPr id="42" name="Freeform 16">
                <a:extLst>
                  <a:ext uri="{FF2B5EF4-FFF2-40B4-BE49-F238E27FC236}">
                    <a16:creationId xmlns:a16="http://schemas.microsoft.com/office/drawing/2014/main" id="{30F6199B-AA5E-4807-B7DD-DA25C22CF332}"/>
                  </a:ext>
                </a:extLst>
              </p:cNvPr>
              <p:cNvSpPr/>
              <p:nvPr/>
            </p:nvSpPr>
            <p:spPr>
              <a:xfrm flipH="1">
                <a:off x="9142710" y="4436609"/>
                <a:ext cx="2122190" cy="1506070"/>
              </a:xfrm>
              <a:custGeom>
                <a:avLst/>
                <a:gdLst>
                  <a:gd name="connsiteX0" fmla="*/ 2366682 w 2366682"/>
                  <a:gd name="connsiteY0" fmla="*/ 0 h 1506070"/>
                  <a:gd name="connsiteX1" fmla="*/ 2241176 w 2366682"/>
                  <a:gd name="connsiteY1" fmla="*/ 609600 h 1506070"/>
                  <a:gd name="connsiteX2" fmla="*/ 1864658 w 2366682"/>
                  <a:gd name="connsiteY2" fmla="*/ 1111623 h 1506070"/>
                  <a:gd name="connsiteX3" fmla="*/ 1129552 w 2366682"/>
                  <a:gd name="connsiteY3" fmla="*/ 1362635 h 1506070"/>
                  <a:gd name="connsiteX4" fmla="*/ 0 w 2366682"/>
                  <a:gd name="connsiteY4" fmla="*/ 1506070 h 150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66682" h="1506070">
                    <a:moveTo>
                      <a:pt x="2366682" y="0"/>
                    </a:moveTo>
                    <a:cubicBezTo>
                      <a:pt x="2345764" y="212165"/>
                      <a:pt x="2324847" y="424330"/>
                      <a:pt x="2241176" y="609600"/>
                    </a:cubicBezTo>
                    <a:cubicBezTo>
                      <a:pt x="2157505" y="794871"/>
                      <a:pt x="2049929" y="986117"/>
                      <a:pt x="1864658" y="1111623"/>
                    </a:cubicBezTo>
                    <a:cubicBezTo>
                      <a:pt x="1679387" y="1237129"/>
                      <a:pt x="1440328" y="1296894"/>
                      <a:pt x="1129552" y="1362635"/>
                    </a:cubicBezTo>
                    <a:cubicBezTo>
                      <a:pt x="818776" y="1428376"/>
                      <a:pt x="409388" y="1467223"/>
                      <a:pt x="0" y="1506070"/>
                    </a:cubicBezTo>
                  </a:path>
                </a:pathLst>
              </a:custGeom>
              <a:noFill/>
              <a:ln w="38100">
                <a:solidFill>
                  <a:srgbClr val="0D3B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1B2A4A"/>
                  </a:solidFill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9836833-013C-4A42-A250-27BCDA8862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30375" y="4110324"/>
                <a:ext cx="23367" cy="1983444"/>
              </a:xfrm>
              <a:prstGeom prst="line">
                <a:avLst/>
              </a:prstGeom>
              <a:ln w="44450">
                <a:solidFill>
                  <a:schemeClr val="accent1">
                    <a:alpha val="99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A80A864-E173-4E02-ADB6-4EA6D31DE6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51" y="6093768"/>
                <a:ext cx="2675051" cy="9482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CB083FB-AC49-4EC3-A301-91DB1FF71A58}"/>
                </a:ext>
              </a:extLst>
            </p:cNvPr>
            <p:cNvSpPr/>
            <p:nvPr/>
          </p:nvSpPr>
          <p:spPr>
            <a:xfrm>
              <a:off x="10143794" y="5860215"/>
              <a:ext cx="5405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1B2A4A"/>
                  </a:solidFill>
                </a:rPr>
                <a:t>R</a:t>
              </a:r>
              <a:r>
                <a:rPr lang="en-IN" b="1">
                  <a:solidFill>
                    <a:srgbClr val="1B2A4A"/>
                  </a:solidFill>
                  <a:sym typeface="Wingdings" panose="05000000000000000000" pitchFamily="2" charset="2"/>
                </a:rPr>
                <a:t></a:t>
              </a:r>
              <a:endParaRPr lang="en-IN">
                <a:solidFill>
                  <a:srgbClr val="1B2A4A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5399894-7D2D-491C-BDA8-A3F3BE4EDA17}"/>
                </a:ext>
              </a:extLst>
            </p:cNvPr>
            <p:cNvSpPr/>
            <p:nvPr/>
          </p:nvSpPr>
          <p:spPr>
            <a:xfrm rot="16200000">
              <a:off x="8242628" y="4557505"/>
              <a:ext cx="5405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1B2A4A"/>
                  </a:solidFill>
                </a:rPr>
                <a:t>E</a:t>
              </a:r>
              <a:r>
                <a:rPr lang="en-IN" b="1">
                  <a:solidFill>
                    <a:srgbClr val="1B2A4A"/>
                  </a:solidFill>
                  <a:sym typeface="Wingdings" panose="05000000000000000000" pitchFamily="2" charset="2"/>
                </a:rPr>
                <a:t></a:t>
              </a:r>
              <a:endParaRPr lang="en-IN">
                <a:solidFill>
                  <a:srgbClr val="1B2A4A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65716A1-8604-1F66-79B7-3DAF08428896}"/>
              </a:ext>
            </a:extLst>
          </p:cNvPr>
          <p:cNvSpPr/>
          <p:nvPr/>
        </p:nvSpPr>
        <p:spPr>
          <a:xfrm>
            <a:off x="192505" y="427456"/>
            <a:ext cx="11887200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7E4696-19B5-4C39-ADF0-D66D49548869}"/>
              </a:ext>
            </a:extLst>
          </p:cNvPr>
          <p:cNvSpPr/>
          <p:nvPr/>
        </p:nvSpPr>
        <p:spPr>
          <a:xfrm>
            <a:off x="698574" y="392297"/>
            <a:ext cx="58950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sym typeface="Symbol" panose="05050102010706020507" pitchFamily="18" charset="2"/>
              </a:rPr>
              <a:t>Electric Field </a:t>
            </a:r>
            <a:r>
              <a:rPr lang="en-IN" sz="2800" b="1" i="1" u="sng" dirty="0">
                <a:solidFill>
                  <a:schemeClr val="bg1"/>
                </a:solidFill>
                <a:sym typeface="Symbol" panose="05050102010706020507" pitchFamily="18" charset="2"/>
              </a:rPr>
              <a:t>outside</a:t>
            </a:r>
            <a:r>
              <a:rPr lang="en-IN" sz="2800" b="1" dirty="0">
                <a:solidFill>
                  <a:schemeClr val="bg1"/>
                </a:solidFill>
                <a:sym typeface="Symbol" panose="05050102010706020507" pitchFamily="18" charset="2"/>
              </a:rPr>
              <a:t> a spherical shell</a:t>
            </a:r>
          </a:p>
        </p:txBody>
      </p:sp>
    </p:spTree>
    <p:extLst>
      <p:ext uri="{BB962C8B-B14F-4D97-AF65-F5344CB8AC3E}">
        <p14:creationId xmlns:p14="http://schemas.microsoft.com/office/powerpoint/2010/main" val="222984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22" grpId="0"/>
      <p:bldP spid="24" grpId="0"/>
      <p:bldP spid="25" grpId="0"/>
      <p:bldP spid="26" grpId="0"/>
      <p:bldP spid="28" grpId="0"/>
      <p:bldP spid="30" grpId="0"/>
      <p:bldP spid="31" grpId="0"/>
      <p:bldP spid="32" grpId="0"/>
      <p:bldP spid="33" grpId="0"/>
      <p:bldP spid="34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2B14DC-186D-0F23-C385-7D4D826B4645}"/>
              </a:ext>
            </a:extLst>
          </p:cNvPr>
          <p:cNvSpPr/>
          <p:nvPr/>
        </p:nvSpPr>
        <p:spPr>
          <a:xfrm>
            <a:off x="240780" y="4096093"/>
            <a:ext cx="11855116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71EA11-535E-4018-AC6A-9CA2370C619E}"/>
              </a:ext>
            </a:extLst>
          </p:cNvPr>
          <p:cNvGrpSpPr/>
          <p:nvPr/>
        </p:nvGrpSpPr>
        <p:grpSpPr>
          <a:xfrm>
            <a:off x="8801081" y="1791797"/>
            <a:ext cx="1222320" cy="1196142"/>
            <a:chOff x="4680917" y="2483758"/>
            <a:chExt cx="2109099" cy="206392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1DEAA00-1113-467B-874E-D60BA3B4485C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rgbClr val="0D3B66">
                    <a:alpha val="53000"/>
                  </a:srgb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1B2A4A">
                    <a:alpha val="3500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1B2A4A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EF1A2E-78AA-4750-9DF1-F620A2B98096}"/>
                </a:ext>
              </a:extLst>
            </p:cNvPr>
            <p:cNvSpPr/>
            <p:nvPr/>
          </p:nvSpPr>
          <p:spPr>
            <a:xfrm>
              <a:off x="5878906" y="3516371"/>
              <a:ext cx="617363" cy="796598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400" b="1">
                  <a:solidFill>
                    <a:srgbClr val="1B2A4A"/>
                  </a:solidFill>
                </a:rPr>
                <a:t>R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09AE1250-61A5-4B0B-9F9E-A65B460427A8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ln w="44450"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BCB179B8-2509-4ADE-AA90-FC6A720D40F7}"/>
              </a:ext>
            </a:extLst>
          </p:cNvPr>
          <p:cNvSpPr/>
          <p:nvPr/>
        </p:nvSpPr>
        <p:spPr>
          <a:xfrm rot="21208146">
            <a:off x="9039605" y="2019135"/>
            <a:ext cx="745272" cy="742218"/>
          </a:xfrm>
          <a:prstGeom prst="ellipse">
            <a:avLst/>
          </a:prstGeom>
          <a:gradFill flip="none" rotWithShape="1">
            <a:gsLst>
              <a:gs pos="0">
                <a:srgbClr val="1B2A4A"/>
              </a:gs>
              <a:gs pos="100000">
                <a:srgbClr val="1B2A4A"/>
              </a:gs>
              <a:gs pos="61000">
                <a:srgbClr val="7FB3D8">
                  <a:alpha val="0"/>
                </a:srgbClr>
              </a:gs>
            </a:gsLst>
            <a:lin ang="2700000" scaled="1"/>
            <a:tileRect/>
          </a:gradFill>
          <a:effectLst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638157" h="1638157"/>
            <a:bevelB w="1638157" h="1638157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>
              <a:solidFill>
                <a:srgbClr val="1B2A4A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778A99-A277-4E0B-B14D-A800257FD2A4}"/>
              </a:ext>
            </a:extLst>
          </p:cNvPr>
          <p:cNvSpPr/>
          <p:nvPr/>
        </p:nvSpPr>
        <p:spPr>
          <a:xfrm>
            <a:off x="9001792" y="2159502"/>
            <a:ext cx="195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400" b="1">
                <a:solidFill>
                  <a:srgbClr val="1B2A4A"/>
                </a:solidFill>
              </a:rPr>
              <a:t>r</a:t>
            </a:r>
            <a:endParaRPr lang="en-IN" b="1">
              <a:solidFill>
                <a:srgbClr val="1B2A4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88D6680-5A95-4170-B756-05515917274B}"/>
                  </a:ext>
                </a:extLst>
              </p:cNvPr>
              <p:cNvSpPr/>
              <p:nvPr/>
            </p:nvSpPr>
            <p:spPr>
              <a:xfrm>
                <a:off x="1012611" y="1570286"/>
                <a:ext cx="2247218" cy="809837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∮</m:t>
                    </m:r>
                    <m:acc>
                      <m:accPr>
                        <m:chr m:val="⃗"/>
                        <m:ctrlP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IN" sz="32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IN" sz="32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rgbClr val="1B2A4A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32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32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IN" sz="32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𝒆𝒏𝒄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32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32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endParaRPr lang="en-IN" sz="32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88D6680-5A95-4170-B756-0551591727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611" y="1570286"/>
                <a:ext cx="2247218" cy="809837"/>
              </a:xfrm>
              <a:prstGeom prst="rect">
                <a:avLst/>
              </a:prstGeom>
              <a:blipFill>
                <a:blip r:embed="rId2"/>
                <a:stretch>
                  <a:fillRect t="-758" b="-60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204DE88-21E1-4A76-888A-F862F9C3AE5A}"/>
                  </a:ext>
                </a:extLst>
              </p:cNvPr>
              <p:cNvSpPr/>
              <p:nvPr/>
            </p:nvSpPr>
            <p:spPr>
              <a:xfrm>
                <a:off x="1012611" y="2510357"/>
                <a:ext cx="1421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b>
                          <m:r>
                            <a:rPr lang="en-IN" sz="24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𝒆𝒏𝒄</m:t>
                          </m:r>
                        </m:sub>
                      </m:sSub>
                      <m:r>
                        <a:rPr lang="en-IN" sz="24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204DE88-21E1-4A76-888A-F862F9C3AE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611" y="2510357"/>
                <a:ext cx="1421543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7116D3A0-61C7-4053-8566-316B6AFBF2C3}"/>
              </a:ext>
            </a:extLst>
          </p:cNvPr>
          <p:cNvSpPr/>
          <p:nvPr/>
        </p:nvSpPr>
        <p:spPr>
          <a:xfrm>
            <a:off x="9055245" y="1744373"/>
            <a:ext cx="195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2400" b="1">
                <a:solidFill>
                  <a:srgbClr val="1B2A4A"/>
                </a:solidFill>
              </a:rPr>
              <a:t>P</a:t>
            </a:r>
            <a:endParaRPr lang="en-IN" b="1">
              <a:solidFill>
                <a:srgbClr val="1B2A4A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BFF0567-1A39-4CBD-92D3-775F10415CE1}"/>
              </a:ext>
            </a:extLst>
          </p:cNvPr>
          <p:cNvCxnSpPr>
            <a:cxnSpLocks/>
            <a:stCxn id="7" idx="1"/>
          </p:cNvCxnSpPr>
          <p:nvPr/>
        </p:nvCxnSpPr>
        <p:spPr>
          <a:xfrm>
            <a:off x="9120611" y="2159502"/>
            <a:ext cx="291630" cy="239085"/>
          </a:xfrm>
          <a:prstGeom prst="line">
            <a:avLst/>
          </a:prstGeom>
          <a:ln w="63500">
            <a:solidFill>
              <a:srgbClr val="D4A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1365013-B44B-4FCA-A8AF-565FD9DFBDE5}"/>
                  </a:ext>
                </a:extLst>
              </p:cNvPr>
              <p:cNvSpPr/>
              <p:nvPr/>
            </p:nvSpPr>
            <p:spPr>
              <a:xfrm>
                <a:off x="1195962" y="3168999"/>
                <a:ext cx="2230162" cy="64466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32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∴</m:t>
                    </m:r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∮</m:t>
                    </m:r>
                    <m:acc>
                      <m:accPr>
                        <m:chr m:val="⃗"/>
                        <m:ctrlP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IN" sz="32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IN" sz="32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IN" sz="3200" b="1" dirty="0">
                    <a:solidFill>
                      <a:srgbClr val="1B2A4A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IN" sz="32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IN" sz="32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1365013-B44B-4FCA-A8AF-565FD9DFB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962" y="3168999"/>
                <a:ext cx="2230162" cy="644664"/>
              </a:xfrm>
              <a:prstGeom prst="rect">
                <a:avLst/>
              </a:prstGeom>
              <a:blipFill>
                <a:blip r:embed="rId4"/>
                <a:stretch>
                  <a:fillRect t="-1887" b="-311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4D80841-5B83-4BAE-A832-FB610B7F2200}"/>
                  </a:ext>
                </a:extLst>
              </p:cNvPr>
              <p:cNvSpPr/>
              <p:nvPr/>
            </p:nvSpPr>
            <p:spPr>
              <a:xfrm>
                <a:off x="3653356" y="3168999"/>
                <a:ext cx="1689309" cy="64466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IN" sz="32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IN" sz="32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acc>
                      <m:accPr>
                        <m:chr m:val="⃗"/>
                        <m:ctrlP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32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32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3200" b="1" dirty="0">
                    <a:solidFill>
                      <a:srgbClr val="1B2A4A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IN" sz="32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IN" sz="32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4D80841-5B83-4BAE-A832-FB610B7F22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356" y="3168999"/>
                <a:ext cx="1689309" cy="644664"/>
              </a:xfrm>
              <a:prstGeom prst="rect">
                <a:avLst/>
              </a:prstGeom>
              <a:blipFill>
                <a:blip r:embed="rId5"/>
                <a:stretch>
                  <a:fillRect t="-1887" b="-311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6D14E718-4990-E29A-C4F3-0A958249DBFC}"/>
              </a:ext>
            </a:extLst>
          </p:cNvPr>
          <p:cNvSpPr/>
          <p:nvPr/>
        </p:nvSpPr>
        <p:spPr>
          <a:xfrm>
            <a:off x="160421" y="427456"/>
            <a:ext cx="11855116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673BA5-82B7-4C32-0D1A-ED452A80C66D}"/>
              </a:ext>
            </a:extLst>
          </p:cNvPr>
          <p:cNvSpPr/>
          <p:nvPr/>
        </p:nvSpPr>
        <p:spPr>
          <a:xfrm>
            <a:off x="786063" y="433534"/>
            <a:ext cx="57345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sym typeface="Symbol" panose="05050102010706020507" pitchFamily="18" charset="2"/>
              </a:rPr>
              <a:t>Electric Field </a:t>
            </a:r>
            <a:r>
              <a:rPr lang="en-IN" sz="2800" b="1" i="1" u="sng" dirty="0">
                <a:solidFill>
                  <a:schemeClr val="bg1"/>
                </a:solidFill>
                <a:sym typeface="Symbol" panose="05050102010706020507" pitchFamily="18" charset="2"/>
              </a:rPr>
              <a:t>inside</a:t>
            </a:r>
            <a:r>
              <a:rPr lang="en-IN" sz="2800" b="1" dirty="0">
                <a:solidFill>
                  <a:schemeClr val="bg1"/>
                </a:solidFill>
                <a:sym typeface="Symbol" panose="05050102010706020507" pitchFamily="18" charset="2"/>
              </a:rPr>
              <a:t> a spherical shell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07D793-F34B-4675-AF66-C5BEAD021354}"/>
              </a:ext>
            </a:extLst>
          </p:cNvPr>
          <p:cNvSpPr/>
          <p:nvPr/>
        </p:nvSpPr>
        <p:spPr>
          <a:xfrm>
            <a:off x="240780" y="4093539"/>
            <a:ext cx="58950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sym typeface="Symbol" panose="05050102010706020507" pitchFamily="18" charset="2"/>
              </a:rPr>
              <a:t>Electrostatic  shielding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514487-83EE-4BB8-8A00-2BF1578296B5}"/>
              </a:ext>
            </a:extLst>
          </p:cNvPr>
          <p:cNvSpPr/>
          <p:nvPr/>
        </p:nvSpPr>
        <p:spPr>
          <a:xfrm>
            <a:off x="547700" y="4927135"/>
            <a:ext cx="822458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1B2A4A"/>
                </a:solidFill>
                <a:sym typeface="Symbol" panose="05050102010706020507" pitchFamily="18" charset="2"/>
              </a:rPr>
              <a:t>Electrostatic  field inside a metal cavity is zero.</a:t>
            </a:r>
          </a:p>
          <a:p>
            <a:r>
              <a:rPr lang="en-IN" sz="2400" b="1" dirty="0">
                <a:solidFill>
                  <a:srgbClr val="1B2A4A"/>
                </a:solidFill>
                <a:sym typeface="Symbol" panose="05050102010706020507" pitchFamily="18" charset="2"/>
              </a:rPr>
              <a:t> We will comeback to this later…</a:t>
            </a:r>
          </a:p>
          <a:p>
            <a:endParaRPr lang="en-IN" sz="2800" b="1" dirty="0">
              <a:solidFill>
                <a:srgbClr val="1B2A4A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5D4E8F-4DB8-41E6-AED7-493200C88CC1}"/>
              </a:ext>
            </a:extLst>
          </p:cNvPr>
          <p:cNvSpPr/>
          <p:nvPr/>
        </p:nvSpPr>
        <p:spPr>
          <a:xfrm rot="169900">
            <a:off x="8254273" y="4809889"/>
            <a:ext cx="1423603" cy="145607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23000"/>
                </a:schemeClr>
              </a:gs>
              <a:gs pos="39000">
                <a:schemeClr val="accent1">
                  <a:lumMod val="45000"/>
                  <a:lumOff val="55000"/>
                  <a:alpha val="28000"/>
                </a:schemeClr>
              </a:gs>
              <a:gs pos="100000">
                <a:schemeClr val="accent1">
                  <a:lumMod val="45000"/>
                  <a:lumOff val="55000"/>
                  <a:alpha val="27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solidFill>
              <a:schemeClr val="accent1">
                <a:lumMod val="75000"/>
              </a:schemeClr>
            </a:solidFill>
          </a:ln>
          <a:effectLst>
            <a:innerShdw blurRad="114300">
              <a:prstClr val="black"/>
            </a:innerShdw>
            <a:softEdge rad="0"/>
          </a:effectLst>
          <a:scene3d>
            <a:camera prst="orthographicFront"/>
            <a:lightRig rig="threePt" dir="t"/>
          </a:scene3d>
          <a:sp3d>
            <a:bevelT w="1382148" h="1382148"/>
            <a:bevelB w="1382148" h="1382148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1B2A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15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9" grpId="0"/>
      <p:bldP spid="22" grpId="0"/>
      <p:bldP spid="28" grpId="0"/>
      <p:bldP spid="34" grpId="0"/>
      <p:bldP spid="50" grpId="0"/>
      <p:bldP spid="51" grpId="0"/>
      <p:bldP spid="13" grpId="0"/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1B6A3B-3FE6-B58B-4F50-F247B015DBA4}"/>
              </a:ext>
            </a:extLst>
          </p:cNvPr>
          <p:cNvSpPr/>
          <p:nvPr/>
        </p:nvSpPr>
        <p:spPr>
          <a:xfrm>
            <a:off x="198276" y="484787"/>
            <a:ext cx="11865388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573DE4EB-352F-4F61-AD3B-0C54A6C1930E}"/>
              </a:ext>
            </a:extLst>
          </p:cNvPr>
          <p:cNvSpPr/>
          <p:nvPr/>
        </p:nvSpPr>
        <p:spPr>
          <a:xfrm>
            <a:off x="2761315" y="3718578"/>
            <a:ext cx="2366682" cy="1506070"/>
          </a:xfrm>
          <a:custGeom>
            <a:avLst/>
            <a:gdLst>
              <a:gd name="connsiteX0" fmla="*/ 2366682 w 2366682"/>
              <a:gd name="connsiteY0" fmla="*/ 0 h 1506070"/>
              <a:gd name="connsiteX1" fmla="*/ 2241176 w 2366682"/>
              <a:gd name="connsiteY1" fmla="*/ 609600 h 1506070"/>
              <a:gd name="connsiteX2" fmla="*/ 1864658 w 2366682"/>
              <a:gd name="connsiteY2" fmla="*/ 1111623 h 1506070"/>
              <a:gd name="connsiteX3" fmla="*/ 1129552 w 2366682"/>
              <a:gd name="connsiteY3" fmla="*/ 1362635 h 1506070"/>
              <a:gd name="connsiteX4" fmla="*/ 0 w 2366682"/>
              <a:gd name="connsiteY4" fmla="*/ 1506070 h 1506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6682" h="1506070">
                <a:moveTo>
                  <a:pt x="2366682" y="0"/>
                </a:moveTo>
                <a:cubicBezTo>
                  <a:pt x="2345764" y="212165"/>
                  <a:pt x="2324847" y="424330"/>
                  <a:pt x="2241176" y="609600"/>
                </a:cubicBezTo>
                <a:cubicBezTo>
                  <a:pt x="2157505" y="794871"/>
                  <a:pt x="2049929" y="986117"/>
                  <a:pt x="1864658" y="1111623"/>
                </a:cubicBezTo>
                <a:cubicBezTo>
                  <a:pt x="1679387" y="1237129"/>
                  <a:pt x="1440328" y="1296894"/>
                  <a:pt x="1129552" y="1362635"/>
                </a:cubicBezTo>
                <a:cubicBezTo>
                  <a:pt x="818776" y="1428376"/>
                  <a:pt x="409388" y="1467223"/>
                  <a:pt x="0" y="1506070"/>
                </a:cubicBezTo>
              </a:path>
            </a:pathLst>
          </a:custGeom>
          <a:noFill/>
          <a:ln w="38100">
            <a:solidFill>
              <a:srgbClr val="D4A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1B2A4A"/>
              </a:solidFill>
            </a:endParaRPr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7BEDF129-D070-4722-85BD-0CB5E2946CE8}"/>
              </a:ext>
            </a:extLst>
          </p:cNvPr>
          <p:cNvSpPr/>
          <p:nvPr/>
        </p:nvSpPr>
        <p:spPr>
          <a:xfrm flipH="1">
            <a:off x="6377393" y="3718578"/>
            <a:ext cx="2122190" cy="1506070"/>
          </a:xfrm>
          <a:custGeom>
            <a:avLst/>
            <a:gdLst>
              <a:gd name="connsiteX0" fmla="*/ 2366682 w 2366682"/>
              <a:gd name="connsiteY0" fmla="*/ 0 h 1506070"/>
              <a:gd name="connsiteX1" fmla="*/ 2241176 w 2366682"/>
              <a:gd name="connsiteY1" fmla="*/ 609600 h 1506070"/>
              <a:gd name="connsiteX2" fmla="*/ 1864658 w 2366682"/>
              <a:gd name="connsiteY2" fmla="*/ 1111623 h 1506070"/>
              <a:gd name="connsiteX3" fmla="*/ 1129552 w 2366682"/>
              <a:gd name="connsiteY3" fmla="*/ 1362635 h 1506070"/>
              <a:gd name="connsiteX4" fmla="*/ 0 w 2366682"/>
              <a:gd name="connsiteY4" fmla="*/ 1506070 h 1506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6682" h="1506070">
                <a:moveTo>
                  <a:pt x="2366682" y="0"/>
                </a:moveTo>
                <a:cubicBezTo>
                  <a:pt x="2345764" y="212165"/>
                  <a:pt x="2324847" y="424330"/>
                  <a:pt x="2241176" y="609600"/>
                </a:cubicBezTo>
                <a:cubicBezTo>
                  <a:pt x="2157505" y="794871"/>
                  <a:pt x="2049929" y="986117"/>
                  <a:pt x="1864658" y="1111623"/>
                </a:cubicBezTo>
                <a:cubicBezTo>
                  <a:pt x="1679387" y="1237129"/>
                  <a:pt x="1440328" y="1296894"/>
                  <a:pt x="1129552" y="1362635"/>
                </a:cubicBezTo>
                <a:cubicBezTo>
                  <a:pt x="818776" y="1428376"/>
                  <a:pt x="409388" y="1467223"/>
                  <a:pt x="0" y="1506070"/>
                </a:cubicBezTo>
              </a:path>
            </a:pathLst>
          </a:custGeom>
          <a:noFill/>
          <a:ln w="38100">
            <a:solidFill>
              <a:srgbClr val="D4A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1B2A4A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438E70-10BF-4EA5-8216-685C7FE9F962}"/>
              </a:ext>
            </a:extLst>
          </p:cNvPr>
          <p:cNvCxnSpPr/>
          <p:nvPr/>
        </p:nvCxnSpPr>
        <p:spPr>
          <a:xfrm>
            <a:off x="5127997" y="3751419"/>
            <a:ext cx="0" cy="1473229"/>
          </a:xfrm>
          <a:prstGeom prst="line">
            <a:avLst/>
          </a:prstGeom>
          <a:ln w="19050">
            <a:solidFill>
              <a:srgbClr val="D4A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F25860-4DF3-46EE-B136-1CE12D0796B3}"/>
              </a:ext>
            </a:extLst>
          </p:cNvPr>
          <p:cNvCxnSpPr/>
          <p:nvPr/>
        </p:nvCxnSpPr>
        <p:spPr>
          <a:xfrm>
            <a:off x="6377393" y="3699321"/>
            <a:ext cx="0" cy="1525327"/>
          </a:xfrm>
          <a:prstGeom prst="line">
            <a:avLst/>
          </a:prstGeom>
          <a:ln w="19050">
            <a:solidFill>
              <a:srgbClr val="D4A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ACFF0A-F756-49EA-9046-AC7C75284245}"/>
              </a:ext>
            </a:extLst>
          </p:cNvPr>
          <p:cNvCxnSpPr/>
          <p:nvPr/>
        </p:nvCxnSpPr>
        <p:spPr>
          <a:xfrm>
            <a:off x="2761315" y="5224648"/>
            <a:ext cx="2366682" cy="0"/>
          </a:xfrm>
          <a:prstGeom prst="line">
            <a:avLst/>
          </a:prstGeom>
          <a:ln>
            <a:solidFill>
              <a:srgbClr val="D4A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068DB98-604B-4A5A-AB70-C8695FC2EAF4}"/>
              </a:ext>
            </a:extLst>
          </p:cNvPr>
          <p:cNvCxnSpPr/>
          <p:nvPr/>
        </p:nvCxnSpPr>
        <p:spPr>
          <a:xfrm>
            <a:off x="6377393" y="5224648"/>
            <a:ext cx="2366682" cy="0"/>
          </a:xfrm>
          <a:prstGeom prst="line">
            <a:avLst/>
          </a:prstGeom>
          <a:ln>
            <a:solidFill>
              <a:srgbClr val="D4A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C962DE-8A30-4F71-B154-CE62E5C3A29F}"/>
              </a:ext>
            </a:extLst>
          </p:cNvPr>
          <p:cNvCxnSpPr>
            <a:cxnSpLocks/>
          </p:cNvCxnSpPr>
          <p:nvPr/>
        </p:nvCxnSpPr>
        <p:spPr>
          <a:xfrm>
            <a:off x="5746004" y="2409371"/>
            <a:ext cx="20813" cy="2815277"/>
          </a:xfrm>
          <a:prstGeom prst="line">
            <a:avLst/>
          </a:prstGeom>
          <a:ln w="44450">
            <a:solidFill>
              <a:schemeClr val="accent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2295A3-41EC-4E05-9758-27376D069AA4}"/>
              </a:ext>
            </a:extLst>
          </p:cNvPr>
          <p:cNvCxnSpPr/>
          <p:nvPr/>
        </p:nvCxnSpPr>
        <p:spPr>
          <a:xfrm>
            <a:off x="1765941" y="5224648"/>
            <a:ext cx="86778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D5A29E-A403-466B-817C-7A64D25119E5}"/>
              </a:ext>
            </a:extLst>
          </p:cNvPr>
          <p:cNvGrpSpPr/>
          <p:nvPr/>
        </p:nvGrpSpPr>
        <p:grpSpPr>
          <a:xfrm>
            <a:off x="5127996" y="3153348"/>
            <a:ext cx="1222320" cy="1196142"/>
            <a:chOff x="4680917" y="2483758"/>
            <a:chExt cx="2109099" cy="206392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52F1462-CC9A-4FF9-9C95-D338E4F5E81E}"/>
                </a:ext>
              </a:extLst>
            </p:cNvPr>
            <p:cNvSpPr/>
            <p:nvPr/>
          </p:nvSpPr>
          <p:spPr>
            <a:xfrm rot="169900">
              <a:off x="4680917" y="2483758"/>
              <a:ext cx="2109099" cy="2063929"/>
            </a:xfrm>
            <a:prstGeom prst="ellipse">
              <a:avLst/>
            </a:prstGeom>
            <a:gradFill flip="none" rotWithShape="1">
              <a:gsLst>
                <a:gs pos="0">
                  <a:srgbClr val="0D3B66">
                    <a:alpha val="53000"/>
                  </a:srgb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1B2A4A">
                    <a:alpha val="35000"/>
                  </a:srgbClr>
                </a:gs>
              </a:gsLst>
              <a:path path="circle">
                <a:fillToRect l="50000" t="-80000" r="50000" b="18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>
              <a:innerShdw blurRad="114300">
                <a:prstClr val="black"/>
              </a:innerShdw>
              <a:softEdge rad="0"/>
            </a:effectLst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1B2A4A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288B4E-1A6A-4BEC-9A26-CFD0CE2FDBEC}"/>
                </a:ext>
              </a:extLst>
            </p:cNvPr>
            <p:cNvSpPr/>
            <p:nvPr/>
          </p:nvSpPr>
          <p:spPr>
            <a:xfrm>
              <a:off x="5878906" y="3516371"/>
              <a:ext cx="617363" cy="796598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txBody>
            <a:bodyPr wrap="none">
              <a:spAutoFit/>
            </a:bodyPr>
            <a:lstStyle/>
            <a:p>
              <a:pPr algn="ctr"/>
              <a:r>
                <a:rPr lang="en-IN" sz="2400" b="1">
                  <a:solidFill>
                    <a:srgbClr val="1B2A4A"/>
                  </a:solidFill>
                </a:rPr>
                <a:t>R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DFE3C5E-BB42-4246-A092-C0B172989AE7}"/>
                </a:ext>
              </a:extLst>
            </p:cNvPr>
            <p:cNvCxnSpPr/>
            <p:nvPr/>
          </p:nvCxnSpPr>
          <p:spPr>
            <a:xfrm>
              <a:off x="5735466" y="3530767"/>
              <a:ext cx="1053262" cy="52098"/>
            </a:xfrm>
            <a:prstGeom prst="line">
              <a:avLst/>
            </a:prstGeom>
            <a:ln w="44450">
              <a:gradFill>
                <a:gsLst>
                  <a:gs pos="0">
                    <a:schemeClr val="accent1">
                      <a:lumMod val="5000"/>
                      <a:lumOff val="95000"/>
                      <a:alpha val="23000"/>
                    </a:schemeClr>
                  </a:gs>
                  <a:gs pos="74000">
                    <a:schemeClr val="accent1">
                      <a:lumMod val="45000"/>
                      <a:lumOff val="55000"/>
                      <a:alpha val="88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orthographicFront"/>
              <a:lightRig rig="threePt" dir="t"/>
            </a:scene3d>
            <a:sp3d>
              <a:bevelT w="611860" h="611860"/>
              <a:bevelB w="611860" h="61186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B173D14-A34F-41C1-AFE1-6177DA2CC5EC}"/>
              </a:ext>
            </a:extLst>
          </p:cNvPr>
          <p:cNvSpPr/>
          <p:nvPr/>
        </p:nvSpPr>
        <p:spPr>
          <a:xfrm>
            <a:off x="5746004" y="5180899"/>
            <a:ext cx="617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>
                <a:solidFill>
                  <a:srgbClr val="1B2A4A"/>
                </a:solidFill>
              </a:rPr>
              <a:t>r &lt; 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66E9B8-B891-4EBE-ADDD-C20BB67C685E}"/>
              </a:ext>
            </a:extLst>
          </p:cNvPr>
          <p:cNvSpPr/>
          <p:nvPr/>
        </p:nvSpPr>
        <p:spPr>
          <a:xfrm>
            <a:off x="7025482" y="5208232"/>
            <a:ext cx="617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>
                <a:solidFill>
                  <a:srgbClr val="1B2A4A"/>
                </a:solidFill>
              </a:rPr>
              <a:t>r &gt; 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9B7B85-D3F5-41C9-82BA-58AD5FCCE053}"/>
              </a:ext>
            </a:extLst>
          </p:cNvPr>
          <p:cNvSpPr/>
          <p:nvPr/>
        </p:nvSpPr>
        <p:spPr>
          <a:xfrm>
            <a:off x="4271903" y="5246522"/>
            <a:ext cx="617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>
                <a:solidFill>
                  <a:srgbClr val="1B2A4A"/>
                </a:solidFill>
              </a:rPr>
              <a:t>r &gt; 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EA21D5-86CD-4B6D-BD4B-33FD67B675BF}"/>
              </a:ext>
            </a:extLst>
          </p:cNvPr>
          <p:cNvSpPr/>
          <p:nvPr/>
        </p:nvSpPr>
        <p:spPr>
          <a:xfrm>
            <a:off x="5196221" y="5189294"/>
            <a:ext cx="617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>
                <a:solidFill>
                  <a:srgbClr val="1B2A4A"/>
                </a:solidFill>
              </a:rPr>
              <a:t>r &lt; 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51E97B-428F-417E-AB65-2F4F2F11A241}"/>
              </a:ext>
            </a:extLst>
          </p:cNvPr>
          <p:cNvSpPr/>
          <p:nvPr/>
        </p:nvSpPr>
        <p:spPr>
          <a:xfrm rot="16033507">
            <a:off x="5483894" y="2312414"/>
            <a:ext cx="350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>
                <a:solidFill>
                  <a:srgbClr val="1B2A4A"/>
                </a:solidFill>
                <a:sym typeface="Wingdings" panose="05000000000000000000" pitchFamily="2" charset="2"/>
              </a:rPr>
              <a:t></a:t>
            </a:r>
            <a:endParaRPr lang="en-IN">
              <a:solidFill>
                <a:srgbClr val="1B2A4A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7CD895-5FB5-40DA-ABE4-30B42605CFDA}"/>
              </a:ext>
            </a:extLst>
          </p:cNvPr>
          <p:cNvSpPr/>
          <p:nvPr/>
        </p:nvSpPr>
        <p:spPr>
          <a:xfrm>
            <a:off x="5507846" y="2534049"/>
            <a:ext cx="350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>
                <a:solidFill>
                  <a:srgbClr val="1B2A4A"/>
                </a:solidFill>
                <a:sym typeface="Wingdings" panose="05000000000000000000" pitchFamily="2" charset="2"/>
              </a:rPr>
              <a:t>E</a:t>
            </a:r>
            <a:endParaRPr lang="en-IN">
              <a:solidFill>
                <a:srgbClr val="1B2A4A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E94E54-E92D-46F1-9266-1E90CDF1DB4C}"/>
              </a:ext>
            </a:extLst>
          </p:cNvPr>
          <p:cNvSpPr/>
          <p:nvPr/>
        </p:nvSpPr>
        <p:spPr>
          <a:xfrm>
            <a:off x="475571" y="447800"/>
            <a:ext cx="9111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  <a:sym typeface="Symbol" panose="05050102010706020507" pitchFamily="18" charset="2"/>
              </a:rPr>
              <a:t>Variation of Electric Field </a:t>
            </a:r>
            <a:r>
              <a:rPr lang="en-IN" sz="2400" b="1" i="1" dirty="0">
                <a:solidFill>
                  <a:schemeClr val="bg1"/>
                </a:solidFill>
                <a:sym typeface="Symbol" panose="05050102010706020507" pitchFamily="18" charset="2"/>
              </a:rPr>
              <a:t>due to </a:t>
            </a:r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 a </a:t>
            </a:r>
            <a:r>
              <a:rPr lang="en-IN" sz="2000" b="1" dirty="0">
                <a:solidFill>
                  <a:schemeClr val="bg1"/>
                </a:solidFill>
                <a:sym typeface="Symbol" panose="05050102010706020507" pitchFamily="18" charset="2"/>
              </a:rPr>
              <a:t>spherical shell with the distance from the centre</a:t>
            </a:r>
          </a:p>
        </p:txBody>
      </p:sp>
    </p:spTree>
    <p:extLst>
      <p:ext uri="{BB962C8B-B14F-4D97-AF65-F5344CB8AC3E}">
        <p14:creationId xmlns:p14="http://schemas.microsoft.com/office/powerpoint/2010/main" val="2027009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5B5967AA-1D38-2AEB-B88D-87BBAF433396}"/>
              </a:ext>
            </a:extLst>
          </p:cNvPr>
          <p:cNvSpPr/>
          <p:nvPr/>
        </p:nvSpPr>
        <p:spPr>
          <a:xfrm>
            <a:off x="114049" y="229375"/>
            <a:ext cx="11865388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D9CE2C-8770-40CF-9BE7-FD328494BAF5}"/>
              </a:ext>
            </a:extLst>
          </p:cNvPr>
          <p:cNvSpPr/>
          <p:nvPr/>
        </p:nvSpPr>
        <p:spPr>
          <a:xfrm>
            <a:off x="9732395" y="654906"/>
            <a:ext cx="183278" cy="574932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isometricOffAxis1Right">
              <a:rot lat="0" lon="0" rev="0"/>
            </a:camera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>
                <a:ln w="0"/>
                <a:solidFill>
                  <a:srgbClr val="1B2A4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  <a:p>
            <a:pPr algn="ctr"/>
            <a:r>
              <a:rPr lang="en-IN" sz="1600">
                <a:ln w="0"/>
                <a:solidFill>
                  <a:srgbClr val="1B2A4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  <a:p>
            <a:pPr algn="ctr"/>
            <a:r>
              <a:rPr lang="en-IN" sz="1600">
                <a:ln w="0"/>
                <a:solidFill>
                  <a:srgbClr val="1B2A4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++++++++++++++++++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349A6B6-2B20-440C-BA09-D6EC2A076EF2}"/>
              </a:ext>
            </a:extLst>
          </p:cNvPr>
          <p:cNvGrpSpPr/>
          <p:nvPr/>
        </p:nvGrpSpPr>
        <p:grpSpPr>
          <a:xfrm>
            <a:off x="8707631" y="48538"/>
            <a:ext cx="2221462" cy="6378333"/>
            <a:chOff x="8793432" y="-78698"/>
            <a:chExt cx="2136792" cy="637833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F28C924-548B-4255-83AB-938499CCAAA9}"/>
                </a:ext>
              </a:extLst>
            </p:cNvPr>
            <p:cNvGrpSpPr/>
            <p:nvPr/>
          </p:nvGrpSpPr>
          <p:grpSpPr>
            <a:xfrm>
              <a:off x="8812584" y="1930664"/>
              <a:ext cx="2068569" cy="1856935"/>
              <a:chOff x="8004520" y="2616591"/>
              <a:chExt cx="1519311" cy="1533378"/>
            </a:xfrm>
            <a:effectLst/>
            <a:scene3d>
              <a:camera prst="orthographicFront">
                <a:rot lat="2330792" lon="3721939" rev="14927731"/>
              </a:camera>
              <a:lightRig rig="threePt" dir="t"/>
            </a:scene3d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FCE0EE2-5F36-406D-B10C-78CAFCB372D7}"/>
                  </a:ext>
                </a:extLst>
              </p:cNvPr>
              <p:cNvSpPr/>
              <p:nvPr/>
            </p:nvSpPr>
            <p:spPr>
              <a:xfrm>
                <a:off x="8693835" y="3299368"/>
                <a:ext cx="196948" cy="175352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600">
                  <a:solidFill>
                    <a:srgbClr val="1B2A4A"/>
                  </a:solidFill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90E03B37-98B8-40D1-9F43-F4B6F9C585B7}"/>
                  </a:ext>
                </a:extLst>
              </p:cNvPr>
              <p:cNvCxnSpPr/>
              <p:nvPr/>
            </p:nvCxnSpPr>
            <p:spPr>
              <a:xfrm>
                <a:off x="8890785" y="3383280"/>
                <a:ext cx="633046" cy="0"/>
              </a:xfrm>
              <a:prstGeom prst="straightConnector1">
                <a:avLst/>
              </a:prstGeom>
              <a:ln w="50800"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E527BEAA-FECC-499D-8DE2-957EC80D6BF5}"/>
                  </a:ext>
                </a:extLst>
              </p:cNvPr>
              <p:cNvCxnSpPr/>
              <p:nvPr/>
            </p:nvCxnSpPr>
            <p:spPr>
              <a:xfrm flipH="1">
                <a:off x="8764175" y="3458802"/>
                <a:ext cx="28135" cy="691167"/>
              </a:xfrm>
              <a:prstGeom prst="straightConnector1">
                <a:avLst/>
              </a:prstGeom>
              <a:ln w="50800"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C31EF739-46EB-418B-8B6E-DEA7B5FDA2A6}"/>
                  </a:ext>
                </a:extLst>
              </p:cNvPr>
              <p:cNvCxnSpPr>
                <a:stCxn id="14" idx="0"/>
              </p:cNvCxnSpPr>
              <p:nvPr/>
            </p:nvCxnSpPr>
            <p:spPr>
              <a:xfrm flipH="1" flipV="1">
                <a:off x="8764175" y="2616591"/>
                <a:ext cx="28135" cy="682777"/>
              </a:xfrm>
              <a:prstGeom prst="straightConnector1">
                <a:avLst/>
              </a:prstGeom>
              <a:ln w="50800"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CC92989C-B2E7-4F7C-A361-7C9B2AA8209F}"/>
                  </a:ext>
                </a:extLst>
              </p:cNvPr>
              <p:cNvCxnSpPr/>
              <p:nvPr/>
            </p:nvCxnSpPr>
            <p:spPr>
              <a:xfrm flipH="1">
                <a:off x="8004520" y="3383279"/>
                <a:ext cx="729176" cy="0"/>
              </a:xfrm>
              <a:prstGeom prst="straightConnector1">
                <a:avLst/>
              </a:prstGeom>
              <a:ln w="50800"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650BCA4-2EF0-4375-A957-9B22554B4873}"/>
                  </a:ext>
                </a:extLst>
              </p:cNvPr>
              <p:cNvCxnSpPr>
                <a:stCxn id="14" idx="5"/>
              </p:cNvCxnSpPr>
              <p:nvPr/>
            </p:nvCxnSpPr>
            <p:spPr>
              <a:xfrm>
                <a:off x="8861943" y="3449039"/>
                <a:ext cx="439390" cy="476371"/>
              </a:xfrm>
              <a:prstGeom prst="straightConnector1">
                <a:avLst/>
              </a:prstGeom>
              <a:ln w="50800"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FB917D65-65CF-4EB4-9BF6-096D1AA5CE49}"/>
                  </a:ext>
                </a:extLst>
              </p:cNvPr>
              <p:cNvCxnSpPr>
                <a:stCxn id="14" idx="1"/>
              </p:cNvCxnSpPr>
              <p:nvPr/>
            </p:nvCxnSpPr>
            <p:spPr>
              <a:xfrm flipH="1" flipV="1">
                <a:off x="8227018" y="2841149"/>
                <a:ext cx="495661" cy="483899"/>
              </a:xfrm>
              <a:prstGeom prst="straightConnector1">
                <a:avLst/>
              </a:prstGeom>
              <a:ln w="50800"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D841FC7-8362-42DA-A549-EFA08EC73C6A}"/>
                  </a:ext>
                </a:extLst>
              </p:cNvPr>
              <p:cNvCxnSpPr>
                <a:stCxn id="14" idx="7"/>
              </p:cNvCxnSpPr>
              <p:nvPr/>
            </p:nvCxnSpPr>
            <p:spPr>
              <a:xfrm flipV="1">
                <a:off x="8861944" y="2841147"/>
                <a:ext cx="439390" cy="483899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72FD5C8D-559F-43BA-96B9-B7ED6B10CB41}"/>
                  </a:ext>
                </a:extLst>
              </p:cNvPr>
              <p:cNvCxnSpPr>
                <a:stCxn id="14" idx="3"/>
              </p:cNvCxnSpPr>
              <p:nvPr/>
            </p:nvCxnSpPr>
            <p:spPr>
              <a:xfrm flipH="1">
                <a:off x="8227015" y="3449040"/>
                <a:ext cx="495661" cy="476371"/>
              </a:xfrm>
              <a:prstGeom prst="straightConnector1">
                <a:avLst/>
              </a:prstGeom>
              <a:ln>
                <a:gradFill flip="none" rotWithShape="1">
                  <a:gsLst>
                    <a:gs pos="0">
                      <a:srgbClr val="D4A84B"/>
                    </a:gs>
                    <a:gs pos="97000">
                      <a:srgbClr val="1B2A4A"/>
                    </a:gs>
                  </a:gsLst>
                  <a:lin ang="2700000" scaled="1"/>
                  <a:tileRect/>
                </a:gra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C5AA158-06DF-4C97-86A7-5457CAAC51AB}"/>
                </a:ext>
              </a:extLst>
            </p:cNvPr>
            <p:cNvGrpSpPr/>
            <p:nvPr/>
          </p:nvGrpSpPr>
          <p:grpSpPr>
            <a:xfrm>
              <a:off x="8793432" y="-78698"/>
              <a:ext cx="2136792" cy="6378333"/>
              <a:chOff x="8793432" y="-78698"/>
              <a:chExt cx="2136792" cy="6378333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4E8B510A-0B30-4B76-A509-66307928936A}"/>
                  </a:ext>
                </a:extLst>
              </p:cNvPr>
              <p:cNvGrpSpPr/>
              <p:nvPr/>
            </p:nvGrpSpPr>
            <p:grpSpPr>
              <a:xfrm>
                <a:off x="8793432" y="852040"/>
                <a:ext cx="2068569" cy="1856935"/>
                <a:chOff x="8004520" y="2616591"/>
                <a:chExt cx="1519311" cy="1533378"/>
              </a:xfrm>
              <a:effectLst/>
              <a:scene3d>
                <a:camera prst="orthographicFront">
                  <a:rot lat="2330792" lon="3721939" rev="14927731"/>
                </a:camera>
                <a:lightRig rig="threePt" dir="t"/>
              </a:scene3d>
            </p:grpSpPr>
            <p:sp>
              <p:nvSpPr>
                <p:cNvPr id="4" name="Oval 3">
                  <a:extLst>
                    <a:ext uri="{FF2B5EF4-FFF2-40B4-BE49-F238E27FC236}">
                      <a16:creationId xmlns:a16="http://schemas.microsoft.com/office/drawing/2014/main" id="{E1B1323C-3EA5-455C-BF95-A67E10D894B8}"/>
                    </a:ext>
                  </a:extLst>
                </p:cNvPr>
                <p:cNvSpPr/>
                <p:nvPr/>
              </p:nvSpPr>
              <p:spPr>
                <a:xfrm>
                  <a:off x="8693835" y="3299368"/>
                  <a:ext cx="196948" cy="1753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rgbClr val="1B2A4A"/>
                    </a:solidFill>
                  </a:endParaRPr>
                </a:p>
              </p:txBody>
            </p:sp>
            <p:cxnSp>
              <p:nvCxnSpPr>
                <p:cNvPr id="5" name="Straight Arrow Connector 4">
                  <a:extLst>
                    <a:ext uri="{FF2B5EF4-FFF2-40B4-BE49-F238E27FC236}">
                      <a16:creationId xmlns:a16="http://schemas.microsoft.com/office/drawing/2014/main" id="{115881F5-72E7-4071-BD23-5DBE5DA9B9BB}"/>
                    </a:ext>
                  </a:extLst>
                </p:cNvPr>
                <p:cNvCxnSpPr/>
                <p:nvPr/>
              </p:nvCxnSpPr>
              <p:spPr>
                <a:xfrm>
                  <a:off x="8890785" y="3383280"/>
                  <a:ext cx="63304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Arrow Connector 5">
                  <a:extLst>
                    <a:ext uri="{FF2B5EF4-FFF2-40B4-BE49-F238E27FC236}">
                      <a16:creationId xmlns:a16="http://schemas.microsoft.com/office/drawing/2014/main" id="{A1709179-182B-4836-BC9D-C17476D95462}"/>
                    </a:ext>
                  </a:extLst>
                </p:cNvPr>
                <p:cNvCxnSpPr/>
                <p:nvPr/>
              </p:nvCxnSpPr>
              <p:spPr>
                <a:xfrm flipH="1">
                  <a:off x="8764175" y="3458802"/>
                  <a:ext cx="28135" cy="69116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Arrow Connector 6">
                  <a:extLst>
                    <a:ext uri="{FF2B5EF4-FFF2-40B4-BE49-F238E27FC236}">
                      <a16:creationId xmlns:a16="http://schemas.microsoft.com/office/drawing/2014/main" id="{40EA684A-93E0-4BF3-A97F-B5C51B43F095}"/>
                    </a:ext>
                  </a:extLst>
                </p:cNvPr>
                <p:cNvCxnSpPr>
                  <a:stCxn id="4" idx="0"/>
                </p:cNvCxnSpPr>
                <p:nvPr/>
              </p:nvCxnSpPr>
              <p:spPr>
                <a:xfrm flipH="1" flipV="1">
                  <a:off x="8764175" y="2616591"/>
                  <a:ext cx="28135" cy="68277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Arrow Connector 7">
                  <a:extLst>
                    <a:ext uri="{FF2B5EF4-FFF2-40B4-BE49-F238E27FC236}">
                      <a16:creationId xmlns:a16="http://schemas.microsoft.com/office/drawing/2014/main" id="{0BD7DF39-5917-404E-B280-C6AAC3FDFB1D}"/>
                    </a:ext>
                  </a:extLst>
                </p:cNvPr>
                <p:cNvCxnSpPr/>
                <p:nvPr/>
              </p:nvCxnSpPr>
              <p:spPr>
                <a:xfrm flipH="1">
                  <a:off x="8004520" y="3383279"/>
                  <a:ext cx="72917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1D0ADAEC-0879-4D7A-815E-243D97AEBAAE}"/>
                    </a:ext>
                  </a:extLst>
                </p:cNvPr>
                <p:cNvCxnSpPr>
                  <a:stCxn id="4" idx="5"/>
                </p:cNvCxnSpPr>
                <p:nvPr/>
              </p:nvCxnSpPr>
              <p:spPr>
                <a:xfrm>
                  <a:off x="8861943" y="3449039"/>
                  <a:ext cx="439390" cy="476371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5E8565DB-8407-45A7-8EFD-21933372659B}"/>
                    </a:ext>
                  </a:extLst>
                </p:cNvPr>
                <p:cNvCxnSpPr>
                  <a:stCxn id="4" idx="1"/>
                </p:cNvCxnSpPr>
                <p:nvPr/>
              </p:nvCxnSpPr>
              <p:spPr>
                <a:xfrm flipH="1" flipV="1">
                  <a:off x="8227018" y="2841149"/>
                  <a:ext cx="495661" cy="483899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DC024A0C-D5C7-4F5B-AA11-919B7A6FC136}"/>
                    </a:ext>
                  </a:extLst>
                </p:cNvPr>
                <p:cNvCxnSpPr>
                  <a:stCxn id="4" idx="7"/>
                </p:cNvCxnSpPr>
                <p:nvPr/>
              </p:nvCxnSpPr>
              <p:spPr>
                <a:xfrm flipV="1">
                  <a:off x="8861944" y="2841147"/>
                  <a:ext cx="439390" cy="483899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97CF07C5-71CD-4A1E-A974-C4AEE949583A}"/>
                    </a:ext>
                  </a:extLst>
                </p:cNvPr>
                <p:cNvCxnSpPr>
                  <a:stCxn id="4" idx="3"/>
                </p:cNvCxnSpPr>
                <p:nvPr/>
              </p:nvCxnSpPr>
              <p:spPr>
                <a:xfrm flipH="1">
                  <a:off x="8227015" y="3449040"/>
                  <a:ext cx="495661" cy="476371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DFCCFFC-02B7-432F-94C6-2F288C16AD03}"/>
                  </a:ext>
                </a:extLst>
              </p:cNvPr>
              <p:cNvGrpSpPr/>
              <p:nvPr/>
            </p:nvGrpSpPr>
            <p:grpSpPr>
              <a:xfrm>
                <a:off x="8850888" y="3328924"/>
                <a:ext cx="2068569" cy="1856935"/>
                <a:chOff x="8004520" y="2616591"/>
                <a:chExt cx="1519311" cy="1533378"/>
              </a:xfrm>
              <a:effectLst/>
              <a:scene3d>
                <a:camera prst="orthographicFront">
                  <a:rot lat="2330792" lon="3721939" rev="14927731"/>
                </a:camera>
                <a:lightRig rig="threePt" dir="t"/>
              </a:scene3d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B2CB262B-7B47-4BE6-BEA9-FCB7FF276E83}"/>
                    </a:ext>
                  </a:extLst>
                </p:cNvPr>
                <p:cNvSpPr/>
                <p:nvPr/>
              </p:nvSpPr>
              <p:spPr>
                <a:xfrm>
                  <a:off x="8693835" y="3299368"/>
                  <a:ext cx="196948" cy="1753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rgbClr val="1B2A4A"/>
                    </a:solidFill>
                  </a:endParaRPr>
                </a:p>
              </p:txBody>
            </p: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BA33EC04-81F1-4B76-AD20-4ACB532CA60E}"/>
                    </a:ext>
                  </a:extLst>
                </p:cNvPr>
                <p:cNvCxnSpPr/>
                <p:nvPr/>
              </p:nvCxnSpPr>
              <p:spPr>
                <a:xfrm>
                  <a:off x="8890785" y="3383280"/>
                  <a:ext cx="63304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8A2922EF-AE94-428B-9EBA-A861E07055B3}"/>
                    </a:ext>
                  </a:extLst>
                </p:cNvPr>
                <p:cNvCxnSpPr/>
                <p:nvPr/>
              </p:nvCxnSpPr>
              <p:spPr>
                <a:xfrm flipH="1">
                  <a:off x="8764175" y="3458802"/>
                  <a:ext cx="28135" cy="69116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749A61B6-1E13-490C-9F12-87480E06EB9E}"/>
                    </a:ext>
                  </a:extLst>
                </p:cNvPr>
                <p:cNvCxnSpPr>
                  <a:stCxn id="24" idx="0"/>
                </p:cNvCxnSpPr>
                <p:nvPr/>
              </p:nvCxnSpPr>
              <p:spPr>
                <a:xfrm flipH="1" flipV="1">
                  <a:off x="8764175" y="2616591"/>
                  <a:ext cx="28135" cy="68277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>
                  <a:extLst>
                    <a:ext uri="{FF2B5EF4-FFF2-40B4-BE49-F238E27FC236}">
                      <a16:creationId xmlns:a16="http://schemas.microsoft.com/office/drawing/2014/main" id="{B534A64E-6E6A-4D24-96B2-D9C6DE50BDBA}"/>
                    </a:ext>
                  </a:extLst>
                </p:cNvPr>
                <p:cNvCxnSpPr/>
                <p:nvPr/>
              </p:nvCxnSpPr>
              <p:spPr>
                <a:xfrm flipH="1">
                  <a:off x="8004520" y="3383279"/>
                  <a:ext cx="72917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1A19A47A-4177-4F38-9E61-40D2F685B9BC}"/>
                    </a:ext>
                  </a:extLst>
                </p:cNvPr>
                <p:cNvCxnSpPr>
                  <a:stCxn id="24" idx="5"/>
                </p:cNvCxnSpPr>
                <p:nvPr/>
              </p:nvCxnSpPr>
              <p:spPr>
                <a:xfrm>
                  <a:off x="8861943" y="3449039"/>
                  <a:ext cx="439390" cy="476371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1EF79C98-5890-4A13-9CBC-2ABE3DA1F086}"/>
                    </a:ext>
                  </a:extLst>
                </p:cNvPr>
                <p:cNvCxnSpPr>
                  <a:stCxn id="24" idx="1"/>
                </p:cNvCxnSpPr>
                <p:nvPr/>
              </p:nvCxnSpPr>
              <p:spPr>
                <a:xfrm flipH="1" flipV="1">
                  <a:off x="8227018" y="2841149"/>
                  <a:ext cx="495661" cy="483899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1A5C4C65-69B8-4B4B-8F64-1634ED93E83A}"/>
                    </a:ext>
                  </a:extLst>
                </p:cNvPr>
                <p:cNvCxnSpPr>
                  <a:stCxn id="24" idx="7"/>
                </p:cNvCxnSpPr>
                <p:nvPr/>
              </p:nvCxnSpPr>
              <p:spPr>
                <a:xfrm flipV="1">
                  <a:off x="8861944" y="2841147"/>
                  <a:ext cx="439390" cy="483899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>
                  <a:extLst>
                    <a:ext uri="{FF2B5EF4-FFF2-40B4-BE49-F238E27FC236}">
                      <a16:creationId xmlns:a16="http://schemas.microsoft.com/office/drawing/2014/main" id="{3D4912CE-C39D-49AE-8B95-401E87DACBC6}"/>
                    </a:ext>
                  </a:extLst>
                </p:cNvPr>
                <p:cNvCxnSpPr>
                  <a:stCxn id="24" idx="3"/>
                </p:cNvCxnSpPr>
                <p:nvPr/>
              </p:nvCxnSpPr>
              <p:spPr>
                <a:xfrm flipH="1">
                  <a:off x="8227015" y="3449040"/>
                  <a:ext cx="495661" cy="476371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DB299445-9BA9-46A6-84E7-7748731C0FA2}"/>
                  </a:ext>
                </a:extLst>
              </p:cNvPr>
              <p:cNvGrpSpPr/>
              <p:nvPr/>
            </p:nvGrpSpPr>
            <p:grpSpPr>
              <a:xfrm>
                <a:off x="8861655" y="-78698"/>
                <a:ext cx="2068569" cy="1856935"/>
                <a:chOff x="8004520" y="2616591"/>
                <a:chExt cx="1519311" cy="1533378"/>
              </a:xfrm>
              <a:effectLst/>
              <a:scene3d>
                <a:camera prst="orthographicFront">
                  <a:rot lat="2330792" lon="3721939" rev="14927731"/>
                </a:camera>
                <a:lightRig rig="threePt" dir="t"/>
              </a:scene3d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70C2EFF1-6B8D-46C5-AB7D-BEF9E7BCEBCB}"/>
                    </a:ext>
                  </a:extLst>
                </p:cNvPr>
                <p:cNvSpPr/>
                <p:nvPr/>
              </p:nvSpPr>
              <p:spPr>
                <a:xfrm>
                  <a:off x="8693835" y="3299368"/>
                  <a:ext cx="196948" cy="1753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rgbClr val="1B2A4A"/>
                    </a:solidFill>
                  </a:endParaRPr>
                </a:p>
              </p:txBody>
            </p: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CA4DCA69-DF75-4447-BF1E-5A80164AD759}"/>
                    </a:ext>
                  </a:extLst>
                </p:cNvPr>
                <p:cNvCxnSpPr/>
                <p:nvPr/>
              </p:nvCxnSpPr>
              <p:spPr>
                <a:xfrm>
                  <a:off x="8890785" y="3383280"/>
                  <a:ext cx="63304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77F4973E-4870-4F4B-B460-6EE1B1B4AB45}"/>
                    </a:ext>
                  </a:extLst>
                </p:cNvPr>
                <p:cNvCxnSpPr/>
                <p:nvPr/>
              </p:nvCxnSpPr>
              <p:spPr>
                <a:xfrm flipH="1">
                  <a:off x="8764175" y="3458802"/>
                  <a:ext cx="28135" cy="69116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2EBE36EE-DB36-4677-BFD9-041548810538}"/>
                    </a:ext>
                  </a:extLst>
                </p:cNvPr>
                <p:cNvCxnSpPr>
                  <a:stCxn id="34" idx="0"/>
                </p:cNvCxnSpPr>
                <p:nvPr/>
              </p:nvCxnSpPr>
              <p:spPr>
                <a:xfrm flipH="1" flipV="1">
                  <a:off x="8764175" y="2616591"/>
                  <a:ext cx="28135" cy="68277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74661B70-23A4-44DC-93B5-0F4EC1FDDBE5}"/>
                    </a:ext>
                  </a:extLst>
                </p:cNvPr>
                <p:cNvCxnSpPr/>
                <p:nvPr/>
              </p:nvCxnSpPr>
              <p:spPr>
                <a:xfrm flipH="1">
                  <a:off x="8004520" y="3383279"/>
                  <a:ext cx="72917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7B4DD05A-116B-422B-A7F4-827623E2556F}"/>
                    </a:ext>
                  </a:extLst>
                </p:cNvPr>
                <p:cNvCxnSpPr>
                  <a:stCxn id="34" idx="5"/>
                </p:cNvCxnSpPr>
                <p:nvPr/>
              </p:nvCxnSpPr>
              <p:spPr>
                <a:xfrm>
                  <a:off x="8861943" y="3449039"/>
                  <a:ext cx="439390" cy="476371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A05E0D29-FB0A-4097-8F54-C930B1C6C506}"/>
                    </a:ext>
                  </a:extLst>
                </p:cNvPr>
                <p:cNvCxnSpPr>
                  <a:stCxn id="34" idx="1"/>
                </p:cNvCxnSpPr>
                <p:nvPr/>
              </p:nvCxnSpPr>
              <p:spPr>
                <a:xfrm flipH="1" flipV="1">
                  <a:off x="8227018" y="2841149"/>
                  <a:ext cx="495661" cy="483899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258FE955-16C7-4C3B-9688-6191009B07D0}"/>
                    </a:ext>
                  </a:extLst>
                </p:cNvPr>
                <p:cNvCxnSpPr>
                  <a:stCxn id="34" idx="7"/>
                </p:cNvCxnSpPr>
                <p:nvPr/>
              </p:nvCxnSpPr>
              <p:spPr>
                <a:xfrm flipV="1">
                  <a:off x="8861944" y="2841147"/>
                  <a:ext cx="439390" cy="483899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3F026158-DC4E-46E6-AA2A-FDD131E012E9}"/>
                    </a:ext>
                  </a:extLst>
                </p:cNvPr>
                <p:cNvCxnSpPr>
                  <a:stCxn id="34" idx="3"/>
                </p:cNvCxnSpPr>
                <p:nvPr/>
              </p:nvCxnSpPr>
              <p:spPr>
                <a:xfrm flipH="1">
                  <a:off x="8227015" y="3449040"/>
                  <a:ext cx="495661" cy="476371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D68EE576-89B0-4CD8-AB87-3AA6B9FD39DC}"/>
                  </a:ext>
                </a:extLst>
              </p:cNvPr>
              <p:cNvGrpSpPr/>
              <p:nvPr/>
            </p:nvGrpSpPr>
            <p:grpSpPr>
              <a:xfrm>
                <a:off x="8850887" y="4442700"/>
                <a:ext cx="2068569" cy="1856935"/>
                <a:chOff x="8004520" y="2616591"/>
                <a:chExt cx="1519311" cy="1533378"/>
              </a:xfrm>
              <a:effectLst/>
              <a:scene3d>
                <a:camera prst="orthographicFront">
                  <a:rot lat="2330792" lon="3721939" rev="14927731"/>
                </a:camera>
                <a:lightRig rig="threePt" dir="t"/>
              </a:scene3d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E50FF46A-2E7D-4B8B-9149-683A92967D13}"/>
                    </a:ext>
                  </a:extLst>
                </p:cNvPr>
                <p:cNvSpPr/>
                <p:nvPr/>
              </p:nvSpPr>
              <p:spPr>
                <a:xfrm>
                  <a:off x="8693835" y="3299368"/>
                  <a:ext cx="196948" cy="17535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>
                    <a:solidFill>
                      <a:srgbClr val="1B2A4A"/>
                    </a:solidFill>
                  </a:endParaRPr>
                </a:p>
              </p:txBody>
            </p:sp>
            <p:cxnSp>
              <p:nvCxnSpPr>
                <p:cNvPr id="45" name="Straight Arrow Connector 44">
                  <a:extLst>
                    <a:ext uri="{FF2B5EF4-FFF2-40B4-BE49-F238E27FC236}">
                      <a16:creationId xmlns:a16="http://schemas.microsoft.com/office/drawing/2014/main" id="{3BA78BA5-501D-481E-968C-74033265728D}"/>
                    </a:ext>
                  </a:extLst>
                </p:cNvPr>
                <p:cNvCxnSpPr/>
                <p:nvPr/>
              </p:nvCxnSpPr>
              <p:spPr>
                <a:xfrm>
                  <a:off x="8890785" y="3383280"/>
                  <a:ext cx="63304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E13BF450-82BB-407D-9301-9A1CEE7BDE38}"/>
                    </a:ext>
                  </a:extLst>
                </p:cNvPr>
                <p:cNvCxnSpPr/>
                <p:nvPr/>
              </p:nvCxnSpPr>
              <p:spPr>
                <a:xfrm flipH="1">
                  <a:off x="8764175" y="3458802"/>
                  <a:ext cx="28135" cy="69116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66CD014D-3700-426D-94AE-F2DE7D46BB1B}"/>
                    </a:ext>
                  </a:extLst>
                </p:cNvPr>
                <p:cNvCxnSpPr>
                  <a:stCxn id="44" idx="0"/>
                </p:cNvCxnSpPr>
                <p:nvPr/>
              </p:nvCxnSpPr>
              <p:spPr>
                <a:xfrm flipH="1" flipV="1">
                  <a:off x="8764175" y="2616591"/>
                  <a:ext cx="28135" cy="682777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Arrow Connector 47">
                  <a:extLst>
                    <a:ext uri="{FF2B5EF4-FFF2-40B4-BE49-F238E27FC236}">
                      <a16:creationId xmlns:a16="http://schemas.microsoft.com/office/drawing/2014/main" id="{EB31E86C-596A-4BCB-8AB3-8BE4E3CBBFBA}"/>
                    </a:ext>
                  </a:extLst>
                </p:cNvPr>
                <p:cNvCxnSpPr/>
                <p:nvPr/>
              </p:nvCxnSpPr>
              <p:spPr>
                <a:xfrm flipH="1">
                  <a:off x="8004520" y="3383279"/>
                  <a:ext cx="729176" cy="0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B14C4967-8DDB-4BE6-A660-7E17386120BA}"/>
                    </a:ext>
                  </a:extLst>
                </p:cNvPr>
                <p:cNvCxnSpPr>
                  <a:stCxn id="44" idx="5"/>
                </p:cNvCxnSpPr>
                <p:nvPr/>
              </p:nvCxnSpPr>
              <p:spPr>
                <a:xfrm>
                  <a:off x="8861943" y="3449039"/>
                  <a:ext cx="439390" cy="476371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1F57ECC4-4B56-4095-8008-6003C1DA5728}"/>
                    </a:ext>
                  </a:extLst>
                </p:cNvPr>
                <p:cNvCxnSpPr>
                  <a:stCxn id="44" idx="1"/>
                </p:cNvCxnSpPr>
                <p:nvPr/>
              </p:nvCxnSpPr>
              <p:spPr>
                <a:xfrm flipH="1" flipV="1">
                  <a:off x="8227018" y="2841149"/>
                  <a:ext cx="495661" cy="483899"/>
                </a:xfrm>
                <a:prstGeom prst="straightConnector1">
                  <a:avLst/>
                </a:prstGeom>
                <a:ln w="50800"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D809553B-E56E-4DE8-8096-3F1B48D3FC4B}"/>
                    </a:ext>
                  </a:extLst>
                </p:cNvPr>
                <p:cNvCxnSpPr>
                  <a:stCxn id="44" idx="7"/>
                </p:cNvCxnSpPr>
                <p:nvPr/>
              </p:nvCxnSpPr>
              <p:spPr>
                <a:xfrm flipV="1">
                  <a:off x="8861944" y="2841147"/>
                  <a:ext cx="439390" cy="483899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Arrow Connector 51">
                  <a:extLst>
                    <a:ext uri="{FF2B5EF4-FFF2-40B4-BE49-F238E27FC236}">
                      <a16:creationId xmlns:a16="http://schemas.microsoft.com/office/drawing/2014/main" id="{3DE4EC9F-77E1-45B8-A9CB-34632ADCBED7}"/>
                    </a:ext>
                  </a:extLst>
                </p:cNvPr>
                <p:cNvCxnSpPr>
                  <a:stCxn id="44" idx="3"/>
                </p:cNvCxnSpPr>
                <p:nvPr/>
              </p:nvCxnSpPr>
              <p:spPr>
                <a:xfrm flipH="1">
                  <a:off x="8227015" y="3449040"/>
                  <a:ext cx="495661" cy="476371"/>
                </a:xfrm>
                <a:prstGeom prst="straightConnector1">
                  <a:avLst/>
                </a:prstGeom>
                <a:ln>
                  <a:gradFill flip="none" rotWithShape="1">
                    <a:gsLst>
                      <a:gs pos="0">
                        <a:srgbClr val="D4A84B"/>
                      </a:gs>
                      <a:gs pos="97000">
                        <a:srgbClr val="1B2A4A"/>
                      </a:gs>
                    </a:gsLst>
                    <a:lin ang="2700000" scaled="1"/>
                    <a:tileRect/>
                  </a:gra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1058FA8C-77DD-4617-82D9-E8C0B9156322}"/>
              </a:ext>
            </a:extLst>
          </p:cNvPr>
          <p:cNvSpPr/>
          <p:nvPr/>
        </p:nvSpPr>
        <p:spPr>
          <a:xfrm>
            <a:off x="8775753" y="1278174"/>
            <a:ext cx="1992874" cy="1776593"/>
          </a:xfrm>
          <a:prstGeom prst="ellipse">
            <a:avLst/>
          </a:prstGeom>
          <a:noFill/>
          <a:ln w="31750" cap="sq" cmpd="sng">
            <a:solidFill>
              <a:schemeClr val="accent5">
                <a:lumMod val="60000"/>
                <a:lumOff val="40000"/>
                <a:alpha val="43000"/>
              </a:schemeClr>
            </a:solidFill>
            <a:bevel/>
          </a:ln>
          <a:scene3d>
            <a:camera prst="orthographicFront">
              <a:rot lat="17999993" lon="0" rev="0"/>
            </a:camera>
            <a:lightRig rig="threePt" dir="t"/>
          </a:scene3d>
          <a:sp3d>
            <a:bevelT h="26606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>
              <a:solidFill>
                <a:srgbClr val="1B2A4A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FC611CE-0691-4198-B5DA-6D8F8C7A3F3F}"/>
              </a:ext>
            </a:extLst>
          </p:cNvPr>
          <p:cNvGrpSpPr/>
          <p:nvPr/>
        </p:nvGrpSpPr>
        <p:grpSpPr>
          <a:xfrm>
            <a:off x="11113187" y="3115721"/>
            <a:ext cx="332197" cy="1331794"/>
            <a:chOff x="8324319" y="2925596"/>
            <a:chExt cx="332197" cy="1331794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77E7404-91E5-4430-AE4B-F503D9565462}"/>
                </a:ext>
              </a:extLst>
            </p:cNvPr>
            <p:cNvCxnSpPr/>
            <p:nvPr/>
          </p:nvCxnSpPr>
          <p:spPr>
            <a:xfrm>
              <a:off x="8324319" y="2925596"/>
              <a:ext cx="12879" cy="1331794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95C15B2-0D1E-48C2-983E-07C5AE72E492}"/>
                    </a:ext>
                  </a:extLst>
                </p:cNvPr>
                <p:cNvSpPr txBox="1"/>
                <p:nvPr/>
              </p:nvSpPr>
              <p:spPr>
                <a:xfrm>
                  <a:off x="8337198" y="3699798"/>
                  <a:ext cx="31931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dirty="0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𝒍</m:t>
                        </m:r>
                      </m:oMath>
                    </m:oMathPara>
                  </a14:m>
                  <a:endParaRPr lang="en-IN" b="1" i="1" dirty="0">
                    <a:solidFill>
                      <a:srgbClr val="1B2A4A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95C15B2-0D1E-48C2-983E-07C5AE72E4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7198" y="3699798"/>
                  <a:ext cx="319318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DE4BD1F1-1307-44D2-9217-6EC545B7BC07}"/>
              </a:ext>
            </a:extLst>
          </p:cNvPr>
          <p:cNvSpPr/>
          <p:nvPr/>
        </p:nvSpPr>
        <p:spPr>
          <a:xfrm>
            <a:off x="256919" y="193241"/>
            <a:ext cx="7675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Electric Field due to an infinitely long line charge</a:t>
            </a:r>
            <a:endParaRPr lang="en-IN" sz="2400" b="1" dirty="0">
              <a:solidFill>
                <a:schemeClr val="bg1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889E790-0B56-4A09-8D06-C7457E248A29}"/>
              </a:ext>
            </a:extLst>
          </p:cNvPr>
          <p:cNvCxnSpPr>
            <a:cxnSpLocks/>
          </p:cNvCxnSpPr>
          <p:nvPr/>
        </p:nvCxnSpPr>
        <p:spPr>
          <a:xfrm flipH="1" flipV="1">
            <a:off x="9893647" y="3850328"/>
            <a:ext cx="900222" cy="52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0F1D675F-ED26-472F-AFE0-ADBBC48944CE}"/>
              </a:ext>
            </a:extLst>
          </p:cNvPr>
          <p:cNvSpPr/>
          <p:nvPr/>
        </p:nvSpPr>
        <p:spPr>
          <a:xfrm>
            <a:off x="10146141" y="3793049"/>
            <a:ext cx="283949" cy="405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1" i="1" dirty="0">
                <a:solidFill>
                  <a:srgbClr val="1B2A4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5E60444-1253-4F41-AB89-F35163CB36E3}"/>
              </a:ext>
            </a:extLst>
          </p:cNvPr>
          <p:cNvSpPr/>
          <p:nvPr/>
        </p:nvSpPr>
        <p:spPr>
          <a:xfrm>
            <a:off x="10588663" y="3600421"/>
            <a:ext cx="316217" cy="405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b="1" i="1" dirty="0">
                <a:solidFill>
                  <a:srgbClr val="1B2A4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98BA9CE-6237-466E-B332-74A080E8E466}"/>
                  </a:ext>
                </a:extLst>
              </p:cNvPr>
              <p:cNvSpPr/>
              <p:nvPr/>
            </p:nvSpPr>
            <p:spPr>
              <a:xfrm>
                <a:off x="807399" y="904209"/>
                <a:ext cx="7409721" cy="71994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𝑊𝑒</m:t>
                    </m:r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h𝑎𝑣𝑒</m:t>
                    </m:r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𝐺𝑎𝑢𝑠𝑠</m:t>
                    </m:r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′</m:t>
                    </m:r>
                    <m:r>
                      <a:rPr lang="en-IN" sz="2400" i="1" dirty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𝑡h𝑒𝑜𝑟𝑒𝑚</m:t>
                    </m:r>
                    <m:r>
                      <a:rPr lang="en-IN" sz="2800" b="0" i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IN" sz="28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∮</m:t>
                    </m:r>
                    <m:acc>
                      <m:accPr>
                        <m:chr m:val="⃗"/>
                        <m:ctrlPr>
                          <a:rPr lang="en-IN" sz="28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28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IN" sz="28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IN" sz="28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IN" sz="2800" b="1" dirty="0">
                    <a:solidFill>
                      <a:srgbClr val="1B2A4A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𝒆𝒏𝒄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8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800" dirty="0">
                    <a:solidFill>
                      <a:srgbClr val="1B2A4A"/>
                    </a:solidFill>
                  </a:rPr>
                  <a:t>                </a:t>
                </a:r>
                <a:r>
                  <a:rPr lang="en-IN" sz="2400" dirty="0">
                    <a:solidFill>
                      <a:srgbClr val="1B2A4A"/>
                    </a:solidFill>
                  </a:rPr>
                  <a:t>(1)</a:t>
                </a:r>
                <a:endParaRPr lang="en-IN" sz="28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98BA9CE-6237-466E-B332-74A080E8E4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99" y="904209"/>
                <a:ext cx="7409721" cy="719941"/>
              </a:xfrm>
              <a:prstGeom prst="rect">
                <a:avLst/>
              </a:prstGeom>
              <a:blipFill>
                <a:blip r:embed="rId3"/>
                <a:stretch>
                  <a:fillRect b="-50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62EEC0C-ADE0-4C9F-84EF-0CDEEF60CD94}"/>
                  </a:ext>
                </a:extLst>
              </p:cNvPr>
              <p:cNvSpPr/>
              <p:nvPr/>
            </p:nvSpPr>
            <p:spPr>
              <a:xfrm>
                <a:off x="256919" y="1846122"/>
                <a:ext cx="1020408" cy="43749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∮</m:t>
                      </m:r>
                      <m:acc>
                        <m:accPr>
                          <m:chr m:val="⃗"/>
                          <m:ctrlP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00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40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62EEC0C-ADE0-4C9F-84EF-0CDEEF60CD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19" y="1846122"/>
                <a:ext cx="1020408" cy="437492"/>
              </a:xfrm>
              <a:prstGeom prst="rect">
                <a:avLst/>
              </a:prstGeom>
              <a:blipFill>
                <a:blip r:embed="rId4"/>
                <a:stretch>
                  <a:fillRect l="-1786" t="-8333" r="-27976" b="-180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C47EE78-E170-4562-9E69-290E04B4B6CE}"/>
                  </a:ext>
                </a:extLst>
              </p:cNvPr>
              <p:cNvSpPr/>
              <p:nvPr/>
            </p:nvSpPr>
            <p:spPr>
              <a:xfrm>
                <a:off x="1233018" y="1698141"/>
                <a:ext cx="6361933" cy="762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𝒄𝒖𝒓𝒗𝒆𝒅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IN" sz="200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IN" sz="200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supHide m:val="on"/>
                              <m:ctrlP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𝑻𝒐𝒑</m:t>
                              </m:r>
                              <m: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𝑺𝒖𝒓𝒇𝒂𝒄𝒆</m:t>
                              </m:r>
                            </m:sub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  <m:r>
                                <m:rPr>
                                  <m:nor/>
                                </m:rPr>
                                <a:rPr lang="en-IN" sz="200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IN" sz="20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supHide m:val="on"/>
                                  <m:ctrlPr>
                                    <a:rPr lang="en-IN" sz="2000" b="1" i="1" smtClean="0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IN" sz="2000" b="1" i="1" smtClean="0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𝑩𝒐𝒕𝒕𝒐𝒎</m:t>
                                  </m:r>
                                  <m:r>
                                    <a:rPr lang="en-IN" sz="2000" b="1" i="1" smtClean="0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IN" sz="2000" b="1" i="1" smtClean="0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𝑺𝒖𝒓𝒇𝒂𝒄𝒆</m:t>
                                  </m:r>
                                </m:sub>
                                <m:sup/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1B2A4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1B2A4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</m:acc>
                                  <m:r>
                                    <m:rPr>
                                      <m:nor/>
                                    </m:rPr>
                                    <a:rPr lang="en-IN" sz="2000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1B2A4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1B2A4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  <m:r>
                                    <m:rPr>
                                      <m:nor/>
                                    </m:rPr>
                                    <a:rPr lang="en-IN" sz="2000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IN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C47EE78-E170-4562-9E69-290E04B4B6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018" y="1698141"/>
                <a:ext cx="6361933" cy="7625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82A6AE-BC06-4302-9993-89006033C2EB}"/>
                  </a:ext>
                </a:extLst>
              </p:cNvPr>
              <p:cNvSpPr/>
              <p:nvPr/>
            </p:nvSpPr>
            <p:spPr>
              <a:xfrm>
                <a:off x="275230" y="2979778"/>
                <a:ext cx="1798506" cy="723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𝒄𝒖𝒓𝒗𝒆𝒅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IN" sz="200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82A6AE-BC06-4302-9993-89006033C2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230" y="2979778"/>
                <a:ext cx="1798506" cy="7231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Oval 85">
            <a:extLst>
              <a:ext uri="{FF2B5EF4-FFF2-40B4-BE49-F238E27FC236}">
                <a16:creationId xmlns:a16="http://schemas.microsoft.com/office/drawing/2014/main" id="{A7D7336B-8ADA-4118-971A-70F7892CD7F2}"/>
              </a:ext>
            </a:extLst>
          </p:cNvPr>
          <p:cNvSpPr/>
          <p:nvPr/>
        </p:nvSpPr>
        <p:spPr>
          <a:xfrm>
            <a:off x="3043674" y="1588188"/>
            <a:ext cx="2260579" cy="1020426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000" b="1">
              <a:solidFill>
                <a:srgbClr val="1B2A4A"/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88C55AE-DA0F-4EC0-9594-0745DBA11306}"/>
              </a:ext>
            </a:extLst>
          </p:cNvPr>
          <p:cNvSpPr/>
          <p:nvPr/>
        </p:nvSpPr>
        <p:spPr>
          <a:xfrm>
            <a:off x="5230757" y="1588187"/>
            <a:ext cx="2298422" cy="1020427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000" b="1">
              <a:solidFill>
                <a:srgbClr val="1B2A4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8DD1E9FB-968B-47D2-AE82-D7689F1F692A}"/>
                  </a:ext>
                </a:extLst>
              </p:cNvPr>
              <p:cNvSpPr/>
              <p:nvPr/>
            </p:nvSpPr>
            <p:spPr>
              <a:xfrm>
                <a:off x="1952474" y="2947977"/>
                <a:ext cx="2270878" cy="723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𝒄𝒖𝒓𝒗𝒆𝒅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8DD1E9FB-968B-47D2-AE82-D7689F1F69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474" y="2947977"/>
                <a:ext cx="2270878" cy="7231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537B4B3E-3165-40CE-B20F-5106F47207C9}"/>
                  </a:ext>
                </a:extLst>
              </p:cNvPr>
              <p:cNvSpPr/>
              <p:nvPr/>
            </p:nvSpPr>
            <p:spPr>
              <a:xfrm>
                <a:off x="5789371" y="2947977"/>
                <a:ext cx="1788374" cy="723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nary>
                        <m:naryPr>
                          <m:supHide m:val="on"/>
                          <m:ctrlP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𝒄𝒖𝒓𝒗𝒆𝒅</m:t>
                          </m:r>
                        </m:sub>
                        <m:sup/>
                        <m:e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537B4B3E-3165-40CE-B20F-5106F47207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9371" y="2947977"/>
                <a:ext cx="1788374" cy="7231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0E872CE-D747-4BAE-A3EB-73A5A2E22C90}"/>
                  </a:ext>
                </a:extLst>
              </p:cNvPr>
              <p:cNvSpPr/>
              <p:nvPr/>
            </p:nvSpPr>
            <p:spPr>
              <a:xfrm>
                <a:off x="5620895" y="3817879"/>
                <a:ext cx="1985928" cy="4374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IN" sz="20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IN" sz="2000" dirty="0">
                    <a:solidFill>
                      <a:srgbClr val="1B2A4A"/>
                    </a:solidFill>
                  </a:rPr>
                  <a:t>       (2)</a:t>
                </a: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80E872CE-D747-4BAE-A3EB-73A5A2E22C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895" y="3817879"/>
                <a:ext cx="1985928" cy="437492"/>
              </a:xfrm>
              <a:prstGeom prst="rect">
                <a:avLst/>
              </a:prstGeom>
              <a:blipFill>
                <a:blip r:embed="rId9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C18A9227-1775-4704-B8A3-9FEA3A0E85E6}"/>
                  </a:ext>
                </a:extLst>
              </p:cNvPr>
              <p:cNvSpPr/>
              <p:nvPr/>
            </p:nvSpPr>
            <p:spPr>
              <a:xfrm>
                <a:off x="595552" y="4188925"/>
                <a:ext cx="42764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𝒆𝒏𝒄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𝒍</m:t>
                    </m:r>
                  </m:oMath>
                </a14:m>
                <a:r>
                  <a:rPr lang="en-IN" sz="2400" dirty="0">
                    <a:solidFill>
                      <a:srgbClr val="1B2A4A"/>
                    </a:solidFill>
                  </a:rPr>
                  <a:t>                                    (3)</a:t>
                </a: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C18A9227-1775-4704-B8A3-9FEA3A0E85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552" y="4188925"/>
                <a:ext cx="4276492" cy="461665"/>
              </a:xfrm>
              <a:prstGeom prst="rect">
                <a:avLst/>
              </a:prstGeom>
              <a:blipFill>
                <a:blip r:embed="rId10"/>
                <a:stretch>
                  <a:fillRect l="-571" t="-10526" r="-1141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03D7700-5E0E-4993-BE40-BE930E6618BA}"/>
                  </a:ext>
                </a:extLst>
              </p:cNvPr>
              <p:cNvSpPr/>
              <p:nvPr/>
            </p:nvSpPr>
            <p:spPr>
              <a:xfrm>
                <a:off x="638487" y="5105953"/>
                <a:ext cx="1504066" cy="5754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IN" sz="2800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8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IN" sz="28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03D7700-5E0E-4993-BE40-BE930E6618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87" y="5105953"/>
                <a:ext cx="1504066" cy="5754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311435FF-7AD0-4185-BD6B-AB570C21D9DB}"/>
                  </a:ext>
                </a:extLst>
              </p:cNvPr>
              <p:cNvSpPr/>
              <p:nvPr/>
            </p:nvSpPr>
            <p:spPr>
              <a:xfrm>
                <a:off x="2362121" y="5105952"/>
                <a:ext cx="14951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𝝀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b>
                          <m: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IN" sz="28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311435FF-7AD0-4185-BD6B-AB570C21D9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121" y="5105952"/>
                <a:ext cx="1495153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ACF4E716-EF4D-41F1-83D5-A5E4ED42A56B}"/>
                  </a:ext>
                </a:extLst>
              </p:cNvPr>
              <p:cNvSpPr/>
              <p:nvPr/>
            </p:nvSpPr>
            <p:spPr>
              <a:xfrm>
                <a:off x="4890958" y="4876366"/>
                <a:ext cx="1977593" cy="983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8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800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IN" sz="2800" b="0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IN" sz="28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ACF4E716-EF4D-41F1-83D5-A5E4ED42A5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958" y="4876366"/>
                <a:ext cx="1977593" cy="9837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Rectangle 94">
            <a:extLst>
              <a:ext uri="{FF2B5EF4-FFF2-40B4-BE49-F238E27FC236}">
                <a16:creationId xmlns:a16="http://schemas.microsoft.com/office/drawing/2014/main" id="{08128C87-60F4-48DB-8B6E-7D7B8C770E25}"/>
              </a:ext>
            </a:extLst>
          </p:cNvPr>
          <p:cNvSpPr/>
          <p:nvPr/>
        </p:nvSpPr>
        <p:spPr>
          <a:xfrm>
            <a:off x="4937005" y="4887786"/>
            <a:ext cx="2241246" cy="1062016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000" b="1">
              <a:solidFill>
                <a:srgbClr val="1B2A4A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933F215-0CDF-3F1C-12E6-56E4669022D0}"/>
              </a:ext>
            </a:extLst>
          </p:cNvPr>
          <p:cNvSpPr/>
          <p:nvPr/>
        </p:nvSpPr>
        <p:spPr>
          <a:xfrm>
            <a:off x="671978" y="5890771"/>
            <a:ext cx="83957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/>
              <a:t>Note: For illustrative purposes, the electric field lines in the figure are not drawn with uniform spacing, although the actual electric field lines are uniform</a:t>
            </a:r>
            <a:endParaRPr lang="en-IN" sz="1700" b="1" dirty="0">
              <a:solidFill>
                <a:schemeClr val="tx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5164B4A-DBEC-4228-93AF-C90FCF8B7BE3}"/>
                  </a:ext>
                </a:extLst>
              </p:cNvPr>
              <p:cNvSpPr/>
              <p:nvPr/>
            </p:nvSpPr>
            <p:spPr>
              <a:xfrm>
                <a:off x="4114249" y="2931708"/>
                <a:ext cx="1745606" cy="723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𝒄𝒖𝒓𝒗𝒆𝒅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IN" sz="20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5164B4A-DBEC-4228-93AF-C90FCF8B7B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249" y="2931708"/>
                <a:ext cx="1745606" cy="72314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16C64A88-DFE8-39AC-DA87-DBA159E19CA7}"/>
              </a:ext>
            </a:extLst>
          </p:cNvPr>
          <p:cNvSpPr/>
          <p:nvPr/>
        </p:nvSpPr>
        <p:spPr>
          <a:xfrm>
            <a:off x="472199" y="4645533"/>
            <a:ext cx="3016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b="1" i="0" dirty="0">
                <a:solidFill>
                  <a:srgbClr val="1B2A4A"/>
                </a:solidFill>
                <a:latin typeface="+mj-lt"/>
              </a:rPr>
              <a:t>Applying in Gauss 'theorem </a:t>
            </a:r>
            <a:endParaRPr lang="en-IN" sz="2000" dirty="0">
              <a:solidFill>
                <a:srgbClr val="1B2A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51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3" grpId="0" animBg="1"/>
      <p:bldP spid="78" grpId="0"/>
      <p:bldP spid="80" grpId="0"/>
      <p:bldP spid="83" grpId="0"/>
      <p:bldP spid="84" grpId="0"/>
      <p:bldP spid="82" grpId="0"/>
      <p:bldP spid="85" grpId="0"/>
      <p:bldP spid="86" grpId="0" animBg="1"/>
      <p:bldP spid="88" grpId="0" animBg="1"/>
      <p:bldP spid="89" grpId="0"/>
      <p:bldP spid="90" grpId="0"/>
      <p:bldP spid="91" grpId="0"/>
      <p:bldP spid="87" grpId="0"/>
      <p:bldP spid="93" grpId="0"/>
      <p:bldP spid="92" grpId="0"/>
      <p:bldP spid="94" grpId="0"/>
      <p:bldP spid="95" grpId="0" animBg="1"/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87B1FE1-642F-1ACF-DDC0-EFE57BA51FCC}"/>
              </a:ext>
            </a:extLst>
          </p:cNvPr>
          <p:cNvSpPr/>
          <p:nvPr/>
        </p:nvSpPr>
        <p:spPr>
          <a:xfrm>
            <a:off x="79965" y="214364"/>
            <a:ext cx="11855116" cy="4769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9F0CC73-E21F-4558-9EE6-68AE7F4133BF}"/>
              </a:ext>
            </a:extLst>
          </p:cNvPr>
          <p:cNvGrpSpPr/>
          <p:nvPr/>
        </p:nvGrpSpPr>
        <p:grpSpPr>
          <a:xfrm>
            <a:off x="6927842" y="967413"/>
            <a:ext cx="3221742" cy="4221194"/>
            <a:chOff x="2765261" y="1233992"/>
            <a:chExt cx="3221742" cy="4221194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FCA1A335-1395-45A5-BD92-8803BDE2587B}"/>
                </a:ext>
              </a:extLst>
            </p:cNvPr>
            <p:cNvCxnSpPr/>
            <p:nvPr/>
          </p:nvCxnSpPr>
          <p:spPr>
            <a:xfrm flipH="1" flipV="1">
              <a:off x="3021033" y="2343450"/>
              <a:ext cx="1026412" cy="12524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863A5BE-3664-4BA7-8408-822345FF41CB}"/>
                </a:ext>
              </a:extLst>
            </p:cNvPr>
            <p:cNvCxnSpPr/>
            <p:nvPr/>
          </p:nvCxnSpPr>
          <p:spPr>
            <a:xfrm flipH="1" flipV="1">
              <a:off x="3694532" y="1993178"/>
              <a:ext cx="1026412" cy="12524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A6867D9-AF61-442A-9E19-74C1BD28CC7A}"/>
                </a:ext>
              </a:extLst>
            </p:cNvPr>
            <p:cNvCxnSpPr/>
            <p:nvPr/>
          </p:nvCxnSpPr>
          <p:spPr>
            <a:xfrm flipH="1" flipV="1">
              <a:off x="2765261" y="5329939"/>
              <a:ext cx="1026412" cy="12524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CD64A1B-C745-4CF6-96DF-E911B166F06F}"/>
                </a:ext>
              </a:extLst>
            </p:cNvPr>
            <p:cNvCxnSpPr/>
            <p:nvPr/>
          </p:nvCxnSpPr>
          <p:spPr>
            <a:xfrm flipH="1" flipV="1">
              <a:off x="4960591" y="1233992"/>
              <a:ext cx="1026412" cy="12524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B407625-B5ED-4B43-BE35-D4AC5F5D3597}"/>
                </a:ext>
              </a:extLst>
            </p:cNvPr>
            <p:cNvCxnSpPr/>
            <p:nvPr/>
          </p:nvCxnSpPr>
          <p:spPr>
            <a:xfrm flipH="1" flipV="1">
              <a:off x="4420710" y="1468492"/>
              <a:ext cx="1026412" cy="12524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57AB616-6B23-4F27-BF2A-D91FA5FEAFD1}"/>
                </a:ext>
              </a:extLst>
            </p:cNvPr>
            <p:cNvCxnSpPr/>
            <p:nvPr/>
          </p:nvCxnSpPr>
          <p:spPr>
            <a:xfrm flipH="1" flipV="1">
              <a:off x="2907561" y="4895082"/>
              <a:ext cx="1026412" cy="12524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82CABFAC-9CAD-4358-823D-B1D71EF77D71}"/>
              </a:ext>
            </a:extLst>
          </p:cNvPr>
          <p:cNvSpPr/>
          <p:nvPr/>
        </p:nvSpPr>
        <p:spPr>
          <a:xfrm>
            <a:off x="7252601" y="2567135"/>
            <a:ext cx="956604" cy="1252025"/>
          </a:xfrm>
          <a:prstGeom prst="ellipse">
            <a:avLst/>
          </a:prstGeom>
          <a:solidFill>
            <a:schemeClr val="accent6">
              <a:alpha val="48000"/>
            </a:schemeClr>
          </a:solidFill>
          <a:ln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  <a:scene3d>
            <a:camera prst="orthographicFront">
              <a:rot lat="300000" lon="7500000" rev="0"/>
            </a:camera>
            <a:lightRig rig="threePt" dir="t"/>
          </a:scene3d>
          <a:sp3d extrusionH="190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1B2A4A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2AD6B2-E4F7-4C35-BD46-79114AADBC7B}"/>
              </a:ext>
            </a:extLst>
          </p:cNvPr>
          <p:cNvGrpSpPr/>
          <p:nvPr/>
        </p:nvGrpSpPr>
        <p:grpSpPr>
          <a:xfrm>
            <a:off x="7213963" y="568945"/>
            <a:ext cx="4106797" cy="5231490"/>
            <a:chOff x="7213963" y="568945"/>
            <a:chExt cx="4106797" cy="523149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7DDCAC0-73F4-4DB5-94C8-B12B619FE13C}"/>
                </a:ext>
              </a:extLst>
            </p:cNvPr>
            <p:cNvSpPr/>
            <p:nvPr/>
          </p:nvSpPr>
          <p:spPr>
            <a:xfrm>
              <a:off x="7213963" y="938277"/>
              <a:ext cx="4106797" cy="486215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  <a:alpha val="66000"/>
                  </a:schemeClr>
                </a:gs>
                <a:gs pos="72000">
                  <a:schemeClr val="accent1">
                    <a:lumMod val="75000"/>
                  </a:schemeClr>
                </a:gs>
                <a:gs pos="97000">
                  <a:schemeClr val="accent5">
                    <a:lumMod val="75000"/>
                  </a:schemeClr>
                </a:gs>
              </a:gsLst>
              <a:lin ang="2700000" scaled="1"/>
              <a:tileRect/>
            </a:gradFill>
            <a:ln>
              <a:solidFill>
                <a:schemeClr val="bg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1B2A4A"/>
                  </a:solidFill>
                  <a:latin typeface="+mj-lt"/>
                </a:rPr>
                <a:t>+      +        +       +        +    +    +       </a:t>
              </a:r>
              <a:r>
                <a:rPr lang="en-IN" sz="3600" spc="100">
                  <a:solidFill>
                    <a:srgbClr val="1B2A4A"/>
                  </a:solidFill>
                </a:rPr>
                <a:t>+      +        +       +  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1B2A4A"/>
                  </a:solidFill>
                </a:rPr>
                <a:t>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1B2A4A"/>
                  </a:solidFill>
                </a:rPr>
                <a:t>      +    +    +</a:t>
              </a:r>
            </a:p>
            <a:p>
              <a:pPr algn="ctr">
                <a:spcBef>
                  <a:spcPts val="600"/>
                </a:spcBef>
              </a:pPr>
              <a:endParaRPr lang="en-IN" sz="3600" spc="100">
                <a:solidFill>
                  <a:srgbClr val="1B2A4A"/>
                </a:solidFill>
                <a:latin typeface="+mj-l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D38E109-4623-4888-8193-019F729BFEAB}"/>
                </a:ext>
              </a:extLst>
            </p:cNvPr>
            <p:cNvSpPr/>
            <p:nvPr/>
          </p:nvSpPr>
          <p:spPr>
            <a:xfrm>
              <a:off x="10358452" y="568945"/>
              <a:ext cx="34336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l-GR" b="1">
                  <a:solidFill>
                    <a:srgbClr val="1B2A4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</a:t>
              </a:r>
              <a:endParaRPr lang="en-IN" b="1">
                <a:solidFill>
                  <a:srgbClr val="1B2A4A"/>
                </a:solidFill>
                <a:latin typeface="Brush Script MT" panose="03060802040406070304" pitchFamily="66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F0DEF9-50F0-48D3-BBDB-E1C0E5093012}"/>
              </a:ext>
            </a:extLst>
          </p:cNvPr>
          <p:cNvGrpSpPr/>
          <p:nvPr/>
        </p:nvGrpSpPr>
        <p:grpSpPr>
          <a:xfrm>
            <a:off x="7984603" y="1088882"/>
            <a:ext cx="3233809" cy="4188210"/>
            <a:chOff x="3861480" y="1355607"/>
            <a:chExt cx="3233809" cy="418821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6421560-5215-4221-BA4E-FC97C506D36A}"/>
                </a:ext>
              </a:extLst>
            </p:cNvPr>
            <p:cNvCxnSpPr/>
            <p:nvPr/>
          </p:nvCxnSpPr>
          <p:spPr>
            <a:xfrm>
              <a:off x="5255681" y="2391728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94B3AF3-4ED5-48DD-8346-A26EA22DCE27}"/>
                </a:ext>
              </a:extLst>
            </p:cNvPr>
            <p:cNvCxnSpPr/>
            <p:nvPr/>
          </p:nvCxnSpPr>
          <p:spPr>
            <a:xfrm>
              <a:off x="3861480" y="5453665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6CEC7ED-4DBD-4B65-BBEC-8C4AC290696D}"/>
                </a:ext>
              </a:extLst>
            </p:cNvPr>
            <p:cNvCxnSpPr/>
            <p:nvPr/>
          </p:nvCxnSpPr>
          <p:spPr>
            <a:xfrm>
              <a:off x="5937092" y="2239158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C13AA1C-5317-4A64-BD0D-29B0B48CC3A9}"/>
                </a:ext>
              </a:extLst>
            </p:cNvPr>
            <p:cNvCxnSpPr/>
            <p:nvPr/>
          </p:nvCxnSpPr>
          <p:spPr>
            <a:xfrm>
              <a:off x="6025815" y="1355607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80EAE8E-6F8A-42F3-AAEA-D4421FAC4FF6}"/>
                </a:ext>
              </a:extLst>
            </p:cNvPr>
            <p:cNvCxnSpPr/>
            <p:nvPr/>
          </p:nvCxnSpPr>
          <p:spPr>
            <a:xfrm>
              <a:off x="5491078" y="1576608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89FB133-079C-4E6B-8E09-F58B25AA76FD}"/>
                </a:ext>
              </a:extLst>
            </p:cNvPr>
            <p:cNvCxnSpPr/>
            <p:nvPr/>
          </p:nvCxnSpPr>
          <p:spPr>
            <a:xfrm>
              <a:off x="5255681" y="1867831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FE271C3-CF1F-41BC-BF05-7B9755AB5D3E}"/>
                </a:ext>
              </a:extLst>
            </p:cNvPr>
            <p:cNvCxnSpPr/>
            <p:nvPr/>
          </p:nvCxnSpPr>
          <p:spPr>
            <a:xfrm>
              <a:off x="4747523" y="2112502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50922C8-D895-4AC5-A590-F4D7AF53F7D7}"/>
                </a:ext>
              </a:extLst>
            </p:cNvPr>
            <p:cNvCxnSpPr/>
            <p:nvPr/>
          </p:nvCxnSpPr>
          <p:spPr>
            <a:xfrm>
              <a:off x="4047445" y="2472724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7D21AE3-FA9D-46CD-B03D-09A5B9831726}"/>
                </a:ext>
              </a:extLst>
            </p:cNvPr>
            <p:cNvCxnSpPr/>
            <p:nvPr/>
          </p:nvCxnSpPr>
          <p:spPr>
            <a:xfrm>
              <a:off x="3987284" y="5027168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F2413AA6-0D79-403D-981C-691D9960BE27}"/>
                </a:ext>
              </a:extLst>
            </p:cNvPr>
            <p:cNvCxnSpPr/>
            <p:nvPr/>
          </p:nvCxnSpPr>
          <p:spPr>
            <a:xfrm>
              <a:off x="5223220" y="4938226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FE28C85-C7C7-4574-9195-7BED5138E27C}"/>
                </a:ext>
              </a:extLst>
            </p:cNvPr>
            <p:cNvCxnSpPr/>
            <p:nvPr/>
          </p:nvCxnSpPr>
          <p:spPr>
            <a:xfrm>
              <a:off x="5772221" y="4645859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4DAF0ED-D47B-4497-B74A-DFAC713794E4}"/>
                </a:ext>
              </a:extLst>
            </p:cNvPr>
            <p:cNvCxnSpPr/>
            <p:nvPr/>
          </p:nvCxnSpPr>
          <p:spPr>
            <a:xfrm>
              <a:off x="4720944" y="5239787"/>
              <a:ext cx="1069474" cy="90152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E9EA2-E339-44E8-8261-E616680DECBF}"/>
              </a:ext>
            </a:extLst>
          </p:cNvPr>
          <p:cNvSpPr/>
          <p:nvPr/>
        </p:nvSpPr>
        <p:spPr>
          <a:xfrm>
            <a:off x="256919" y="193241"/>
            <a:ext cx="7675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Electric Field due to an infinite plane  sheet of charge</a:t>
            </a:r>
            <a:endParaRPr lang="en-IN" sz="2400" b="1" dirty="0">
              <a:solidFill>
                <a:schemeClr val="bg1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095340C-5CB3-4E3A-8847-02925CD082B0}"/>
              </a:ext>
            </a:extLst>
          </p:cNvPr>
          <p:cNvGrpSpPr/>
          <p:nvPr/>
        </p:nvGrpSpPr>
        <p:grpSpPr>
          <a:xfrm>
            <a:off x="8817194" y="2656467"/>
            <a:ext cx="2314816" cy="1252025"/>
            <a:chOff x="8815272" y="2665483"/>
            <a:chExt cx="2314816" cy="125202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56B2428-7662-4653-A430-02F4578E3A4B}"/>
                </a:ext>
              </a:extLst>
            </p:cNvPr>
            <p:cNvSpPr/>
            <p:nvPr/>
          </p:nvSpPr>
          <p:spPr>
            <a:xfrm>
              <a:off x="8815272" y="2665483"/>
              <a:ext cx="956604" cy="1252025"/>
            </a:xfrm>
            <a:prstGeom prst="ellipse">
              <a:avLst/>
            </a:prstGeom>
            <a:solidFill>
              <a:schemeClr val="accent6"/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</a:ln>
            <a:scene3d>
              <a:camera prst="orthographicFront">
                <a:rot lat="300000" lon="7500000" rev="0"/>
              </a:camera>
              <a:lightRig rig="threePt" dir="t"/>
            </a:scene3d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1B2A4A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8C504E-3F2A-4C70-A3D6-E3E23CD5789D}"/>
                </a:ext>
              </a:extLst>
            </p:cNvPr>
            <p:cNvSpPr/>
            <p:nvPr/>
          </p:nvSpPr>
          <p:spPr>
            <a:xfrm>
              <a:off x="10799548" y="3351425"/>
              <a:ext cx="330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1B2A4A"/>
                  </a:solidFill>
                  <a:latin typeface="Brush Script MT" panose="03060802040406070304" pitchFamily="66" charset="0"/>
                </a:rPr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BD5097B-895E-48F6-B6B6-4FFA168D3172}"/>
                  </a:ext>
                </a:extLst>
              </p:cNvPr>
              <p:cNvSpPr/>
              <p:nvPr/>
            </p:nvSpPr>
            <p:spPr>
              <a:xfrm>
                <a:off x="681270" y="1078785"/>
                <a:ext cx="4208203" cy="63042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∮</m:t>
                    </m:r>
                    <m:acc>
                      <m:accPr>
                        <m:chr m:val="⃗"/>
                        <m:ctrlPr>
                          <a:rPr lang="en-IN" sz="24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240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IN" sz="24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IN" sz="24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0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IN" sz="2400" b="1">
                    <a:solidFill>
                      <a:srgbClr val="1B2A4A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𝒆𝒏𝒄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4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</m:oMath>
                </a14:m>
                <a:r>
                  <a:rPr lang="en-IN" sz="2400">
                    <a:solidFill>
                      <a:srgbClr val="1B2A4A"/>
                    </a:solidFill>
                  </a:rPr>
                  <a:t>                               </a:t>
                </a:r>
                <a:r>
                  <a:rPr lang="en-IN" sz="2000">
                    <a:solidFill>
                      <a:srgbClr val="1B2A4A"/>
                    </a:solidFill>
                  </a:rPr>
                  <a:t>(1)</a:t>
                </a:r>
                <a:endParaRPr lang="en-IN" sz="24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BD5097B-895E-48F6-B6B6-4FFA168D3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70" y="1078785"/>
                <a:ext cx="4208203" cy="630429"/>
              </a:xfrm>
              <a:prstGeom prst="rect">
                <a:avLst/>
              </a:prstGeom>
              <a:blipFill>
                <a:blip r:embed="rId2"/>
                <a:stretch>
                  <a:fillRect b="-2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A101B65-7EDC-4C31-8EEE-5AB2FCE88FC6}"/>
                  </a:ext>
                </a:extLst>
              </p:cNvPr>
              <p:cNvSpPr/>
              <p:nvPr/>
            </p:nvSpPr>
            <p:spPr>
              <a:xfrm>
                <a:off x="306098" y="2195651"/>
                <a:ext cx="1020408" cy="43749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∮</m:t>
                      </m:r>
                      <m:acc>
                        <m:accPr>
                          <m:chr m:val="⃗"/>
                          <m:ctrlP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IN" sz="200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000" b="0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b="0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IN" sz="40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A101B65-7EDC-4C31-8EEE-5AB2FCE88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98" y="2195651"/>
                <a:ext cx="1020408" cy="437492"/>
              </a:xfrm>
              <a:prstGeom prst="rect">
                <a:avLst/>
              </a:prstGeom>
              <a:blipFill>
                <a:blip r:embed="rId3"/>
                <a:stretch>
                  <a:fillRect l="-1786" t="-8333" r="-27976" b="-180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F57932-22C3-4F5D-A06B-24074DB4BFC6}"/>
                  </a:ext>
                </a:extLst>
              </p:cNvPr>
              <p:cNvSpPr/>
              <p:nvPr/>
            </p:nvSpPr>
            <p:spPr>
              <a:xfrm>
                <a:off x="1243583" y="2048374"/>
                <a:ext cx="4280146" cy="762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b="1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𝒄𝒖𝒓𝒗𝒆𝒅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IN" sz="200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0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IN" sz="200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0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nary>
                            <m:naryPr>
                              <m:supHide m:val="on"/>
                              <m:ctrlP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0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𝑬𝒏𝒅</m:t>
                              </m:r>
                              <m: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IN" sz="2000" b="1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𝑺𝒖𝒓𝒇𝒂𝒄𝒆</m:t>
                              </m:r>
                            </m:sub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  <m:r>
                                <m:rPr>
                                  <m:nor/>
                                </m:rPr>
                                <a:rPr lang="en-IN" sz="200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000" i="1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1B2A4A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</m:nary>
                        </m:e>
                      </m:nary>
                    </m:oMath>
                  </m:oMathPara>
                </a14:m>
                <a:endParaRPr lang="en-IN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6F57932-22C3-4F5D-A06B-24074DB4BF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3583" y="2048374"/>
                <a:ext cx="4280146" cy="7625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D6E7D5A8-8B03-476F-9653-CA8C584C6651}"/>
              </a:ext>
            </a:extLst>
          </p:cNvPr>
          <p:cNvGrpSpPr/>
          <p:nvPr/>
        </p:nvGrpSpPr>
        <p:grpSpPr>
          <a:xfrm>
            <a:off x="9505037" y="2918672"/>
            <a:ext cx="1296433" cy="426404"/>
            <a:chOff x="8606011" y="3261646"/>
            <a:chExt cx="1296433" cy="42640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DD7B160-A5C8-450F-B971-0C42D221F0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06011" y="3614521"/>
              <a:ext cx="1296433" cy="73529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EAFBB0B-633D-4648-9340-F1BF9DCCB04C}"/>
                </a:ext>
              </a:extLst>
            </p:cNvPr>
            <p:cNvSpPr/>
            <p:nvPr/>
          </p:nvSpPr>
          <p:spPr>
            <a:xfrm>
              <a:off x="9166512" y="3349496"/>
              <a:ext cx="21407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600" b="1" i="1">
                  <a:solidFill>
                    <a:srgbClr val="1B2A4A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2D2EFA7-13AB-401C-9C8B-767E25A8949D}"/>
                </a:ext>
              </a:extLst>
            </p:cNvPr>
            <p:cNvSpPr/>
            <p:nvPr/>
          </p:nvSpPr>
          <p:spPr>
            <a:xfrm>
              <a:off x="9803136" y="3261646"/>
              <a:ext cx="8116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600" b="1" i="1">
                  <a:solidFill>
                    <a:srgbClr val="1B2A4A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P</a:t>
              </a:r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D372C274-DEE3-40EE-AF53-2FE560422B18}"/>
              </a:ext>
            </a:extLst>
          </p:cNvPr>
          <p:cNvSpPr/>
          <p:nvPr/>
        </p:nvSpPr>
        <p:spPr>
          <a:xfrm>
            <a:off x="1367513" y="1868809"/>
            <a:ext cx="1637116" cy="934141"/>
          </a:xfrm>
          <a:prstGeom prst="ellips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000" b="1">
              <a:solidFill>
                <a:srgbClr val="1B2A4A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DF85304-8233-4F4F-8776-29AC6DBDE89F}"/>
                  </a:ext>
                </a:extLst>
              </p:cNvPr>
              <p:cNvSpPr/>
              <p:nvPr/>
            </p:nvSpPr>
            <p:spPr>
              <a:xfrm>
                <a:off x="5554078" y="2180434"/>
                <a:ext cx="1856277" cy="4374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IN" sz="2000" b="0" i="0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IN" sz="2000" b="0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IN" sz="20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IN" sz="20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IN" sz="2000">
                    <a:solidFill>
                      <a:srgbClr val="1B2A4A"/>
                    </a:solidFill>
                  </a:rPr>
                  <a:t>     (2)</a:t>
                </a: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DF85304-8233-4F4F-8776-29AC6DBDE8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078" y="2180434"/>
                <a:ext cx="1856277" cy="437492"/>
              </a:xfrm>
              <a:prstGeom prst="rect">
                <a:avLst/>
              </a:prstGeom>
              <a:blipFill>
                <a:blip r:embed="rId5"/>
                <a:stretch>
                  <a:fillRect b="-253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6047E8E-A072-46DB-8B16-2C5DD8E7E716}"/>
                  </a:ext>
                </a:extLst>
              </p:cNvPr>
              <p:cNvSpPr/>
              <p:nvPr/>
            </p:nvSpPr>
            <p:spPr>
              <a:xfrm>
                <a:off x="811080" y="3104294"/>
                <a:ext cx="43870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𝒆𝒏𝒄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𝝈</m:t>
                    </m:r>
                    <m:r>
                      <a:rPr lang="en-IN" sz="2400" b="1" i="1" smtClean="0">
                        <a:solidFill>
                          <a:srgbClr val="1B2A4A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IN" sz="2400">
                    <a:solidFill>
                      <a:srgbClr val="1B2A4A"/>
                    </a:solidFill>
                  </a:rPr>
                  <a:t>                                    (3)</a:t>
                </a: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6047E8E-A072-46DB-8B16-2C5DD8E7E7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80" y="3104294"/>
                <a:ext cx="4387098" cy="461665"/>
              </a:xfrm>
              <a:prstGeom prst="rect">
                <a:avLst/>
              </a:prstGeom>
              <a:blipFill>
                <a:blip r:embed="rId6"/>
                <a:stretch>
                  <a:fillRect l="-417" t="-10526" r="-1111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561455C-9AAC-42F7-B143-F5DB0E6B234C}"/>
                  </a:ext>
                </a:extLst>
              </p:cNvPr>
              <p:cNvSpPr/>
              <p:nvPr/>
            </p:nvSpPr>
            <p:spPr>
              <a:xfrm>
                <a:off x="533418" y="4160713"/>
                <a:ext cx="1430648" cy="5754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sz="2800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IN" sz="2800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m:rPr>
                          <m:nor/>
                        </m:rPr>
                        <a:rPr lang="en-IN" sz="280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sz="2800" b="1" i="1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IN" sz="28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561455C-9AAC-42F7-B143-F5DB0E6B23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18" y="4160713"/>
                <a:ext cx="1430648" cy="5754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CDE344E-92C0-4F20-A6A5-C7771847931E}"/>
                  </a:ext>
                </a:extLst>
              </p:cNvPr>
              <p:cNvSpPr/>
              <p:nvPr/>
            </p:nvSpPr>
            <p:spPr>
              <a:xfrm>
                <a:off x="1822819" y="3965497"/>
                <a:ext cx="1250855" cy="14036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smtClean="0">
                          <a:solidFill>
                            <a:srgbClr val="1B2A4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  <m:r>
                            <a:rPr lang="en-IN" sz="2800" b="1" i="1" smtClean="0">
                              <a:solidFill>
                                <a:srgbClr val="1B2A4A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sSub>
                            <m:sSubPr>
                              <m:ctrlPr>
                                <a:rPr lang="en-IN" sz="28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800" b="1" i="1" smtClean="0">
                                  <a:solidFill>
                                    <a:srgbClr val="1B2A4A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800">
                  <a:solidFill>
                    <a:srgbClr val="1B2A4A"/>
                  </a:solidFill>
                </a:endParaRPr>
              </a:p>
              <a:p>
                <a:endParaRPr lang="en-IN" sz="280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CDE344E-92C0-4F20-A6A5-C77718479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819" y="3965497"/>
                <a:ext cx="1250855" cy="14036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3C555E3-BDD4-4BF4-94EF-9D4F8326A5F2}"/>
                  </a:ext>
                </a:extLst>
              </p:cNvPr>
              <p:cNvSpPr/>
              <p:nvPr/>
            </p:nvSpPr>
            <p:spPr>
              <a:xfrm>
                <a:off x="3885814" y="4524637"/>
                <a:ext cx="1186094" cy="896849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IN" sz="3600" b="1" dirty="0">
                    <a:solidFill>
                      <a:srgbClr val="1B2A4A"/>
                    </a:solidFill>
                  </a:rPr>
                  <a:t>E=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36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600" b="1" i="1">
                            <a:solidFill>
                              <a:srgbClr val="1B2A4A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num>
                      <m:den>
                        <m:sSub>
                          <m:sSubPr>
                            <m:ctrlPr>
                              <a:rPr lang="en-IN" sz="36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600" b="1" i="1" smtClean="0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36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3600" b="1" i="1">
                                <a:solidFill>
                                  <a:srgbClr val="1B2A4A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3600" dirty="0">
                  <a:solidFill>
                    <a:srgbClr val="1B2A4A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3C555E3-BDD4-4BF4-94EF-9D4F8326A5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814" y="4524637"/>
                <a:ext cx="1186094" cy="896849"/>
              </a:xfrm>
              <a:prstGeom prst="rect">
                <a:avLst/>
              </a:prstGeom>
              <a:blipFill>
                <a:blip r:embed="rId9"/>
                <a:stretch>
                  <a:fillRect l="-14721" t="-2013" b="-40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BF5715-995D-4B77-8716-E14FBC2619EE}"/>
              </a:ext>
            </a:extLst>
          </p:cNvPr>
          <p:cNvCxnSpPr>
            <a:cxnSpLocks/>
          </p:cNvCxnSpPr>
          <p:nvPr/>
        </p:nvCxnSpPr>
        <p:spPr>
          <a:xfrm>
            <a:off x="2640169" y="4016539"/>
            <a:ext cx="364460" cy="319346"/>
          </a:xfrm>
          <a:prstGeom prst="line">
            <a:avLst/>
          </a:prstGeom>
          <a:ln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BEB2D3B-4AC2-44DA-B0F9-EF766BAC3A03}"/>
              </a:ext>
            </a:extLst>
          </p:cNvPr>
          <p:cNvCxnSpPr>
            <a:cxnSpLocks/>
          </p:cNvCxnSpPr>
          <p:nvPr/>
        </p:nvCxnSpPr>
        <p:spPr>
          <a:xfrm>
            <a:off x="1549890" y="4379304"/>
            <a:ext cx="364460" cy="319346"/>
          </a:xfrm>
          <a:prstGeom prst="line">
            <a:avLst/>
          </a:prstGeom>
          <a:ln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6E2AD09-714A-3C86-F141-6CEA2F83A326}"/>
              </a:ext>
            </a:extLst>
          </p:cNvPr>
          <p:cNvSpPr/>
          <p:nvPr/>
        </p:nvSpPr>
        <p:spPr>
          <a:xfrm>
            <a:off x="306098" y="5963905"/>
            <a:ext cx="6322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/>
              <a:t>Note: For illustrative purposes, the electric field lines and charge distribution  in the figure are not drawn with uniform spacing, although the actual case they are uniform</a:t>
            </a:r>
            <a:endParaRPr lang="en-IN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61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0" grpId="0"/>
      <p:bldP spid="41" grpId="0"/>
      <p:bldP spid="42" grpId="0"/>
      <p:bldP spid="44" grpId="0" animBg="1"/>
      <p:bldP spid="45" grpId="0"/>
      <p:bldP spid="47" grpId="0"/>
      <p:bldP spid="48" grpId="0"/>
      <p:bldP spid="49" grpId="0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39220219-528D-4809-9AFA-71A793DFE6F4}"/>
              </a:ext>
            </a:extLst>
          </p:cNvPr>
          <p:cNvSpPr/>
          <p:nvPr/>
        </p:nvSpPr>
        <p:spPr>
          <a:xfrm>
            <a:off x="224021" y="295761"/>
            <a:ext cx="11967979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C232864-0996-402A-91FB-230723B2A3A8}"/>
              </a:ext>
            </a:extLst>
          </p:cNvPr>
          <p:cNvGrpSpPr/>
          <p:nvPr/>
        </p:nvGrpSpPr>
        <p:grpSpPr>
          <a:xfrm flipH="1">
            <a:off x="768820" y="3678411"/>
            <a:ext cx="2837962" cy="601883"/>
            <a:chOff x="8281856" y="2921989"/>
            <a:chExt cx="2878756" cy="601883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128265D-89EF-4EC3-BEE3-EB649282CB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1856" y="2921989"/>
              <a:ext cx="2249685" cy="304615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F648A6C5-7FB3-4D5E-9451-7B0365891A9A}"/>
                    </a:ext>
                  </a:extLst>
                </p:cNvPr>
                <p:cNvSpPr/>
                <p:nvPr/>
              </p:nvSpPr>
              <p:spPr>
                <a:xfrm>
                  <a:off x="10630262" y="3154540"/>
                  <a:ext cx="5303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F648A6C5-7FB3-4D5E-9451-7B0365891A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262" y="3154540"/>
                  <a:ext cx="530350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4476CE7-3114-4F64-9471-EF7765188D9B}"/>
              </a:ext>
            </a:extLst>
          </p:cNvPr>
          <p:cNvGrpSpPr/>
          <p:nvPr/>
        </p:nvGrpSpPr>
        <p:grpSpPr>
          <a:xfrm flipH="1">
            <a:off x="5537723" y="2820347"/>
            <a:ext cx="2837962" cy="601883"/>
            <a:chOff x="8281856" y="2921989"/>
            <a:chExt cx="2878756" cy="601883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BA0510D-514B-4F3D-80EB-0BA6707BF4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1856" y="2921989"/>
              <a:ext cx="2249685" cy="304615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44168A3-9E1F-45FF-A7CC-F6CA4B58EABE}"/>
                    </a:ext>
                  </a:extLst>
                </p:cNvPr>
                <p:cNvSpPr/>
                <p:nvPr/>
              </p:nvSpPr>
              <p:spPr>
                <a:xfrm>
                  <a:off x="10620505" y="3154540"/>
                  <a:ext cx="5401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44168A3-9E1F-45FF-A7CC-F6CA4B58EA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0505" y="3154540"/>
                  <a:ext cx="54010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ECDA040-3698-40A7-A5CC-B7ECDD76D712}"/>
              </a:ext>
            </a:extLst>
          </p:cNvPr>
          <p:cNvGrpSpPr/>
          <p:nvPr/>
        </p:nvGrpSpPr>
        <p:grpSpPr>
          <a:xfrm flipH="1">
            <a:off x="910592" y="2820347"/>
            <a:ext cx="2837962" cy="601883"/>
            <a:chOff x="8281856" y="2921989"/>
            <a:chExt cx="2878756" cy="601883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47CDF50-9D99-4E7B-8ABE-235159A98A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1856" y="2921989"/>
              <a:ext cx="2249685" cy="304615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5A61829-DA4E-4810-B02A-DB7716802D57}"/>
                    </a:ext>
                  </a:extLst>
                </p:cNvPr>
                <p:cNvSpPr/>
                <p:nvPr/>
              </p:nvSpPr>
              <p:spPr>
                <a:xfrm>
                  <a:off x="10620505" y="3154540"/>
                  <a:ext cx="5401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5A61829-DA4E-4810-B02A-DB7716802D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0505" y="3154540"/>
                  <a:ext cx="54010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A2421A-0471-4D22-B075-137AC30B3767}"/>
              </a:ext>
            </a:extLst>
          </p:cNvPr>
          <p:cNvGrpSpPr/>
          <p:nvPr/>
        </p:nvGrpSpPr>
        <p:grpSpPr>
          <a:xfrm>
            <a:off x="1664509" y="659673"/>
            <a:ext cx="4631733" cy="5118955"/>
            <a:chOff x="2049519" y="627589"/>
            <a:chExt cx="4631733" cy="511895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0B4BCFB-ABF3-4DF1-986E-CBADF1535254}"/>
                </a:ext>
              </a:extLst>
            </p:cNvPr>
            <p:cNvGrpSpPr/>
            <p:nvPr/>
          </p:nvGrpSpPr>
          <p:grpSpPr>
            <a:xfrm>
              <a:off x="2170055" y="764302"/>
              <a:ext cx="3221742" cy="4221194"/>
              <a:chOff x="2765261" y="1233992"/>
              <a:chExt cx="3221742" cy="4221194"/>
            </a:xfrm>
          </p:grpSpPr>
          <p:cxnSp>
            <p:nvCxnSpPr>
              <p:cNvPr id="3" name="Straight Arrow Connector 2">
                <a:extLst>
                  <a:ext uri="{FF2B5EF4-FFF2-40B4-BE49-F238E27FC236}">
                    <a16:creationId xmlns:a16="http://schemas.microsoft.com/office/drawing/2014/main" id="{02ED7D3F-F197-4D98-94A0-B1419D5232BE}"/>
                  </a:ext>
                </a:extLst>
              </p:cNvPr>
              <p:cNvCxnSpPr/>
              <p:nvPr/>
            </p:nvCxnSpPr>
            <p:spPr>
              <a:xfrm flipH="1" flipV="1">
                <a:off x="3021033" y="2343450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A0C3B342-4947-4A1D-A822-EA4463BDA57E}"/>
                  </a:ext>
                </a:extLst>
              </p:cNvPr>
              <p:cNvCxnSpPr/>
              <p:nvPr/>
            </p:nvCxnSpPr>
            <p:spPr>
              <a:xfrm flipH="1" flipV="1">
                <a:off x="3694532" y="1993178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C20F24B2-E9BA-4F60-B28F-150229536A01}"/>
                  </a:ext>
                </a:extLst>
              </p:cNvPr>
              <p:cNvCxnSpPr/>
              <p:nvPr/>
            </p:nvCxnSpPr>
            <p:spPr>
              <a:xfrm flipH="1" flipV="1">
                <a:off x="2765261" y="5329939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DA2B9961-D9E8-4010-A2A0-F20BFE1B3BEE}"/>
                  </a:ext>
                </a:extLst>
              </p:cNvPr>
              <p:cNvCxnSpPr/>
              <p:nvPr/>
            </p:nvCxnSpPr>
            <p:spPr>
              <a:xfrm flipH="1" flipV="1">
                <a:off x="4960591" y="12339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E7C6B49A-2D9D-4473-9B44-9D8E06AAFF24}"/>
                  </a:ext>
                </a:extLst>
              </p:cNvPr>
              <p:cNvCxnSpPr/>
              <p:nvPr/>
            </p:nvCxnSpPr>
            <p:spPr>
              <a:xfrm flipH="1" flipV="1">
                <a:off x="4420710" y="14684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1E132977-8BED-4250-9D32-ACFAF4581D47}"/>
                  </a:ext>
                </a:extLst>
              </p:cNvPr>
              <p:cNvCxnSpPr/>
              <p:nvPr/>
            </p:nvCxnSpPr>
            <p:spPr>
              <a:xfrm flipH="1" flipV="1">
                <a:off x="2907561" y="489508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1107D8-A7E3-4866-ACDF-75E28DA08982}"/>
                </a:ext>
              </a:extLst>
            </p:cNvPr>
            <p:cNvSpPr/>
            <p:nvPr/>
          </p:nvSpPr>
          <p:spPr>
            <a:xfrm>
              <a:off x="2049519" y="627589"/>
              <a:ext cx="4631733" cy="511895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44000">
                  <a:schemeClr val="accent1">
                    <a:lumMod val="75000"/>
                  </a:schemeClr>
                </a:gs>
                <a:gs pos="97000">
                  <a:schemeClr val="accent1">
                    <a:lumMod val="5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  <a:latin typeface="+mj-lt"/>
                </a:rPr>
                <a:t>+      +        +       +        +    +    +       </a:t>
              </a:r>
              <a:r>
                <a:rPr lang="en-IN" sz="3600" spc="100">
                  <a:solidFill>
                    <a:srgbClr val="0D3B66"/>
                  </a:solidFill>
                </a:rPr>
                <a:t>+      +        +       +  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</a:rPr>
                <a:t>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</a:rPr>
                <a:t>      +    +    +</a:t>
              </a:r>
            </a:p>
            <a:p>
              <a:pPr algn="ctr">
                <a:spcBef>
                  <a:spcPts val="600"/>
                </a:spcBef>
              </a:pPr>
              <a:endParaRPr lang="en-IN" sz="3600" spc="100">
                <a:solidFill>
                  <a:srgbClr val="0D3B66"/>
                </a:solidFill>
                <a:latin typeface="+mj-lt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FE20D3A-3CBD-4721-8966-0EA4816630B5}"/>
                </a:ext>
              </a:extLst>
            </p:cNvPr>
            <p:cNvGrpSpPr/>
            <p:nvPr/>
          </p:nvGrpSpPr>
          <p:grpSpPr>
            <a:xfrm>
              <a:off x="2821262" y="880091"/>
              <a:ext cx="3409826" cy="4150660"/>
              <a:chOff x="3806709" y="1381928"/>
              <a:chExt cx="3409826" cy="4150660"/>
            </a:xfrm>
          </p:grpSpPr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4CC2912-604A-4A34-B73D-1EF1087EF29A}"/>
                  </a:ext>
                </a:extLst>
              </p:cNvPr>
              <p:cNvCxnSpPr/>
              <p:nvPr/>
            </p:nvCxnSpPr>
            <p:spPr>
              <a:xfrm>
                <a:off x="5255681" y="23917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B8CD418-8807-467F-95CD-408B684DD684}"/>
                  </a:ext>
                </a:extLst>
              </p:cNvPr>
              <p:cNvCxnSpPr/>
              <p:nvPr/>
            </p:nvCxnSpPr>
            <p:spPr>
              <a:xfrm>
                <a:off x="3806709" y="544243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ECB21840-7FAD-4F75-989D-1199BC18B571}"/>
                  </a:ext>
                </a:extLst>
              </p:cNvPr>
              <p:cNvCxnSpPr/>
              <p:nvPr/>
            </p:nvCxnSpPr>
            <p:spPr>
              <a:xfrm>
                <a:off x="5612324" y="2149113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9FFC54F-58FE-4787-86D0-D9A92CC44646}"/>
                  </a:ext>
                </a:extLst>
              </p:cNvPr>
              <p:cNvCxnSpPr/>
              <p:nvPr/>
            </p:nvCxnSpPr>
            <p:spPr>
              <a:xfrm>
                <a:off x="6147061" y="13819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BF61B82-5A81-40A4-9E38-CF6E1531F1E6}"/>
                  </a:ext>
                </a:extLst>
              </p:cNvPr>
              <p:cNvCxnSpPr/>
              <p:nvPr/>
            </p:nvCxnSpPr>
            <p:spPr>
              <a:xfrm>
                <a:off x="5612324" y="162201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2BB07304-1B3B-4DBC-9D5A-9978814BFB8D}"/>
                  </a:ext>
                </a:extLst>
              </p:cNvPr>
              <p:cNvCxnSpPr/>
              <p:nvPr/>
            </p:nvCxnSpPr>
            <p:spPr>
              <a:xfrm>
                <a:off x="5255681" y="186783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86E0288-152D-4733-81E4-A09A57B78AAE}"/>
                  </a:ext>
                </a:extLst>
              </p:cNvPr>
              <p:cNvCxnSpPr/>
              <p:nvPr/>
            </p:nvCxnSpPr>
            <p:spPr>
              <a:xfrm>
                <a:off x="4688483" y="212651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4DA1DCD7-8FBD-4187-89BE-21A63F9133FD}"/>
                  </a:ext>
                </a:extLst>
              </p:cNvPr>
              <p:cNvCxnSpPr/>
              <p:nvPr/>
            </p:nvCxnSpPr>
            <p:spPr>
              <a:xfrm>
                <a:off x="4047445" y="2472724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DB00FD29-E0FC-43AF-BD4E-90BB33B7789D}"/>
                  </a:ext>
                </a:extLst>
              </p:cNvPr>
              <p:cNvCxnSpPr/>
              <p:nvPr/>
            </p:nvCxnSpPr>
            <p:spPr>
              <a:xfrm>
                <a:off x="3806709" y="481297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E9024C2-1083-411D-A752-3B65AB68E3DB}"/>
                  </a:ext>
                </a:extLst>
              </p:cNvPr>
              <p:cNvCxnSpPr/>
              <p:nvPr/>
            </p:nvCxnSpPr>
            <p:spPr>
              <a:xfrm>
                <a:off x="5223220" y="493822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54C2BC0-43CE-4194-A4F2-3B8107A42850}"/>
                  </a:ext>
                </a:extLst>
              </p:cNvPr>
              <p:cNvCxnSpPr/>
              <p:nvPr/>
            </p:nvCxnSpPr>
            <p:spPr>
              <a:xfrm>
                <a:off x="5772221" y="464585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3B07D4E0-87AD-42A4-91B9-E7848B3D1D5E}"/>
                  </a:ext>
                </a:extLst>
              </p:cNvPr>
              <p:cNvCxnSpPr/>
              <p:nvPr/>
            </p:nvCxnSpPr>
            <p:spPr>
              <a:xfrm>
                <a:off x="4720944" y="5239787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F71AF6B-CBCB-4942-ABD9-1BA809C428D0}"/>
              </a:ext>
            </a:extLst>
          </p:cNvPr>
          <p:cNvGrpSpPr/>
          <p:nvPr/>
        </p:nvGrpSpPr>
        <p:grpSpPr>
          <a:xfrm>
            <a:off x="6700932" y="646923"/>
            <a:ext cx="4511197" cy="4913589"/>
            <a:chOff x="7085942" y="614839"/>
            <a:chExt cx="4511197" cy="491358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F301CE7-64A2-47E9-B594-5DAEDF770ECA}"/>
                </a:ext>
              </a:extLst>
            </p:cNvPr>
            <p:cNvGrpSpPr/>
            <p:nvPr/>
          </p:nvGrpSpPr>
          <p:grpSpPr>
            <a:xfrm>
              <a:off x="7085942" y="751552"/>
              <a:ext cx="3221742" cy="4221194"/>
              <a:chOff x="2765261" y="1233992"/>
              <a:chExt cx="3221742" cy="4221194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78710806-2392-48B3-B3A0-25CFFD0E8F80}"/>
                  </a:ext>
                </a:extLst>
              </p:cNvPr>
              <p:cNvCxnSpPr/>
              <p:nvPr/>
            </p:nvCxnSpPr>
            <p:spPr>
              <a:xfrm flipH="1" flipV="1">
                <a:off x="3021033" y="2343450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7F38B85-A6B3-4568-B72E-8DE58E942B1C}"/>
                  </a:ext>
                </a:extLst>
              </p:cNvPr>
              <p:cNvCxnSpPr/>
              <p:nvPr/>
            </p:nvCxnSpPr>
            <p:spPr>
              <a:xfrm flipH="1" flipV="1">
                <a:off x="3694532" y="1993178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720B521-78EB-42F7-BD70-65115D79C6F6}"/>
                  </a:ext>
                </a:extLst>
              </p:cNvPr>
              <p:cNvCxnSpPr/>
              <p:nvPr/>
            </p:nvCxnSpPr>
            <p:spPr>
              <a:xfrm flipH="1" flipV="1">
                <a:off x="2765261" y="5329939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2D891D03-96F9-4D47-8482-981F569B6FF1}"/>
                  </a:ext>
                </a:extLst>
              </p:cNvPr>
              <p:cNvCxnSpPr/>
              <p:nvPr/>
            </p:nvCxnSpPr>
            <p:spPr>
              <a:xfrm flipH="1" flipV="1">
                <a:off x="4960591" y="12339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31817146-264A-45CE-897E-BE7FD6AFF745}"/>
                  </a:ext>
                </a:extLst>
              </p:cNvPr>
              <p:cNvCxnSpPr/>
              <p:nvPr/>
            </p:nvCxnSpPr>
            <p:spPr>
              <a:xfrm flipH="1" flipV="1">
                <a:off x="4420710" y="14684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CA8050D0-6B6C-4521-833E-018CE698AA35}"/>
                  </a:ext>
                </a:extLst>
              </p:cNvPr>
              <p:cNvCxnSpPr/>
              <p:nvPr/>
            </p:nvCxnSpPr>
            <p:spPr>
              <a:xfrm flipH="1" flipV="1">
                <a:off x="2907561" y="489508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6F49EAF-A0EB-46E2-80D4-4F8D73C8FDDE}"/>
                </a:ext>
              </a:extLst>
            </p:cNvPr>
            <p:cNvSpPr/>
            <p:nvPr/>
          </p:nvSpPr>
          <p:spPr>
            <a:xfrm>
              <a:off x="7160180" y="614839"/>
              <a:ext cx="4436959" cy="491358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47000">
                  <a:schemeClr val="accent1">
                    <a:lumMod val="89000"/>
                  </a:schemeClr>
                </a:gs>
                <a:gs pos="97000">
                  <a:schemeClr val="accent1">
                    <a:lumMod val="5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bg1">
                  <a:alpha val="88000"/>
                </a:schemeClr>
              </a:solidFill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spcBef>
                  <a:spcPts val="600"/>
                </a:spcBef>
              </a:pPr>
              <a:r>
                <a:rPr lang="en-IN" sz="3600" spc="100" dirty="0">
                  <a:solidFill>
                    <a:srgbClr val="0D3B66"/>
                  </a:solidFill>
                  <a:latin typeface="+mj-lt"/>
                </a:rPr>
                <a:t>+      +        +       +        +    +    +       </a:t>
              </a:r>
              <a:r>
                <a:rPr lang="en-IN" sz="3600" spc="100" dirty="0">
                  <a:solidFill>
                    <a:srgbClr val="0D3B66"/>
                  </a:solidFill>
                </a:rPr>
                <a:t>+      +        +       +  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 dirty="0">
                  <a:solidFill>
                    <a:srgbClr val="0D3B66"/>
                  </a:solidFill>
                </a:rPr>
                <a:t>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 dirty="0">
                  <a:solidFill>
                    <a:srgbClr val="0D3B66"/>
                  </a:solidFill>
                </a:rPr>
                <a:t>      +    +    +</a:t>
              </a:r>
            </a:p>
            <a:p>
              <a:pPr algn="ctr">
                <a:spcBef>
                  <a:spcPts val="600"/>
                </a:spcBef>
              </a:pPr>
              <a:endParaRPr lang="en-IN" sz="3600" spc="100" dirty="0">
                <a:solidFill>
                  <a:srgbClr val="0D3B66"/>
                </a:solidFill>
                <a:latin typeface="+mj-lt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FC468AA-4559-4E17-AFEA-118412153776}"/>
                </a:ext>
              </a:extLst>
            </p:cNvPr>
            <p:cNvGrpSpPr/>
            <p:nvPr/>
          </p:nvGrpSpPr>
          <p:grpSpPr>
            <a:xfrm>
              <a:off x="8127390" y="1019408"/>
              <a:ext cx="3409826" cy="4150660"/>
              <a:chOff x="3806709" y="1381928"/>
              <a:chExt cx="3409826" cy="4150660"/>
            </a:xfrm>
          </p:grpSpPr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28F691D3-BCAC-4E2E-815C-A13687466BF1}"/>
                  </a:ext>
                </a:extLst>
              </p:cNvPr>
              <p:cNvCxnSpPr/>
              <p:nvPr/>
            </p:nvCxnSpPr>
            <p:spPr>
              <a:xfrm>
                <a:off x="5255681" y="23917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E6911117-B6B3-4775-A252-954A0073A6D4}"/>
                  </a:ext>
                </a:extLst>
              </p:cNvPr>
              <p:cNvCxnSpPr/>
              <p:nvPr/>
            </p:nvCxnSpPr>
            <p:spPr>
              <a:xfrm>
                <a:off x="3806709" y="544243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9DE49B43-DF46-4B41-9C99-C6563890E039}"/>
                  </a:ext>
                </a:extLst>
              </p:cNvPr>
              <p:cNvCxnSpPr/>
              <p:nvPr/>
            </p:nvCxnSpPr>
            <p:spPr>
              <a:xfrm>
                <a:off x="5612324" y="2149113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A6412934-BBBD-4B27-8907-86E7D9A147D7}"/>
                  </a:ext>
                </a:extLst>
              </p:cNvPr>
              <p:cNvCxnSpPr/>
              <p:nvPr/>
            </p:nvCxnSpPr>
            <p:spPr>
              <a:xfrm>
                <a:off x="6147061" y="13819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3B042BA2-1A99-4F8A-A0FC-5029E3778264}"/>
                  </a:ext>
                </a:extLst>
              </p:cNvPr>
              <p:cNvCxnSpPr/>
              <p:nvPr/>
            </p:nvCxnSpPr>
            <p:spPr>
              <a:xfrm>
                <a:off x="5612324" y="162201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1EFDA6A0-A60E-465C-930B-DD07E7670E21}"/>
                  </a:ext>
                </a:extLst>
              </p:cNvPr>
              <p:cNvCxnSpPr/>
              <p:nvPr/>
            </p:nvCxnSpPr>
            <p:spPr>
              <a:xfrm>
                <a:off x="5255681" y="186783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DEDEAC1F-E661-4E02-8780-65B07DE7FE4B}"/>
                  </a:ext>
                </a:extLst>
              </p:cNvPr>
              <p:cNvCxnSpPr/>
              <p:nvPr/>
            </p:nvCxnSpPr>
            <p:spPr>
              <a:xfrm>
                <a:off x="4688483" y="212651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77AF19D2-D15E-43D5-95DF-7D1FD30B8ECC}"/>
                  </a:ext>
                </a:extLst>
              </p:cNvPr>
              <p:cNvCxnSpPr/>
              <p:nvPr/>
            </p:nvCxnSpPr>
            <p:spPr>
              <a:xfrm>
                <a:off x="4047445" y="2472724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A99A921-E5A4-4EEA-A7CC-5786B4311DEC}"/>
                  </a:ext>
                </a:extLst>
              </p:cNvPr>
              <p:cNvCxnSpPr/>
              <p:nvPr/>
            </p:nvCxnSpPr>
            <p:spPr>
              <a:xfrm>
                <a:off x="3806709" y="481297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5B0C9F76-20D8-455F-B402-8D2FD8261301}"/>
                  </a:ext>
                </a:extLst>
              </p:cNvPr>
              <p:cNvCxnSpPr/>
              <p:nvPr/>
            </p:nvCxnSpPr>
            <p:spPr>
              <a:xfrm>
                <a:off x="5223220" y="493822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72365E7-367B-430E-B6FE-134F70DDEF13}"/>
                  </a:ext>
                </a:extLst>
              </p:cNvPr>
              <p:cNvCxnSpPr/>
              <p:nvPr/>
            </p:nvCxnSpPr>
            <p:spPr>
              <a:xfrm>
                <a:off x="5772221" y="464585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BC0034D0-070D-4F12-9649-1A4C79002268}"/>
                  </a:ext>
                </a:extLst>
              </p:cNvPr>
              <p:cNvCxnSpPr/>
              <p:nvPr/>
            </p:nvCxnSpPr>
            <p:spPr>
              <a:xfrm>
                <a:off x="4720944" y="5239787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D2FAA6-4F25-4E13-B1E6-3DFE6D5D075D}"/>
              </a:ext>
            </a:extLst>
          </p:cNvPr>
          <p:cNvGrpSpPr/>
          <p:nvPr/>
        </p:nvGrpSpPr>
        <p:grpSpPr>
          <a:xfrm>
            <a:off x="4826983" y="3607410"/>
            <a:ext cx="2101208" cy="369332"/>
            <a:chOff x="8281856" y="3154540"/>
            <a:chExt cx="3123513" cy="369332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311DB55-2365-4F32-BA8D-BEC6F6C92721}"/>
                </a:ext>
              </a:extLst>
            </p:cNvPr>
            <p:cNvCxnSpPr>
              <a:cxnSpLocks/>
            </p:cNvCxnSpPr>
            <p:nvPr/>
          </p:nvCxnSpPr>
          <p:spPr>
            <a:xfrm>
              <a:off x="8281856" y="3226604"/>
              <a:ext cx="2071113" cy="188658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F01F0DD4-F231-4AAF-96A9-5E9779DB3DC4}"/>
                    </a:ext>
                  </a:extLst>
                </p:cNvPr>
                <p:cNvSpPr/>
                <p:nvPr/>
              </p:nvSpPr>
              <p:spPr>
                <a:xfrm>
                  <a:off x="10628158" y="3154540"/>
                  <a:ext cx="7772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F01F0DD4-F231-4AAF-96A9-5E9779DB3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8158" y="3154540"/>
                  <a:ext cx="7772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9D8AAF5-5134-48F3-96AB-30E7552FC097}"/>
              </a:ext>
            </a:extLst>
          </p:cNvPr>
          <p:cNvGrpSpPr/>
          <p:nvPr/>
        </p:nvGrpSpPr>
        <p:grpSpPr>
          <a:xfrm>
            <a:off x="9264423" y="3754152"/>
            <a:ext cx="1992805" cy="381799"/>
            <a:chOff x="8087307" y="2928590"/>
            <a:chExt cx="1992805" cy="381799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6C35EE7-5403-428E-91C9-DB075287431A}"/>
                </a:ext>
              </a:extLst>
            </p:cNvPr>
            <p:cNvCxnSpPr>
              <a:cxnSpLocks/>
            </p:cNvCxnSpPr>
            <p:nvPr/>
          </p:nvCxnSpPr>
          <p:spPr>
            <a:xfrm>
              <a:off x="8087307" y="3059882"/>
              <a:ext cx="1992805" cy="250507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C1AB1E9-4B7D-4329-A7E9-070D10B4D007}"/>
                    </a:ext>
                  </a:extLst>
                </p:cNvPr>
                <p:cNvSpPr/>
                <p:nvPr/>
              </p:nvSpPr>
              <p:spPr>
                <a:xfrm>
                  <a:off x="9549309" y="2928590"/>
                  <a:ext cx="5228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C1AB1E9-4B7D-4329-A7E9-070D10B4D0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9309" y="2928590"/>
                  <a:ext cx="52283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F4E4D05-9470-47DB-9FBB-7B6E686BE2B6}"/>
              </a:ext>
            </a:extLst>
          </p:cNvPr>
          <p:cNvGrpSpPr/>
          <p:nvPr/>
        </p:nvGrpSpPr>
        <p:grpSpPr>
          <a:xfrm>
            <a:off x="9409470" y="3066760"/>
            <a:ext cx="2110828" cy="369332"/>
            <a:chOff x="8281856" y="3154540"/>
            <a:chExt cx="3137813" cy="369332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DCD33BC-42DF-452B-9931-AF10A38B55F2}"/>
                </a:ext>
              </a:extLst>
            </p:cNvPr>
            <p:cNvCxnSpPr>
              <a:cxnSpLocks/>
            </p:cNvCxnSpPr>
            <p:nvPr/>
          </p:nvCxnSpPr>
          <p:spPr>
            <a:xfrm>
              <a:off x="8281856" y="3226604"/>
              <a:ext cx="3035958" cy="273769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90AF3D3-5403-407B-AE02-AE06C3416111}"/>
                    </a:ext>
                  </a:extLst>
                </p:cNvPr>
                <p:cNvSpPr/>
                <p:nvPr/>
              </p:nvSpPr>
              <p:spPr>
                <a:xfrm>
                  <a:off x="10628160" y="3154540"/>
                  <a:ext cx="79150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90AF3D3-5403-407B-AE02-AE06C34161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8160" y="3154540"/>
                  <a:ext cx="79150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1024AB3-4A81-4026-B440-91FE135E0B4F}"/>
                  </a:ext>
                </a:extLst>
              </p:cNvPr>
              <p:cNvSpPr/>
              <p:nvPr/>
            </p:nvSpPr>
            <p:spPr>
              <a:xfrm>
                <a:off x="271785" y="981216"/>
                <a:ext cx="19014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+−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1024AB3-4A81-4026-B440-91FE135E0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785" y="981216"/>
                <a:ext cx="1901418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AE01725-92C6-4309-8802-082F7B3BCD4D}"/>
                  </a:ext>
                </a:extLst>
              </p:cNvPr>
              <p:cNvSpPr/>
              <p:nvPr/>
            </p:nvSpPr>
            <p:spPr>
              <a:xfrm>
                <a:off x="224021" y="1385036"/>
                <a:ext cx="1835824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800" b="1">
                    <a:solidFill>
                      <a:srgbClr val="0D3B66"/>
                    </a:solidFill>
                  </a:rPr>
                  <a:t>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AE01725-92C6-4309-8802-082F7B3BCD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1" y="1385036"/>
                <a:ext cx="1835824" cy="717889"/>
              </a:xfrm>
              <a:prstGeom prst="rect">
                <a:avLst/>
              </a:prstGeom>
              <a:blipFill>
                <a:blip r:embed="rId9"/>
                <a:stretch>
                  <a:fillRect l="-6977" t="-847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1D8F9280-0C87-4CB3-9B4F-6CAEA518E152}"/>
                  </a:ext>
                </a:extLst>
              </p:cNvPr>
              <p:cNvSpPr/>
              <p:nvPr/>
            </p:nvSpPr>
            <p:spPr>
              <a:xfrm>
                <a:off x="471151" y="5432118"/>
                <a:ext cx="1139671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b="1">
                    <a:solidFill>
                      <a:srgbClr val="0D3B66"/>
                    </a:solidFill>
                  </a:rPr>
                  <a:t>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1D8F9280-0C87-4CB3-9B4F-6CAEA518E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51" y="5432118"/>
                <a:ext cx="1139671" cy="717889"/>
              </a:xfrm>
              <a:prstGeom prst="rect">
                <a:avLst/>
              </a:prstGeom>
              <a:blipFill>
                <a:blip r:embed="rId10"/>
                <a:stretch>
                  <a:fillRect t="-847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6E6ED2A-8D30-4733-A843-8AF3B3F88FB2}"/>
                  </a:ext>
                </a:extLst>
              </p:cNvPr>
              <p:cNvSpPr/>
              <p:nvPr/>
            </p:nvSpPr>
            <p:spPr>
              <a:xfrm>
                <a:off x="135170" y="4871322"/>
                <a:ext cx="1349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𝒊𝒇</m:t>
                          </m:r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0" i="0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6E6ED2A-8D30-4733-A843-8AF3B3F88F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70" y="4871322"/>
                <a:ext cx="1349921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E9F33D5-1571-4337-B707-6AF8C1F7DCE7}"/>
                  </a:ext>
                </a:extLst>
              </p:cNvPr>
              <p:cNvSpPr/>
              <p:nvPr/>
            </p:nvSpPr>
            <p:spPr>
              <a:xfrm>
                <a:off x="4959603" y="4745412"/>
                <a:ext cx="19014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+−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E9F33D5-1571-4337-B707-6AF8C1F7DC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603" y="4745412"/>
                <a:ext cx="1901418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825DE86-F477-4734-B600-7DA5B48DD006}"/>
                  </a:ext>
                </a:extLst>
              </p:cNvPr>
              <p:cNvSpPr/>
              <p:nvPr/>
            </p:nvSpPr>
            <p:spPr>
              <a:xfrm>
                <a:off x="4730117" y="5049089"/>
                <a:ext cx="1725216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800" b="1">
                    <a:solidFill>
                      <a:srgbClr val="0D3B66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825DE86-F477-4734-B600-7DA5B48DD0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117" y="5049089"/>
                <a:ext cx="1725216" cy="717889"/>
              </a:xfrm>
              <a:prstGeom prst="rect">
                <a:avLst/>
              </a:prstGeom>
              <a:blipFill>
                <a:blip r:embed="rId13"/>
                <a:stretch>
                  <a:fillRect l="-7420" t="-847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06E23DD-6EB9-4499-9DDF-CD84C181B14A}"/>
                  </a:ext>
                </a:extLst>
              </p:cNvPr>
              <p:cNvSpPr/>
              <p:nvPr/>
            </p:nvSpPr>
            <p:spPr>
              <a:xfrm>
                <a:off x="5049179" y="5778628"/>
                <a:ext cx="86113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b="1">
                    <a:solidFill>
                      <a:srgbClr val="0D3B66"/>
                    </a:solidFill>
                  </a:rPr>
                  <a:t>=0</a:t>
                </a:r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06E23DD-6EB9-4499-9DDF-CD84C181B1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179" y="5778628"/>
                <a:ext cx="861133" cy="523220"/>
              </a:xfrm>
              <a:prstGeom prst="rect">
                <a:avLst/>
              </a:prstGeom>
              <a:blipFill>
                <a:blip r:embed="rId14"/>
                <a:stretch>
                  <a:fillRect t="-11628" r="-12676" b="-325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C7508B9-C00D-4648-8688-E2350DB215CF}"/>
                  </a:ext>
                </a:extLst>
              </p:cNvPr>
              <p:cNvSpPr/>
              <p:nvPr/>
            </p:nvSpPr>
            <p:spPr>
              <a:xfrm>
                <a:off x="8087539" y="5517259"/>
                <a:ext cx="1349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𝒊𝒇</m:t>
                          </m:r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0" i="0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C7508B9-C00D-4648-8688-E2350DB21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7539" y="5517259"/>
                <a:ext cx="1349921" cy="369332"/>
              </a:xfrm>
              <a:prstGeom prst="rect">
                <a:avLst/>
              </a:prstGeom>
              <a:blipFill>
                <a:blip r:embed="rId1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1C94337-1268-40B5-8B93-639326FB1D80}"/>
                  </a:ext>
                </a:extLst>
              </p:cNvPr>
              <p:cNvSpPr/>
              <p:nvPr/>
            </p:nvSpPr>
            <p:spPr>
              <a:xfrm>
                <a:off x="9998905" y="4319422"/>
                <a:ext cx="166738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1C94337-1268-40B5-8B93-639326FB1D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8905" y="4319422"/>
                <a:ext cx="1667380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D05D975-130D-4190-A033-4424DE8D00CC}"/>
                  </a:ext>
                </a:extLst>
              </p:cNvPr>
              <p:cNvSpPr/>
              <p:nvPr/>
            </p:nvSpPr>
            <p:spPr>
              <a:xfrm>
                <a:off x="9951141" y="4723242"/>
                <a:ext cx="1725216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800" b="1">
                    <a:solidFill>
                      <a:srgbClr val="0D3B66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D05D975-130D-4190-A033-4424DE8D00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141" y="4723242"/>
                <a:ext cx="1725216" cy="717889"/>
              </a:xfrm>
              <a:prstGeom prst="rect">
                <a:avLst/>
              </a:prstGeom>
              <a:blipFill>
                <a:blip r:embed="rId17"/>
                <a:stretch>
                  <a:fillRect l="-7067" t="-1695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EF96BEB-7515-4A37-B2D0-C5D083168296}"/>
                  </a:ext>
                </a:extLst>
              </p:cNvPr>
              <p:cNvSpPr/>
              <p:nvPr/>
            </p:nvSpPr>
            <p:spPr>
              <a:xfrm>
                <a:off x="14710127" y="8434703"/>
                <a:ext cx="19014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+−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EF96BEB-7515-4A37-B2D0-C5D083168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0127" y="8434703"/>
                <a:ext cx="1901418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59202FB-C9D3-4B03-9751-356FD18AC619}"/>
                  </a:ext>
                </a:extLst>
              </p:cNvPr>
              <p:cNvSpPr/>
              <p:nvPr/>
            </p:nvSpPr>
            <p:spPr>
              <a:xfrm>
                <a:off x="3303345" y="5898266"/>
                <a:ext cx="1349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𝒊𝒇</m:t>
                          </m:r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0" i="0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59202FB-C9D3-4B03-9751-356FD18AC6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345" y="5898266"/>
                <a:ext cx="1349921" cy="369332"/>
              </a:xfrm>
              <a:prstGeom prst="rect">
                <a:avLst/>
              </a:prstGeom>
              <a:blipFill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5180E11-C3FF-4849-B730-C263230E5726}"/>
                  </a:ext>
                </a:extLst>
              </p:cNvPr>
              <p:cNvSpPr/>
              <p:nvPr/>
            </p:nvSpPr>
            <p:spPr>
              <a:xfrm>
                <a:off x="9681442" y="5337433"/>
                <a:ext cx="1029064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b="1">
                    <a:solidFill>
                      <a:srgbClr val="0D3B66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5180E11-C3FF-4849-B730-C263230E57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442" y="5337433"/>
                <a:ext cx="1029064" cy="717889"/>
              </a:xfrm>
              <a:prstGeom prst="rect">
                <a:avLst/>
              </a:prstGeom>
              <a:blipFill>
                <a:blip r:embed="rId20"/>
                <a:stretch>
                  <a:fillRect t="-1709" b="-427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3114A7-E8A7-483D-ACC7-5E674D250D57}"/>
                  </a:ext>
                </a:extLst>
              </p:cNvPr>
              <p:cNvSpPr/>
              <p:nvPr/>
            </p:nvSpPr>
            <p:spPr>
              <a:xfrm>
                <a:off x="5130002" y="375458"/>
                <a:ext cx="518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IN" b="1" dirty="0">
                  <a:solidFill>
                    <a:schemeClr val="bg1"/>
                  </a:solidFill>
                  <a:latin typeface="Brush Script MT" panose="03060802040406070304" pitchFamily="66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3114A7-E8A7-483D-ACC7-5E674D250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002" y="375458"/>
                <a:ext cx="518027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4291BBD-F733-481A-96E1-B985E468DBEF}"/>
                  </a:ext>
                </a:extLst>
              </p:cNvPr>
              <p:cNvSpPr/>
              <p:nvPr/>
            </p:nvSpPr>
            <p:spPr>
              <a:xfrm>
                <a:off x="10082732" y="391448"/>
                <a:ext cx="527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 b="1" dirty="0">
                  <a:solidFill>
                    <a:schemeClr val="bg1"/>
                  </a:solidFill>
                  <a:latin typeface="Brush Script MT" panose="03060802040406070304" pitchFamily="66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4291BBD-F733-481A-96E1-B985E468D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2732" y="391448"/>
                <a:ext cx="527644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ectangle 85">
            <a:extLst>
              <a:ext uri="{FF2B5EF4-FFF2-40B4-BE49-F238E27FC236}">
                <a16:creationId xmlns:a16="http://schemas.microsoft.com/office/drawing/2014/main" id="{CBCFA782-E9E9-4DF8-842A-14C30751C470}"/>
              </a:ext>
            </a:extLst>
          </p:cNvPr>
          <p:cNvSpPr/>
          <p:nvPr/>
        </p:nvSpPr>
        <p:spPr>
          <a:xfrm>
            <a:off x="402882" y="237281"/>
            <a:ext cx="53286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Pair of  sheets- same kind(Positive)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22AA8B-AC74-3E2B-0132-B84B68C037AF}"/>
              </a:ext>
            </a:extLst>
          </p:cNvPr>
          <p:cNvSpPr/>
          <p:nvPr/>
        </p:nvSpPr>
        <p:spPr>
          <a:xfrm>
            <a:off x="256919" y="6122461"/>
            <a:ext cx="6322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/>
              <a:t>Note: For illustrative purposes, the electric field lines and charge distribution  in the figure are not drawn with uniform spacing, although the actual case they are uniform</a:t>
            </a:r>
            <a:endParaRPr lang="en-IN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1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4" grpId="0"/>
      <p:bldP spid="85" grpId="0"/>
      <p:bldP spid="10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E4D45D1E-AE95-9170-A184-72E38F71A725}"/>
              </a:ext>
            </a:extLst>
          </p:cNvPr>
          <p:cNvSpPr/>
          <p:nvPr/>
        </p:nvSpPr>
        <p:spPr>
          <a:xfrm>
            <a:off x="320274" y="295761"/>
            <a:ext cx="11614807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highlight>
                <a:srgbClr val="000080"/>
              </a:highlight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C232864-0996-402A-91FB-230723B2A3A8}"/>
              </a:ext>
            </a:extLst>
          </p:cNvPr>
          <p:cNvGrpSpPr/>
          <p:nvPr/>
        </p:nvGrpSpPr>
        <p:grpSpPr>
          <a:xfrm flipH="1">
            <a:off x="930504" y="3416863"/>
            <a:ext cx="2837962" cy="601883"/>
            <a:chOff x="8281856" y="2921989"/>
            <a:chExt cx="2878756" cy="601883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128265D-89EF-4EC3-BEE3-EB649282CB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81856" y="2921989"/>
              <a:ext cx="2249685" cy="304615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F648A6C5-7FB3-4D5E-9451-7B0365891A9A}"/>
                    </a:ext>
                  </a:extLst>
                </p:cNvPr>
                <p:cNvSpPr/>
                <p:nvPr/>
              </p:nvSpPr>
              <p:spPr>
                <a:xfrm>
                  <a:off x="10630262" y="3154540"/>
                  <a:ext cx="5303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F648A6C5-7FB3-4D5E-9451-7B0365891A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262" y="3154540"/>
                  <a:ext cx="530350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4476CE7-3114-4F64-9471-EF7765188D9B}"/>
              </a:ext>
            </a:extLst>
          </p:cNvPr>
          <p:cNvGrpSpPr/>
          <p:nvPr/>
        </p:nvGrpSpPr>
        <p:grpSpPr>
          <a:xfrm flipH="1">
            <a:off x="6171292" y="2736862"/>
            <a:ext cx="1659594" cy="369332"/>
            <a:chOff x="7451935" y="2942255"/>
            <a:chExt cx="1683450" cy="369332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BA0510D-514B-4F3D-80EB-0BA6707BF4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51935" y="2953848"/>
              <a:ext cx="1491803" cy="171793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44168A3-9E1F-45FF-A7CC-F6CA4B58EABE}"/>
                    </a:ext>
                  </a:extLst>
                </p:cNvPr>
                <p:cNvSpPr/>
                <p:nvPr/>
              </p:nvSpPr>
              <p:spPr>
                <a:xfrm>
                  <a:off x="8595278" y="2942255"/>
                  <a:ext cx="5401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344168A3-9E1F-45FF-A7CC-F6CA4B58EA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95278" y="2942255"/>
                  <a:ext cx="54010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ECDA040-3698-40A7-A5CC-B7ECDD76D712}"/>
              </a:ext>
            </a:extLst>
          </p:cNvPr>
          <p:cNvGrpSpPr/>
          <p:nvPr/>
        </p:nvGrpSpPr>
        <p:grpSpPr>
          <a:xfrm flipH="1">
            <a:off x="1256406" y="2590815"/>
            <a:ext cx="1399228" cy="376015"/>
            <a:chOff x="8474849" y="3182568"/>
            <a:chExt cx="1419341" cy="376015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47CDF50-9D99-4E7B-8ABE-235159A98A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74849" y="3182568"/>
              <a:ext cx="1322493" cy="109746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5A61829-DA4E-4810-B02A-DB7716802D57}"/>
                    </a:ext>
                  </a:extLst>
                </p:cNvPr>
                <p:cNvSpPr/>
                <p:nvPr/>
              </p:nvSpPr>
              <p:spPr>
                <a:xfrm>
                  <a:off x="9354083" y="3189251"/>
                  <a:ext cx="5401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F5A61829-DA4E-4810-B02A-DB7716802D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54083" y="3189251"/>
                  <a:ext cx="54010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A2421A-0471-4D22-B075-137AC30B3767}"/>
              </a:ext>
            </a:extLst>
          </p:cNvPr>
          <p:cNvGrpSpPr/>
          <p:nvPr/>
        </p:nvGrpSpPr>
        <p:grpSpPr>
          <a:xfrm>
            <a:off x="2049519" y="627589"/>
            <a:ext cx="4631733" cy="5118955"/>
            <a:chOff x="2049519" y="627589"/>
            <a:chExt cx="4631733" cy="511895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0B4BCFB-ABF3-4DF1-986E-CBADF1535254}"/>
                </a:ext>
              </a:extLst>
            </p:cNvPr>
            <p:cNvGrpSpPr/>
            <p:nvPr/>
          </p:nvGrpSpPr>
          <p:grpSpPr>
            <a:xfrm>
              <a:off x="2170055" y="764302"/>
              <a:ext cx="3221742" cy="4221194"/>
              <a:chOff x="2765261" y="1233992"/>
              <a:chExt cx="3221742" cy="4221194"/>
            </a:xfrm>
          </p:grpSpPr>
          <p:cxnSp>
            <p:nvCxnSpPr>
              <p:cNvPr id="3" name="Straight Arrow Connector 2">
                <a:extLst>
                  <a:ext uri="{FF2B5EF4-FFF2-40B4-BE49-F238E27FC236}">
                    <a16:creationId xmlns:a16="http://schemas.microsoft.com/office/drawing/2014/main" id="{02ED7D3F-F197-4D98-94A0-B1419D5232BE}"/>
                  </a:ext>
                </a:extLst>
              </p:cNvPr>
              <p:cNvCxnSpPr/>
              <p:nvPr/>
            </p:nvCxnSpPr>
            <p:spPr>
              <a:xfrm flipH="1" flipV="1">
                <a:off x="3021033" y="2343450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A0C3B342-4947-4A1D-A822-EA4463BDA57E}"/>
                  </a:ext>
                </a:extLst>
              </p:cNvPr>
              <p:cNvCxnSpPr/>
              <p:nvPr/>
            </p:nvCxnSpPr>
            <p:spPr>
              <a:xfrm flipH="1" flipV="1">
                <a:off x="3694532" y="1993178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C20F24B2-E9BA-4F60-B28F-150229536A01}"/>
                  </a:ext>
                </a:extLst>
              </p:cNvPr>
              <p:cNvCxnSpPr/>
              <p:nvPr/>
            </p:nvCxnSpPr>
            <p:spPr>
              <a:xfrm flipH="1" flipV="1">
                <a:off x="2765261" y="5329939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DA2B9961-D9E8-4010-A2A0-F20BFE1B3BEE}"/>
                  </a:ext>
                </a:extLst>
              </p:cNvPr>
              <p:cNvCxnSpPr/>
              <p:nvPr/>
            </p:nvCxnSpPr>
            <p:spPr>
              <a:xfrm flipH="1" flipV="1">
                <a:off x="4960591" y="12339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E7C6B49A-2D9D-4473-9B44-9D8E06AAFF24}"/>
                  </a:ext>
                </a:extLst>
              </p:cNvPr>
              <p:cNvCxnSpPr/>
              <p:nvPr/>
            </p:nvCxnSpPr>
            <p:spPr>
              <a:xfrm flipH="1" flipV="1">
                <a:off x="4420710" y="14684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1E132977-8BED-4250-9D32-ACFAF4581D47}"/>
                  </a:ext>
                </a:extLst>
              </p:cNvPr>
              <p:cNvCxnSpPr/>
              <p:nvPr/>
            </p:nvCxnSpPr>
            <p:spPr>
              <a:xfrm flipH="1" flipV="1">
                <a:off x="2907561" y="489508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1107D8-A7E3-4866-ACDF-75E28DA08982}"/>
                </a:ext>
              </a:extLst>
            </p:cNvPr>
            <p:cNvSpPr/>
            <p:nvPr/>
          </p:nvSpPr>
          <p:spPr>
            <a:xfrm>
              <a:off x="2049519" y="627589"/>
              <a:ext cx="4631733" cy="511895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44000">
                  <a:schemeClr val="accent1">
                    <a:lumMod val="75000"/>
                  </a:schemeClr>
                </a:gs>
                <a:gs pos="97000">
                  <a:schemeClr val="accent1">
                    <a:lumMod val="5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  <a:latin typeface="+mj-lt"/>
                </a:rPr>
                <a:t>+      +        +       +        +    +    +       </a:t>
              </a:r>
              <a:r>
                <a:rPr lang="en-IN" sz="3600" spc="100">
                  <a:solidFill>
                    <a:srgbClr val="0D3B66"/>
                  </a:solidFill>
                </a:rPr>
                <a:t>+      +        +       +  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</a:rPr>
                <a:t>+      +        +       +        +    +    +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</a:rPr>
                <a:t>      +    +    +</a:t>
              </a:r>
            </a:p>
            <a:p>
              <a:pPr algn="ctr">
                <a:spcBef>
                  <a:spcPts val="600"/>
                </a:spcBef>
              </a:pPr>
              <a:endParaRPr lang="en-IN" sz="3600" spc="100">
                <a:solidFill>
                  <a:srgbClr val="0D3B66"/>
                </a:solidFill>
                <a:latin typeface="+mj-lt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FE20D3A-3CBD-4721-8966-0EA4816630B5}"/>
                </a:ext>
              </a:extLst>
            </p:cNvPr>
            <p:cNvGrpSpPr/>
            <p:nvPr/>
          </p:nvGrpSpPr>
          <p:grpSpPr>
            <a:xfrm>
              <a:off x="2821262" y="880091"/>
              <a:ext cx="3409826" cy="4150660"/>
              <a:chOff x="3806709" y="1381928"/>
              <a:chExt cx="3409826" cy="4150660"/>
            </a:xfrm>
          </p:grpSpPr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4CC2912-604A-4A34-B73D-1EF1087EF29A}"/>
                  </a:ext>
                </a:extLst>
              </p:cNvPr>
              <p:cNvCxnSpPr/>
              <p:nvPr/>
            </p:nvCxnSpPr>
            <p:spPr>
              <a:xfrm>
                <a:off x="5255681" y="23917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B8CD418-8807-467F-95CD-408B684DD684}"/>
                  </a:ext>
                </a:extLst>
              </p:cNvPr>
              <p:cNvCxnSpPr/>
              <p:nvPr/>
            </p:nvCxnSpPr>
            <p:spPr>
              <a:xfrm>
                <a:off x="3806709" y="544243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ECB21840-7FAD-4F75-989D-1199BC18B571}"/>
                  </a:ext>
                </a:extLst>
              </p:cNvPr>
              <p:cNvCxnSpPr/>
              <p:nvPr/>
            </p:nvCxnSpPr>
            <p:spPr>
              <a:xfrm>
                <a:off x="5612324" y="2149113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9FFC54F-58FE-4787-86D0-D9A92CC44646}"/>
                  </a:ext>
                </a:extLst>
              </p:cNvPr>
              <p:cNvCxnSpPr/>
              <p:nvPr/>
            </p:nvCxnSpPr>
            <p:spPr>
              <a:xfrm>
                <a:off x="6147061" y="13819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BF61B82-5A81-40A4-9E38-CF6E1531F1E6}"/>
                  </a:ext>
                </a:extLst>
              </p:cNvPr>
              <p:cNvCxnSpPr/>
              <p:nvPr/>
            </p:nvCxnSpPr>
            <p:spPr>
              <a:xfrm>
                <a:off x="5612324" y="162201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2BB07304-1B3B-4DBC-9D5A-9978814BFB8D}"/>
                  </a:ext>
                </a:extLst>
              </p:cNvPr>
              <p:cNvCxnSpPr/>
              <p:nvPr/>
            </p:nvCxnSpPr>
            <p:spPr>
              <a:xfrm>
                <a:off x="5255681" y="186783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86E0288-152D-4733-81E4-A09A57B78AAE}"/>
                  </a:ext>
                </a:extLst>
              </p:cNvPr>
              <p:cNvCxnSpPr/>
              <p:nvPr/>
            </p:nvCxnSpPr>
            <p:spPr>
              <a:xfrm>
                <a:off x="4688483" y="212651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4DA1DCD7-8FBD-4187-89BE-21A63F9133FD}"/>
                  </a:ext>
                </a:extLst>
              </p:cNvPr>
              <p:cNvCxnSpPr/>
              <p:nvPr/>
            </p:nvCxnSpPr>
            <p:spPr>
              <a:xfrm>
                <a:off x="4047445" y="2472724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DB00FD29-E0FC-43AF-BD4E-90BB33B7789D}"/>
                  </a:ext>
                </a:extLst>
              </p:cNvPr>
              <p:cNvCxnSpPr/>
              <p:nvPr/>
            </p:nvCxnSpPr>
            <p:spPr>
              <a:xfrm>
                <a:off x="3806709" y="481297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E9024C2-1083-411D-A752-3B65AB68E3DB}"/>
                  </a:ext>
                </a:extLst>
              </p:cNvPr>
              <p:cNvCxnSpPr/>
              <p:nvPr/>
            </p:nvCxnSpPr>
            <p:spPr>
              <a:xfrm>
                <a:off x="5223220" y="493822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54C2BC0-43CE-4194-A4F2-3B8107A42850}"/>
                  </a:ext>
                </a:extLst>
              </p:cNvPr>
              <p:cNvCxnSpPr/>
              <p:nvPr/>
            </p:nvCxnSpPr>
            <p:spPr>
              <a:xfrm>
                <a:off x="5772221" y="464585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3B07D4E0-87AD-42A4-91B9-E7848B3D1D5E}"/>
                  </a:ext>
                </a:extLst>
              </p:cNvPr>
              <p:cNvCxnSpPr/>
              <p:nvPr/>
            </p:nvCxnSpPr>
            <p:spPr>
              <a:xfrm>
                <a:off x="4720944" y="5239787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F71AF6B-CBCB-4942-ABD9-1BA809C428D0}"/>
              </a:ext>
            </a:extLst>
          </p:cNvPr>
          <p:cNvGrpSpPr/>
          <p:nvPr/>
        </p:nvGrpSpPr>
        <p:grpSpPr>
          <a:xfrm>
            <a:off x="7085942" y="614839"/>
            <a:ext cx="4511197" cy="4913589"/>
            <a:chOff x="7085942" y="614839"/>
            <a:chExt cx="4511197" cy="4913589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F301CE7-64A2-47E9-B594-5DAEDF770ECA}"/>
                </a:ext>
              </a:extLst>
            </p:cNvPr>
            <p:cNvGrpSpPr/>
            <p:nvPr/>
          </p:nvGrpSpPr>
          <p:grpSpPr>
            <a:xfrm>
              <a:off x="7085942" y="751552"/>
              <a:ext cx="3221742" cy="4221194"/>
              <a:chOff x="2765261" y="1233992"/>
              <a:chExt cx="3221742" cy="4221194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78710806-2392-48B3-B3A0-25CFFD0E8F80}"/>
                  </a:ext>
                </a:extLst>
              </p:cNvPr>
              <p:cNvCxnSpPr/>
              <p:nvPr/>
            </p:nvCxnSpPr>
            <p:spPr>
              <a:xfrm flipH="1" flipV="1">
                <a:off x="3021033" y="2343450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7F38B85-A6B3-4568-B72E-8DE58E942B1C}"/>
                  </a:ext>
                </a:extLst>
              </p:cNvPr>
              <p:cNvCxnSpPr/>
              <p:nvPr/>
            </p:nvCxnSpPr>
            <p:spPr>
              <a:xfrm flipH="1" flipV="1">
                <a:off x="3694532" y="1993178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720B521-78EB-42F7-BD70-65115D79C6F6}"/>
                  </a:ext>
                </a:extLst>
              </p:cNvPr>
              <p:cNvCxnSpPr/>
              <p:nvPr/>
            </p:nvCxnSpPr>
            <p:spPr>
              <a:xfrm flipH="1" flipV="1">
                <a:off x="2765261" y="5329939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2D891D03-96F9-4D47-8482-981F569B6FF1}"/>
                  </a:ext>
                </a:extLst>
              </p:cNvPr>
              <p:cNvCxnSpPr/>
              <p:nvPr/>
            </p:nvCxnSpPr>
            <p:spPr>
              <a:xfrm flipH="1" flipV="1">
                <a:off x="4960591" y="12339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31817146-264A-45CE-897E-BE7FD6AFF745}"/>
                  </a:ext>
                </a:extLst>
              </p:cNvPr>
              <p:cNvCxnSpPr/>
              <p:nvPr/>
            </p:nvCxnSpPr>
            <p:spPr>
              <a:xfrm flipH="1" flipV="1">
                <a:off x="4420710" y="146849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CA8050D0-6B6C-4521-833E-018CE698AA35}"/>
                  </a:ext>
                </a:extLst>
              </p:cNvPr>
              <p:cNvCxnSpPr/>
              <p:nvPr/>
            </p:nvCxnSpPr>
            <p:spPr>
              <a:xfrm flipH="1" flipV="1">
                <a:off x="2907561" y="4895082"/>
                <a:ext cx="1026412" cy="125247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6F49EAF-A0EB-46E2-80D4-4F8D73C8FDDE}"/>
                </a:ext>
              </a:extLst>
            </p:cNvPr>
            <p:cNvSpPr/>
            <p:nvPr/>
          </p:nvSpPr>
          <p:spPr>
            <a:xfrm>
              <a:off x="7160180" y="614839"/>
              <a:ext cx="4436959" cy="491358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47000">
                  <a:schemeClr val="accent1">
                    <a:lumMod val="89000"/>
                  </a:schemeClr>
                </a:gs>
                <a:gs pos="97000">
                  <a:schemeClr val="accent1">
                    <a:lumMod val="5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>
              <a:solidFill>
                <a:schemeClr val="bg1">
                  <a:alpha val="88000"/>
                </a:schemeClr>
              </a:solidFill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 prst="angle"/>
              </a:sp3d>
            </a:bodyPr>
            <a:lstStyle/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  <a:latin typeface="+mj-lt"/>
                </a:rPr>
                <a:t>-      -       -       -        -    -    -       -</a:t>
              </a:r>
              <a:r>
                <a:rPr lang="en-IN" sz="3600" spc="100">
                  <a:solidFill>
                    <a:srgbClr val="0D3B66"/>
                  </a:solidFill>
                </a:rPr>
                <a:t>      -        -       -   -      -        -       -        -    -    -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</a:rPr>
                <a:t>-      -        -       -        -    -        -</a:t>
              </a:r>
            </a:p>
            <a:p>
              <a:pPr algn="ctr">
                <a:spcBef>
                  <a:spcPts val="600"/>
                </a:spcBef>
              </a:pPr>
              <a:r>
                <a:rPr lang="en-IN" sz="3600" spc="100">
                  <a:solidFill>
                    <a:srgbClr val="0D3B66"/>
                  </a:solidFill>
                </a:rPr>
                <a:t>      -   -    -</a:t>
              </a:r>
            </a:p>
            <a:p>
              <a:pPr algn="ctr">
                <a:spcBef>
                  <a:spcPts val="600"/>
                </a:spcBef>
              </a:pPr>
              <a:endParaRPr lang="en-IN" sz="3600" spc="100">
                <a:solidFill>
                  <a:srgbClr val="0D3B66"/>
                </a:solidFill>
                <a:latin typeface="+mj-lt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FC468AA-4559-4E17-AFEA-118412153776}"/>
                </a:ext>
              </a:extLst>
            </p:cNvPr>
            <p:cNvGrpSpPr/>
            <p:nvPr/>
          </p:nvGrpSpPr>
          <p:grpSpPr>
            <a:xfrm>
              <a:off x="8127390" y="1019408"/>
              <a:ext cx="3409826" cy="4150660"/>
              <a:chOff x="3806709" y="1381928"/>
              <a:chExt cx="3409826" cy="4150660"/>
            </a:xfrm>
          </p:grpSpPr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28F691D3-BCAC-4E2E-815C-A13687466BF1}"/>
                  </a:ext>
                </a:extLst>
              </p:cNvPr>
              <p:cNvCxnSpPr/>
              <p:nvPr/>
            </p:nvCxnSpPr>
            <p:spPr>
              <a:xfrm>
                <a:off x="5255681" y="23917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E6911117-B6B3-4775-A252-954A0073A6D4}"/>
                  </a:ext>
                </a:extLst>
              </p:cNvPr>
              <p:cNvCxnSpPr/>
              <p:nvPr/>
            </p:nvCxnSpPr>
            <p:spPr>
              <a:xfrm>
                <a:off x="3806709" y="544243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9DE49B43-DF46-4B41-9C99-C6563890E039}"/>
                  </a:ext>
                </a:extLst>
              </p:cNvPr>
              <p:cNvCxnSpPr/>
              <p:nvPr/>
            </p:nvCxnSpPr>
            <p:spPr>
              <a:xfrm>
                <a:off x="5612324" y="2149113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A6412934-BBBD-4B27-8907-86E7D9A147D7}"/>
                  </a:ext>
                </a:extLst>
              </p:cNvPr>
              <p:cNvCxnSpPr/>
              <p:nvPr/>
            </p:nvCxnSpPr>
            <p:spPr>
              <a:xfrm>
                <a:off x="6147061" y="138192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3B042BA2-1A99-4F8A-A0FC-5029E3778264}"/>
                  </a:ext>
                </a:extLst>
              </p:cNvPr>
              <p:cNvCxnSpPr/>
              <p:nvPr/>
            </p:nvCxnSpPr>
            <p:spPr>
              <a:xfrm>
                <a:off x="5612324" y="1622018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1EFDA6A0-A60E-465C-930B-DD07E7670E21}"/>
                  </a:ext>
                </a:extLst>
              </p:cNvPr>
              <p:cNvCxnSpPr/>
              <p:nvPr/>
            </p:nvCxnSpPr>
            <p:spPr>
              <a:xfrm>
                <a:off x="5255681" y="186783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DEDEAC1F-E661-4E02-8780-65B07DE7FE4B}"/>
                  </a:ext>
                </a:extLst>
              </p:cNvPr>
              <p:cNvCxnSpPr/>
              <p:nvPr/>
            </p:nvCxnSpPr>
            <p:spPr>
              <a:xfrm>
                <a:off x="4688483" y="2126511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77AF19D2-D15E-43D5-95DF-7D1FD30B8ECC}"/>
                  </a:ext>
                </a:extLst>
              </p:cNvPr>
              <p:cNvCxnSpPr/>
              <p:nvPr/>
            </p:nvCxnSpPr>
            <p:spPr>
              <a:xfrm>
                <a:off x="4047445" y="2472724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A99A921-E5A4-4EEA-A7CC-5786B4311DEC}"/>
                  </a:ext>
                </a:extLst>
              </p:cNvPr>
              <p:cNvCxnSpPr/>
              <p:nvPr/>
            </p:nvCxnSpPr>
            <p:spPr>
              <a:xfrm>
                <a:off x="3806709" y="481297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5B0C9F76-20D8-455F-B402-8D2FD8261301}"/>
                  </a:ext>
                </a:extLst>
              </p:cNvPr>
              <p:cNvCxnSpPr/>
              <p:nvPr/>
            </p:nvCxnSpPr>
            <p:spPr>
              <a:xfrm>
                <a:off x="5223220" y="4938226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72365E7-367B-430E-B6FE-134F70DDEF13}"/>
                  </a:ext>
                </a:extLst>
              </p:cNvPr>
              <p:cNvCxnSpPr/>
              <p:nvPr/>
            </p:nvCxnSpPr>
            <p:spPr>
              <a:xfrm>
                <a:off x="5772221" y="4645859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BC0034D0-070D-4F12-9649-1A4C79002268}"/>
                  </a:ext>
                </a:extLst>
              </p:cNvPr>
              <p:cNvCxnSpPr/>
              <p:nvPr/>
            </p:nvCxnSpPr>
            <p:spPr>
              <a:xfrm>
                <a:off x="4720944" y="5239787"/>
                <a:ext cx="1069474" cy="90152"/>
              </a:xfrm>
              <a:prstGeom prst="straightConnector1">
                <a:avLst/>
              </a:prstGeom>
              <a:ln w="38100">
                <a:solidFill>
                  <a:srgbClr val="FFC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D2FAA6-4F25-4E13-B1E6-3DFE6D5D075D}"/>
              </a:ext>
            </a:extLst>
          </p:cNvPr>
          <p:cNvGrpSpPr/>
          <p:nvPr/>
        </p:nvGrpSpPr>
        <p:grpSpPr>
          <a:xfrm>
            <a:off x="5064761" y="3501416"/>
            <a:ext cx="2101208" cy="369332"/>
            <a:chOff x="8281856" y="3154540"/>
            <a:chExt cx="3123513" cy="369332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311DB55-2365-4F32-BA8D-BEC6F6C92721}"/>
                </a:ext>
              </a:extLst>
            </p:cNvPr>
            <p:cNvCxnSpPr>
              <a:cxnSpLocks/>
            </p:cNvCxnSpPr>
            <p:nvPr/>
          </p:nvCxnSpPr>
          <p:spPr>
            <a:xfrm>
              <a:off x="8281856" y="3226604"/>
              <a:ext cx="2071113" cy="188658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F01F0DD4-F231-4AAF-96A9-5E9779DB3DC4}"/>
                    </a:ext>
                  </a:extLst>
                </p:cNvPr>
                <p:cNvSpPr/>
                <p:nvPr/>
              </p:nvSpPr>
              <p:spPr>
                <a:xfrm>
                  <a:off x="10628158" y="3154540"/>
                  <a:ext cx="7772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F01F0DD4-F231-4AAF-96A9-5E9779DB3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8158" y="3154540"/>
                  <a:ext cx="7772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9D8AAF5-5134-48F3-96AB-30E7552FC097}"/>
              </a:ext>
            </a:extLst>
          </p:cNvPr>
          <p:cNvGrpSpPr/>
          <p:nvPr/>
        </p:nvGrpSpPr>
        <p:grpSpPr>
          <a:xfrm>
            <a:off x="9649433" y="3722068"/>
            <a:ext cx="1992805" cy="381799"/>
            <a:chOff x="8087307" y="2928590"/>
            <a:chExt cx="1992805" cy="381799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6C35EE7-5403-428E-91C9-DB075287431A}"/>
                </a:ext>
              </a:extLst>
            </p:cNvPr>
            <p:cNvCxnSpPr>
              <a:cxnSpLocks/>
            </p:cNvCxnSpPr>
            <p:nvPr/>
          </p:nvCxnSpPr>
          <p:spPr>
            <a:xfrm>
              <a:off x="8087307" y="3059882"/>
              <a:ext cx="1992805" cy="250507"/>
            </a:xfrm>
            <a:prstGeom prst="straightConnector1">
              <a:avLst/>
            </a:prstGeom>
            <a:ln w="38100">
              <a:solidFill>
                <a:srgbClr val="1B2A4A"/>
              </a:solidFill>
              <a:tailEnd type="triangl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C1AB1E9-4B7D-4329-A7E9-070D10B4D007}"/>
                    </a:ext>
                  </a:extLst>
                </p:cNvPr>
                <p:cNvSpPr/>
                <p:nvPr/>
              </p:nvSpPr>
              <p:spPr>
                <a:xfrm>
                  <a:off x="9549309" y="2928590"/>
                  <a:ext cx="5228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C1AB1E9-4B7D-4329-A7E9-070D10B4D0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49309" y="2928590"/>
                  <a:ext cx="52283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F4E4D05-9470-47DB-9FBB-7B6E686BE2B6}"/>
              </a:ext>
            </a:extLst>
          </p:cNvPr>
          <p:cNvGrpSpPr/>
          <p:nvPr/>
        </p:nvGrpSpPr>
        <p:grpSpPr>
          <a:xfrm>
            <a:off x="9794480" y="3034676"/>
            <a:ext cx="2110828" cy="369332"/>
            <a:chOff x="8281856" y="3154540"/>
            <a:chExt cx="3137813" cy="369332"/>
          </a:xfrm>
        </p:grpSpPr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DCD33BC-42DF-452B-9931-AF10A38B55F2}"/>
                </a:ext>
              </a:extLst>
            </p:cNvPr>
            <p:cNvCxnSpPr>
              <a:cxnSpLocks/>
            </p:cNvCxnSpPr>
            <p:nvPr/>
          </p:nvCxnSpPr>
          <p:spPr>
            <a:xfrm>
              <a:off x="8281856" y="3226604"/>
              <a:ext cx="3035958" cy="273769"/>
            </a:xfrm>
            <a:prstGeom prst="straightConnector1">
              <a:avLst/>
            </a:prstGeom>
            <a:ln w="38100">
              <a:solidFill>
                <a:srgbClr val="1B2A4A"/>
              </a:solidFill>
              <a:headEnd type="triangle"/>
              <a:tailEnd type="none"/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90AF3D3-5403-407B-AE02-AE06C3416111}"/>
                    </a:ext>
                  </a:extLst>
                </p:cNvPr>
                <p:cNvSpPr/>
                <p:nvPr/>
              </p:nvSpPr>
              <p:spPr>
                <a:xfrm>
                  <a:off x="10628160" y="3154540"/>
                  <a:ext cx="79150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oMath>
                    </m:oMathPara>
                  </a14:m>
                  <a:endParaRPr lang="en-IN" b="1">
                    <a:solidFill>
                      <a:srgbClr val="002060"/>
                    </a:solidFill>
                    <a:latin typeface="Brush Script MT" panose="03060802040406070304" pitchFamily="66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390AF3D3-5403-407B-AE02-AE06C34161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8160" y="3154540"/>
                  <a:ext cx="79150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1024AB3-4A81-4026-B440-91FE135E0B4F}"/>
                  </a:ext>
                </a:extLst>
              </p:cNvPr>
              <p:cNvSpPr/>
              <p:nvPr/>
            </p:nvSpPr>
            <p:spPr>
              <a:xfrm>
                <a:off x="368039" y="949132"/>
                <a:ext cx="19014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1024AB3-4A81-4026-B440-91FE135E0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039" y="949132"/>
                <a:ext cx="1901418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AE01725-92C6-4309-8802-082F7B3BCD4D}"/>
                  </a:ext>
                </a:extLst>
              </p:cNvPr>
              <p:cNvSpPr/>
              <p:nvPr/>
            </p:nvSpPr>
            <p:spPr>
              <a:xfrm>
                <a:off x="320275" y="1352952"/>
                <a:ext cx="1835824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800" b="1">
                    <a:solidFill>
                      <a:srgbClr val="0D3B66"/>
                    </a:solidFill>
                  </a:rPr>
                  <a:t>=-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AE01725-92C6-4309-8802-082F7B3BCD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75" y="1352952"/>
                <a:ext cx="1835824" cy="717889"/>
              </a:xfrm>
              <a:prstGeom prst="rect">
                <a:avLst/>
              </a:prstGeom>
              <a:blipFill>
                <a:blip r:embed="rId9"/>
                <a:stretch>
                  <a:fillRect l="-6977" t="-1695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1D8F9280-0C87-4CB3-9B4F-6CAEA518E152}"/>
                  </a:ext>
                </a:extLst>
              </p:cNvPr>
              <p:cNvSpPr/>
              <p:nvPr/>
            </p:nvSpPr>
            <p:spPr>
              <a:xfrm>
                <a:off x="567405" y="5400034"/>
                <a:ext cx="86113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b="1">
                    <a:solidFill>
                      <a:srgbClr val="0D3B66"/>
                    </a:solidFill>
                  </a:rPr>
                  <a:t>=0</a:t>
                </a:r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1D8F9280-0C87-4CB3-9B4F-6CAEA518E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405" y="5400034"/>
                <a:ext cx="861133" cy="523220"/>
              </a:xfrm>
              <a:prstGeom prst="rect">
                <a:avLst/>
              </a:prstGeom>
              <a:blipFill>
                <a:blip r:embed="rId10"/>
                <a:stretch>
                  <a:fillRect t="-11628" r="-13475" b="-325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6E6ED2A-8D30-4733-A843-8AF3B3F88FB2}"/>
                  </a:ext>
                </a:extLst>
              </p:cNvPr>
              <p:cNvSpPr/>
              <p:nvPr/>
            </p:nvSpPr>
            <p:spPr>
              <a:xfrm>
                <a:off x="231424" y="4839238"/>
                <a:ext cx="1349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𝒊𝒇</m:t>
                          </m:r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0" i="0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6E6ED2A-8D30-4733-A843-8AF3B3F88F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24" y="4839238"/>
                <a:ext cx="1349921" cy="369332"/>
              </a:xfrm>
              <a:prstGeom prst="rect">
                <a:avLst/>
              </a:prstGeom>
              <a:blipFill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E9F33D5-1571-4337-B707-6AF8C1F7DCE7}"/>
                  </a:ext>
                </a:extLst>
              </p:cNvPr>
              <p:cNvSpPr/>
              <p:nvPr/>
            </p:nvSpPr>
            <p:spPr>
              <a:xfrm>
                <a:off x="6303997" y="4001561"/>
                <a:ext cx="166738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E9F33D5-1571-4337-B707-6AF8C1F7DC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997" y="4001561"/>
                <a:ext cx="1667380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825DE86-F477-4734-B600-7DA5B48DD006}"/>
                  </a:ext>
                </a:extLst>
              </p:cNvPr>
              <p:cNvSpPr/>
              <p:nvPr/>
            </p:nvSpPr>
            <p:spPr>
              <a:xfrm>
                <a:off x="6074511" y="4305238"/>
                <a:ext cx="1725216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800" b="1">
                    <a:solidFill>
                      <a:srgbClr val="0D3B66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825DE86-F477-4734-B600-7DA5B48DD0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511" y="4305238"/>
                <a:ext cx="1725216" cy="717889"/>
              </a:xfrm>
              <a:prstGeom prst="rect">
                <a:avLst/>
              </a:prstGeom>
              <a:blipFill>
                <a:blip r:embed="rId13"/>
                <a:stretch>
                  <a:fillRect l="-7067" t="-847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06E23DD-6EB9-4499-9DDF-CD84C181B14A}"/>
                  </a:ext>
                </a:extLst>
              </p:cNvPr>
              <p:cNvSpPr/>
              <p:nvPr/>
            </p:nvSpPr>
            <p:spPr>
              <a:xfrm>
                <a:off x="6393573" y="5034777"/>
                <a:ext cx="1110817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b="1">
                    <a:solidFill>
                      <a:srgbClr val="0D3B66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06E23DD-6EB9-4499-9DDF-CD84C181B1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573" y="5034777"/>
                <a:ext cx="1110817" cy="717889"/>
              </a:xfrm>
              <a:prstGeom prst="rect">
                <a:avLst/>
              </a:prstGeom>
              <a:blipFill>
                <a:blip r:embed="rId14"/>
                <a:stretch>
                  <a:fillRect t="-1695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C7508B9-C00D-4648-8688-E2350DB215CF}"/>
                  </a:ext>
                </a:extLst>
              </p:cNvPr>
              <p:cNvSpPr/>
              <p:nvPr/>
            </p:nvSpPr>
            <p:spPr>
              <a:xfrm>
                <a:off x="8540865" y="5366571"/>
                <a:ext cx="1349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𝒊𝒇</m:t>
                          </m:r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0" i="0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C7508B9-C00D-4648-8688-E2350DB21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865" y="5366571"/>
                <a:ext cx="1349921" cy="369332"/>
              </a:xfrm>
              <a:prstGeom prst="rect">
                <a:avLst/>
              </a:prstGeom>
              <a:blipFill>
                <a:blip r:embed="rId1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1C94337-1268-40B5-8B93-639326FB1D80}"/>
                  </a:ext>
                </a:extLst>
              </p:cNvPr>
              <p:cNvSpPr/>
              <p:nvPr/>
            </p:nvSpPr>
            <p:spPr>
              <a:xfrm>
                <a:off x="10302564" y="4364215"/>
                <a:ext cx="155837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1C94337-1268-40B5-8B93-639326FB1D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2564" y="4364215"/>
                <a:ext cx="1558375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D05D975-130D-4190-A033-4424DE8D00CC}"/>
                  </a:ext>
                </a:extLst>
              </p:cNvPr>
              <p:cNvSpPr/>
              <p:nvPr/>
            </p:nvSpPr>
            <p:spPr>
              <a:xfrm>
                <a:off x="10254800" y="4768035"/>
                <a:ext cx="1725216" cy="7178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800" b="1">
                    <a:solidFill>
                      <a:srgbClr val="0D3B66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D3B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b>
                            <m:r>
                              <a:rPr lang="en-IN" sz="2800" b="1" i="1" smtClean="0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D3B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D05D975-130D-4190-A033-4424DE8D00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4800" y="4768035"/>
                <a:ext cx="1725216" cy="717889"/>
              </a:xfrm>
              <a:prstGeom prst="rect">
                <a:avLst/>
              </a:prstGeom>
              <a:blipFill>
                <a:blip r:embed="rId17"/>
                <a:stretch>
                  <a:fillRect l="-7067" t="-847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EF96BEB-7515-4A37-B2D0-C5D083168296}"/>
                  </a:ext>
                </a:extLst>
              </p:cNvPr>
              <p:cNvSpPr/>
              <p:nvPr/>
            </p:nvSpPr>
            <p:spPr>
              <a:xfrm>
                <a:off x="15095137" y="8402619"/>
                <a:ext cx="19014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1" i="1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+−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  <a:p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8EF96BEB-7515-4A37-B2D0-C5D083168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5137" y="8402619"/>
                <a:ext cx="1901418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59202FB-C9D3-4B03-9751-356FD18AC619}"/>
                  </a:ext>
                </a:extLst>
              </p:cNvPr>
              <p:cNvSpPr/>
              <p:nvPr/>
            </p:nvSpPr>
            <p:spPr>
              <a:xfrm>
                <a:off x="4647739" y="5154415"/>
                <a:ext cx="13499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𝒊𝒇</m:t>
                          </m:r>
                          <m:r>
                            <a:rPr lang="en-IN" b="1" i="1" smtClean="0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b="0" i="0" smtClean="0">
                          <a:solidFill>
                            <a:srgbClr val="0D3B6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0D3B6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559202FB-C9D3-4B03-9751-356FD18AC6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739" y="5154415"/>
                <a:ext cx="1349921" cy="369332"/>
              </a:xfrm>
              <a:prstGeom prst="rect">
                <a:avLst/>
              </a:prstGeom>
              <a:blipFill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5180E11-C3FF-4849-B730-C263230E5726}"/>
                  </a:ext>
                </a:extLst>
              </p:cNvPr>
              <p:cNvSpPr/>
              <p:nvPr/>
            </p:nvSpPr>
            <p:spPr>
              <a:xfrm>
                <a:off x="9824742" y="5313703"/>
                <a:ext cx="86113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𝑬</m:t>
                    </m:r>
                    <m:r>
                      <a:rPr lang="en-IN" sz="2800" b="1" i="1" smtClean="0">
                        <a:solidFill>
                          <a:srgbClr val="0D3B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800" b="1">
                    <a:solidFill>
                      <a:srgbClr val="0D3B66"/>
                    </a:solidFill>
                  </a:rPr>
                  <a:t>=0</a:t>
                </a:r>
                <a:endParaRPr lang="en-IN" sz="2800">
                  <a:solidFill>
                    <a:srgbClr val="0D3B66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5180E11-C3FF-4849-B730-C263230E57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742" y="5313703"/>
                <a:ext cx="861133" cy="523220"/>
              </a:xfrm>
              <a:prstGeom prst="rect">
                <a:avLst/>
              </a:prstGeom>
              <a:blipFill>
                <a:blip r:embed="rId20"/>
                <a:stretch>
                  <a:fillRect t="-11628" r="-12766" b="-325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3114A7-E8A7-483D-ACC7-5E674D250D57}"/>
                  </a:ext>
                </a:extLst>
              </p:cNvPr>
              <p:cNvSpPr/>
              <p:nvPr/>
            </p:nvSpPr>
            <p:spPr>
              <a:xfrm>
                <a:off x="5515012" y="343374"/>
                <a:ext cx="5180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IN" b="1" dirty="0">
                  <a:solidFill>
                    <a:schemeClr val="bg1"/>
                  </a:solidFill>
                  <a:latin typeface="Brush Script MT" panose="03060802040406070304" pitchFamily="66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3114A7-E8A7-483D-ACC7-5E674D250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012" y="343374"/>
                <a:ext cx="518027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4291BBD-F733-481A-96E1-B985E468DBEF}"/>
                  </a:ext>
                </a:extLst>
              </p:cNvPr>
              <p:cNvSpPr/>
              <p:nvPr/>
            </p:nvSpPr>
            <p:spPr>
              <a:xfrm>
                <a:off x="10424767" y="548969"/>
                <a:ext cx="527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IN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 b="1" dirty="0">
                  <a:solidFill>
                    <a:schemeClr val="bg1"/>
                  </a:solidFill>
                  <a:latin typeface="Brush Script MT" panose="03060802040406070304" pitchFamily="66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4291BBD-F733-481A-96E1-B985E468DB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4767" y="548969"/>
                <a:ext cx="527644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Rectangle 85">
            <a:extLst>
              <a:ext uri="{FF2B5EF4-FFF2-40B4-BE49-F238E27FC236}">
                <a16:creationId xmlns:a16="http://schemas.microsoft.com/office/drawing/2014/main" id="{4D8E9C08-8C52-490E-BB42-AD0E365D3FEF}"/>
              </a:ext>
            </a:extLst>
          </p:cNvPr>
          <p:cNvSpPr/>
          <p:nvPr/>
        </p:nvSpPr>
        <p:spPr>
          <a:xfrm>
            <a:off x="256919" y="193241"/>
            <a:ext cx="7675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  <a:sym typeface="Symbol" panose="05050102010706020507" pitchFamily="18" charset="2"/>
              </a:rPr>
              <a:t>Pair of  sheets-opposite  kind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050C1D-9C70-2936-D482-385E93E445AC}"/>
              </a:ext>
            </a:extLst>
          </p:cNvPr>
          <p:cNvSpPr/>
          <p:nvPr/>
        </p:nvSpPr>
        <p:spPr>
          <a:xfrm>
            <a:off x="256919" y="6122461"/>
            <a:ext cx="63228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dirty="0"/>
              <a:t>Note: For illustrative purposes, the electric field lines and charge distribution  in the figure are not drawn with uniform spacing, although the actual case they are uniform</a:t>
            </a:r>
            <a:endParaRPr lang="en-IN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2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4" grpId="0"/>
      <p:bldP spid="85" grpId="0"/>
      <p:bldP spid="10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7300</TotalTime>
  <Words>703</Words>
  <Application>Microsoft Office PowerPoint</Application>
  <PresentationFormat>Widescreen</PresentationFormat>
  <Paragraphs>140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Brush Script MT</vt:lpstr>
      <vt:lpstr>Calibri</vt:lpstr>
      <vt:lpstr>Cambria Math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194</cp:revision>
  <dcterms:created xsi:type="dcterms:W3CDTF">2020-07-03T02:55:28Z</dcterms:created>
  <dcterms:modified xsi:type="dcterms:W3CDTF">2026-05-24T03:59:54Z</dcterms:modified>
</cp:coreProperties>
</file>