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410.xml" ContentType="application/vnd.openxmlformats-officedocument.presentationml.tags+xml"/>
  <Override PartName="/ppt/tags/tag510.xml" ContentType="application/vnd.openxmlformats-officedocument.presentationml.tags+xml"/>
  <Override PartName="/ppt/tags/tag610.xml" ContentType="application/vnd.openxmlformats-officedocument.presentationml.tags+xml"/>
  <Override PartName="/ppt/tags/tag910.xml" ContentType="application/vnd.openxmlformats-officedocument.presentationml.tags+xml"/>
  <Override PartName="/ppt/tags/tag1110.xml" ContentType="application/vnd.openxmlformats-officedocument.presentationml.tags+xml"/>
  <Override PartName="/ppt/tags/tag1210.xml" ContentType="application/vnd.openxmlformats-officedocument.presentationml.tags+xml"/>
  <Override PartName="/ppt/tags/tag1310.xml" ContentType="application/vnd.openxmlformats-officedocument.presentationml.tags+xml"/>
  <Override PartName="/ppt/tags/tag150.xml" ContentType="application/vnd.openxmlformats-officedocument.presentationml.tags+xml"/>
  <Override PartName="/ppt/tags/tag160.xml" ContentType="application/vnd.openxmlformats-officedocument.presentationml.tags+xml"/>
  <Override PartName="/ppt/tags/tag170.xml" ContentType="application/vnd.openxmlformats-officedocument.presentationml.tags+xml"/>
  <Override PartName="/ppt/tags/tag180.xml" ContentType="application/vnd.openxmlformats-officedocument.presentationml.tags+xml"/>
  <Override PartName="/ppt/tags/tag26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AGPCtYLw2uxelSG4TkTqFw==" hashData="I4Rj34yAWcYKfpt5eeuv43HwqYPdv5OO/8lammdoAEJF8+yK+R/mnh9VGF+pHsLol/ylS7rge1K14EA/PWWISw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1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111E35"/>
    <a:srgbClr val="30804B"/>
    <a:srgbClr val="FF8989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873C94-67C7-4F46-9F35-013FF0B1F575}" v="944" dt="2026-05-31T16:06:32.8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 varScale="1">
        <p:scale>
          <a:sx n="66" d="100"/>
          <a:sy n="66" d="100"/>
        </p:scale>
        <p:origin x="16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9657" y="130628"/>
            <a:ext cx="11858172" cy="6630390"/>
          </a:xfrm>
          <a:prstGeom prst="rect">
            <a:avLst/>
          </a:prstGeom>
          <a:solidFill>
            <a:schemeClr val="bg1"/>
          </a:solidFill>
          <a:ln w="57150"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064388-E2A6-4049-AF4D-EB3701505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939B97A-FD1F-07E5-0068-43A0C3D26C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09539" y="5204838"/>
            <a:ext cx="1357312" cy="13573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25F612-DA6F-E8B0-A947-DE98BD0A02A5}"/>
              </a:ext>
            </a:extLst>
          </p:cNvPr>
          <p:cNvSpPr txBox="1"/>
          <p:nvPr userDrawn="1"/>
        </p:nvSpPr>
        <p:spPr>
          <a:xfrm>
            <a:off x="8637877" y="6142585"/>
            <a:ext cx="203908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chemeClr val="bg1">
                    <a:lumMod val="65000"/>
                  </a:schemeClr>
                </a:solidFill>
              </a:rPr>
              <a:t>Prepared By </a:t>
            </a:r>
            <a:r>
              <a:rPr lang="en-IN" dirty="0" err="1">
                <a:solidFill>
                  <a:schemeClr val="bg1">
                    <a:lumMod val="65000"/>
                  </a:schemeClr>
                </a:solidFill>
              </a:rPr>
              <a:t>Sumith</a:t>
            </a:r>
            <a:endParaRPr lang="en-IN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image" Target="../media/image5.png"/><Relationship Id="rId39" Type="http://schemas.openxmlformats.org/officeDocument/2006/relationships/tags" Target="../tags/tag170.xml"/><Relationship Id="rId21" Type="http://schemas.openxmlformats.org/officeDocument/2006/relationships/tags" Target="../tags/tag410.xml"/><Relationship Id="rId34" Type="http://schemas.openxmlformats.org/officeDocument/2006/relationships/image" Target="../media/image9.png"/><Relationship Id="rId42" Type="http://schemas.openxmlformats.org/officeDocument/2006/relationships/image" Target="../media/image13.png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slideLayout" Target="../slideLayouts/slideLayout1.xml"/><Relationship Id="rId29" Type="http://schemas.openxmlformats.org/officeDocument/2006/relationships/tags" Target="../tags/tag1110.xml"/><Relationship Id="rId41" Type="http://schemas.openxmlformats.org/officeDocument/2006/relationships/tags" Target="../tags/tag180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4.png"/><Relationship Id="rId32" Type="http://schemas.openxmlformats.org/officeDocument/2006/relationships/image" Target="../media/image8.png"/><Relationship Id="rId37" Type="http://schemas.openxmlformats.org/officeDocument/2006/relationships/tags" Target="../tags/tag160.xml"/><Relationship Id="rId40" Type="http://schemas.openxmlformats.org/officeDocument/2006/relationships/image" Target="../media/image12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510.xml"/><Relationship Id="rId28" Type="http://schemas.openxmlformats.org/officeDocument/2006/relationships/image" Target="../media/image6.png"/><Relationship Id="rId36" Type="http://schemas.openxmlformats.org/officeDocument/2006/relationships/image" Target="../media/image10.png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31" Type="http://schemas.openxmlformats.org/officeDocument/2006/relationships/tags" Target="../tags/tag1210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3.png"/><Relationship Id="rId27" Type="http://schemas.openxmlformats.org/officeDocument/2006/relationships/tags" Target="../tags/tag910.xml"/><Relationship Id="rId30" Type="http://schemas.openxmlformats.org/officeDocument/2006/relationships/image" Target="../media/image7.png"/><Relationship Id="rId35" Type="http://schemas.openxmlformats.org/officeDocument/2006/relationships/tags" Target="../tags/tag150.xml"/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tags" Target="../tags/tag610.xml"/><Relationship Id="rId33" Type="http://schemas.openxmlformats.org/officeDocument/2006/relationships/tags" Target="../tags/tag1310.xml"/><Relationship Id="rId38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260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0" Type="http://schemas.openxmlformats.org/officeDocument/2006/relationships/tags" Target="../tags/tag31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45.xml"/><Relationship Id="rId18" Type="http://schemas.openxmlformats.org/officeDocument/2006/relationships/image" Target="../media/image2.png"/><Relationship Id="rId26" Type="http://schemas.openxmlformats.org/officeDocument/2006/relationships/image" Target="../media/image18.png"/><Relationship Id="rId3" Type="http://schemas.openxmlformats.org/officeDocument/2006/relationships/tags" Target="../tags/tag35.xml"/><Relationship Id="rId21" Type="http://schemas.openxmlformats.org/officeDocument/2006/relationships/tags" Target="../tags/tag40.xml"/><Relationship Id="rId34" Type="http://schemas.openxmlformats.org/officeDocument/2006/relationships/image" Target="../media/image22.png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38.xml"/><Relationship Id="rId25" Type="http://schemas.openxmlformats.org/officeDocument/2006/relationships/tags" Target="../tags/tag42.xml"/><Relationship Id="rId33" Type="http://schemas.openxmlformats.org/officeDocument/2006/relationships/tags" Target="../tags/tag46.xml"/><Relationship Id="rId2" Type="http://schemas.openxmlformats.org/officeDocument/2006/relationships/tags" Target="../tags/tag34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15.png"/><Relationship Id="rId29" Type="http://schemas.openxmlformats.org/officeDocument/2006/relationships/tags" Target="../tags/tag4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image" Target="../media/image17.png"/><Relationship Id="rId32" Type="http://schemas.openxmlformats.org/officeDocument/2006/relationships/image" Target="../media/image21.png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41.xml"/><Relationship Id="rId28" Type="http://schemas.openxmlformats.org/officeDocument/2006/relationships/image" Target="../media/image19.png"/><Relationship Id="rId36" Type="http://schemas.openxmlformats.org/officeDocument/2006/relationships/image" Target="../media/image23.png"/><Relationship Id="rId10" Type="http://schemas.openxmlformats.org/officeDocument/2006/relationships/tags" Target="../tags/tag42.xml"/><Relationship Id="rId19" Type="http://schemas.openxmlformats.org/officeDocument/2006/relationships/tags" Target="../tags/tag39.xml"/><Relationship Id="rId31" Type="http://schemas.openxmlformats.org/officeDocument/2006/relationships/tags" Target="../tags/tag45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image" Target="../media/image16.png"/><Relationship Id="rId27" Type="http://schemas.openxmlformats.org/officeDocument/2006/relationships/tags" Target="../tags/tag43.xml"/><Relationship Id="rId30" Type="http://schemas.openxmlformats.org/officeDocument/2006/relationships/image" Target="../media/image20.png"/><Relationship Id="rId35" Type="http://schemas.openxmlformats.org/officeDocument/2006/relationships/tags" Target="../tags/tag47.xml"/><Relationship Id="rId8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image" Target="../media/image26.png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image" Target="../media/image25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image" Target="../media/image24.png"/><Relationship Id="rId5" Type="http://schemas.openxmlformats.org/officeDocument/2006/relationships/tags" Target="../tags/tag52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51.xml"/><Relationship Id="rId9" Type="http://schemas.openxmlformats.org/officeDocument/2006/relationships/tags" Target="../tags/tag5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5.wdp"/><Relationship Id="rId18" Type="http://schemas.openxmlformats.org/officeDocument/2006/relationships/image" Target="../media/image35.png"/><Relationship Id="rId3" Type="http://schemas.openxmlformats.org/officeDocument/2006/relationships/slideLayout" Target="../slideLayouts/slideLayout1.xml"/><Relationship Id="rId7" Type="http://schemas.microsoft.com/office/2007/relationships/hdphoto" Target="../media/hdphoto2.wdp"/><Relationship Id="rId12" Type="http://schemas.openxmlformats.org/officeDocument/2006/relationships/image" Target="../media/image32.png"/><Relationship Id="rId17" Type="http://schemas.microsoft.com/office/2007/relationships/hdphoto" Target="../media/hdphoto7.wdp"/><Relationship Id="rId2" Type="http://schemas.openxmlformats.org/officeDocument/2006/relationships/tags" Target="../tags/tag65.xml"/><Relationship Id="rId16" Type="http://schemas.openxmlformats.org/officeDocument/2006/relationships/image" Target="../media/image34.png"/><Relationship Id="rId1" Type="http://schemas.openxmlformats.org/officeDocument/2006/relationships/tags" Target="../tags/tag64.xml"/><Relationship Id="rId6" Type="http://schemas.openxmlformats.org/officeDocument/2006/relationships/image" Target="../media/image29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31.png"/><Relationship Id="rId19" Type="http://schemas.microsoft.com/office/2007/relationships/hdphoto" Target="../media/hdphoto8.wdp"/><Relationship Id="rId4" Type="http://schemas.openxmlformats.org/officeDocument/2006/relationships/image" Target="../media/image28.png"/><Relationship Id="rId9" Type="http://schemas.microsoft.com/office/2007/relationships/hdphoto" Target="../media/hdphoto3.wdp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81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37.png"/><Relationship Id="rId39" Type="http://schemas.openxmlformats.org/officeDocument/2006/relationships/tags" Target="../tags/tag81.xml"/><Relationship Id="rId21" Type="http://schemas.openxmlformats.org/officeDocument/2006/relationships/tags" Target="../tags/tag72.xml"/><Relationship Id="rId34" Type="http://schemas.openxmlformats.org/officeDocument/2006/relationships/image" Target="../media/image41.png"/><Relationship Id="rId42" Type="http://schemas.openxmlformats.org/officeDocument/2006/relationships/image" Target="../media/image45.png"/><Relationship Id="rId7" Type="http://schemas.openxmlformats.org/officeDocument/2006/relationships/tags" Target="../tags/tag75.xml"/><Relationship Id="rId2" Type="http://schemas.openxmlformats.org/officeDocument/2006/relationships/tags" Target="../tags/tag70.xml"/><Relationship Id="rId16" Type="http://schemas.openxmlformats.org/officeDocument/2006/relationships/tags" Target="../tags/tag84.xml"/><Relationship Id="rId29" Type="http://schemas.openxmlformats.org/officeDocument/2006/relationships/tags" Target="../tags/tag76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24" Type="http://schemas.openxmlformats.org/officeDocument/2006/relationships/image" Target="../media/image36.png"/><Relationship Id="rId32" Type="http://schemas.openxmlformats.org/officeDocument/2006/relationships/image" Target="../media/image40.png"/><Relationship Id="rId37" Type="http://schemas.openxmlformats.org/officeDocument/2006/relationships/tags" Target="../tags/tag80.xml"/><Relationship Id="rId40" Type="http://schemas.openxmlformats.org/officeDocument/2006/relationships/image" Target="../media/image44.png"/><Relationship Id="rId45" Type="http://schemas.openxmlformats.org/officeDocument/2006/relationships/tags" Target="../tags/tag84.xml"/><Relationship Id="rId5" Type="http://schemas.openxmlformats.org/officeDocument/2006/relationships/tags" Target="../tags/tag73.xml"/><Relationship Id="rId15" Type="http://schemas.openxmlformats.org/officeDocument/2006/relationships/tags" Target="../tags/tag83.xml"/><Relationship Id="rId23" Type="http://schemas.openxmlformats.org/officeDocument/2006/relationships/tags" Target="../tags/tag73.xml"/><Relationship Id="rId28" Type="http://schemas.openxmlformats.org/officeDocument/2006/relationships/image" Target="../media/image38.png"/><Relationship Id="rId36" Type="http://schemas.openxmlformats.org/officeDocument/2006/relationships/image" Target="../media/image42.png"/><Relationship Id="rId10" Type="http://schemas.openxmlformats.org/officeDocument/2006/relationships/tags" Target="../tags/tag78.xml"/><Relationship Id="rId19" Type="http://schemas.openxmlformats.org/officeDocument/2006/relationships/tags" Target="../tags/tag71.xml"/><Relationship Id="rId31" Type="http://schemas.openxmlformats.org/officeDocument/2006/relationships/tags" Target="../tags/tag77.xml"/><Relationship Id="rId44" Type="http://schemas.openxmlformats.org/officeDocument/2006/relationships/image" Target="../media/image46.png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tags" Target="../tags/tag82.xml"/><Relationship Id="rId22" Type="http://schemas.openxmlformats.org/officeDocument/2006/relationships/image" Target="../media/image350.png"/><Relationship Id="rId27" Type="http://schemas.openxmlformats.org/officeDocument/2006/relationships/tags" Target="../tags/tag75.xml"/><Relationship Id="rId30" Type="http://schemas.openxmlformats.org/officeDocument/2006/relationships/image" Target="../media/image39.png"/><Relationship Id="rId35" Type="http://schemas.openxmlformats.org/officeDocument/2006/relationships/tags" Target="../tags/tag79.xml"/><Relationship Id="rId43" Type="http://schemas.openxmlformats.org/officeDocument/2006/relationships/tags" Target="../tags/tag83.xml"/><Relationship Id="rId8" Type="http://schemas.openxmlformats.org/officeDocument/2006/relationships/tags" Target="../tags/tag76.xml"/><Relationship Id="rId3" Type="http://schemas.openxmlformats.org/officeDocument/2006/relationships/tags" Target="../tags/tag71.xml"/><Relationship Id="rId12" Type="http://schemas.openxmlformats.org/officeDocument/2006/relationships/tags" Target="../tags/tag80.xml"/><Relationship Id="rId17" Type="http://schemas.openxmlformats.org/officeDocument/2006/relationships/tags" Target="../tags/tag85.xml"/><Relationship Id="rId25" Type="http://schemas.openxmlformats.org/officeDocument/2006/relationships/tags" Target="../tags/tag74.xml"/><Relationship Id="rId33" Type="http://schemas.openxmlformats.org/officeDocument/2006/relationships/tags" Target="../tags/tag78.xml"/><Relationship Id="rId38" Type="http://schemas.openxmlformats.org/officeDocument/2006/relationships/image" Target="../media/image43.png"/><Relationship Id="rId46" Type="http://schemas.openxmlformats.org/officeDocument/2006/relationships/image" Target="../media/image47.png"/><Relationship Id="rId20" Type="http://schemas.openxmlformats.org/officeDocument/2006/relationships/image" Target="../media/image340.png"/><Relationship Id="rId4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98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51.png"/><Relationship Id="rId39" Type="http://schemas.openxmlformats.org/officeDocument/2006/relationships/tags" Target="../tags/tag98.xml"/><Relationship Id="rId21" Type="http://schemas.openxmlformats.org/officeDocument/2006/relationships/tags" Target="../tags/tag89.xml"/><Relationship Id="rId34" Type="http://schemas.openxmlformats.org/officeDocument/2006/relationships/image" Target="../media/image55.png"/><Relationship Id="rId42" Type="http://schemas.openxmlformats.org/officeDocument/2006/relationships/image" Target="../media/image59.png"/><Relationship Id="rId7" Type="http://schemas.openxmlformats.org/officeDocument/2006/relationships/tags" Target="../tags/tag92.xml"/><Relationship Id="rId2" Type="http://schemas.openxmlformats.org/officeDocument/2006/relationships/tags" Target="../tags/tag87.xml"/><Relationship Id="rId16" Type="http://schemas.openxmlformats.org/officeDocument/2006/relationships/tags" Target="../tags/tag101.xml"/><Relationship Id="rId29" Type="http://schemas.openxmlformats.org/officeDocument/2006/relationships/tags" Target="../tags/tag93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24" Type="http://schemas.openxmlformats.org/officeDocument/2006/relationships/image" Target="../media/image50.png"/><Relationship Id="rId32" Type="http://schemas.openxmlformats.org/officeDocument/2006/relationships/image" Target="../media/image54.png"/><Relationship Id="rId37" Type="http://schemas.openxmlformats.org/officeDocument/2006/relationships/tags" Target="../tags/tag97.xml"/><Relationship Id="rId40" Type="http://schemas.openxmlformats.org/officeDocument/2006/relationships/image" Target="../media/image58.png"/><Relationship Id="rId45" Type="http://schemas.openxmlformats.org/officeDocument/2006/relationships/tags" Target="../tags/tag101.xml"/><Relationship Id="rId5" Type="http://schemas.openxmlformats.org/officeDocument/2006/relationships/tags" Target="../tags/tag90.xml"/><Relationship Id="rId15" Type="http://schemas.openxmlformats.org/officeDocument/2006/relationships/tags" Target="../tags/tag100.xml"/><Relationship Id="rId23" Type="http://schemas.openxmlformats.org/officeDocument/2006/relationships/tags" Target="../tags/tag90.xml"/><Relationship Id="rId28" Type="http://schemas.openxmlformats.org/officeDocument/2006/relationships/image" Target="../media/image52.png"/><Relationship Id="rId36" Type="http://schemas.openxmlformats.org/officeDocument/2006/relationships/image" Target="../media/image56.png"/><Relationship Id="rId10" Type="http://schemas.openxmlformats.org/officeDocument/2006/relationships/tags" Target="../tags/tag95.xml"/><Relationship Id="rId19" Type="http://schemas.openxmlformats.org/officeDocument/2006/relationships/tags" Target="../tags/tag88.xml"/><Relationship Id="rId31" Type="http://schemas.openxmlformats.org/officeDocument/2006/relationships/tags" Target="../tags/tag94.xml"/><Relationship Id="rId44" Type="http://schemas.openxmlformats.org/officeDocument/2006/relationships/image" Target="../media/image60.png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tags" Target="../tags/tag99.xml"/><Relationship Id="rId22" Type="http://schemas.openxmlformats.org/officeDocument/2006/relationships/image" Target="../media/image49.png"/><Relationship Id="rId27" Type="http://schemas.openxmlformats.org/officeDocument/2006/relationships/tags" Target="../tags/tag92.xml"/><Relationship Id="rId30" Type="http://schemas.openxmlformats.org/officeDocument/2006/relationships/image" Target="../media/image53.png"/><Relationship Id="rId35" Type="http://schemas.openxmlformats.org/officeDocument/2006/relationships/tags" Target="../tags/tag96.xml"/><Relationship Id="rId43" Type="http://schemas.openxmlformats.org/officeDocument/2006/relationships/tags" Target="../tags/tag100.xml"/><Relationship Id="rId8" Type="http://schemas.openxmlformats.org/officeDocument/2006/relationships/tags" Target="../tags/tag93.xml"/><Relationship Id="rId3" Type="http://schemas.openxmlformats.org/officeDocument/2006/relationships/tags" Target="../tags/tag88.xml"/><Relationship Id="rId12" Type="http://schemas.openxmlformats.org/officeDocument/2006/relationships/tags" Target="../tags/tag97.xml"/><Relationship Id="rId17" Type="http://schemas.openxmlformats.org/officeDocument/2006/relationships/tags" Target="../tags/tag102.xml"/><Relationship Id="rId25" Type="http://schemas.openxmlformats.org/officeDocument/2006/relationships/tags" Target="../tags/tag91.xml"/><Relationship Id="rId33" Type="http://schemas.openxmlformats.org/officeDocument/2006/relationships/tags" Target="../tags/tag95.xml"/><Relationship Id="rId38" Type="http://schemas.openxmlformats.org/officeDocument/2006/relationships/image" Target="../media/image57.png"/><Relationship Id="rId46" Type="http://schemas.openxmlformats.org/officeDocument/2006/relationships/image" Target="../media/image61.png"/><Relationship Id="rId20" Type="http://schemas.openxmlformats.org/officeDocument/2006/relationships/image" Target="../media/image48.png"/><Relationship Id="rId41" Type="http://schemas.openxmlformats.org/officeDocument/2006/relationships/tags" Target="../tags/tag99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115.xml"/><Relationship Id="rId18" Type="http://schemas.openxmlformats.org/officeDocument/2006/relationships/tags" Target="../tags/tag120.xml"/><Relationship Id="rId26" Type="http://schemas.openxmlformats.org/officeDocument/2006/relationships/tags" Target="../tags/tag107.xml"/><Relationship Id="rId39" Type="http://schemas.openxmlformats.org/officeDocument/2006/relationships/image" Target="../media/image69.png"/><Relationship Id="rId21" Type="http://schemas.openxmlformats.org/officeDocument/2006/relationships/tags" Target="../tags/tag123.xml"/><Relationship Id="rId34" Type="http://schemas.openxmlformats.org/officeDocument/2006/relationships/tags" Target="../tags/tag111.xml"/><Relationship Id="rId42" Type="http://schemas.openxmlformats.org/officeDocument/2006/relationships/tags" Target="../tags/tag116.xml"/><Relationship Id="rId47" Type="http://schemas.openxmlformats.org/officeDocument/2006/relationships/image" Target="../media/image73.png"/><Relationship Id="rId50" Type="http://schemas.openxmlformats.org/officeDocument/2006/relationships/tags" Target="../tags/tag120.xml"/><Relationship Id="rId55" Type="http://schemas.openxmlformats.org/officeDocument/2006/relationships/image" Target="../media/image77.png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6" Type="http://schemas.openxmlformats.org/officeDocument/2006/relationships/tags" Target="../tags/tag118.xml"/><Relationship Id="rId29" Type="http://schemas.openxmlformats.org/officeDocument/2006/relationships/image" Target="../media/image64.png"/><Relationship Id="rId11" Type="http://schemas.openxmlformats.org/officeDocument/2006/relationships/tags" Target="../tags/tag113.xml"/><Relationship Id="rId24" Type="http://schemas.openxmlformats.org/officeDocument/2006/relationships/tags" Target="../tags/tag104.xml"/><Relationship Id="rId32" Type="http://schemas.openxmlformats.org/officeDocument/2006/relationships/tags" Target="../tags/tag110.xml"/><Relationship Id="rId37" Type="http://schemas.openxmlformats.org/officeDocument/2006/relationships/image" Target="../media/image68.png"/><Relationship Id="rId40" Type="http://schemas.openxmlformats.org/officeDocument/2006/relationships/tags" Target="../tags/tag115.xml"/><Relationship Id="rId45" Type="http://schemas.openxmlformats.org/officeDocument/2006/relationships/image" Target="../media/image72.png"/><Relationship Id="rId53" Type="http://schemas.openxmlformats.org/officeDocument/2006/relationships/image" Target="../media/image76.png"/><Relationship Id="rId5" Type="http://schemas.openxmlformats.org/officeDocument/2006/relationships/tags" Target="../tags/tag107.xml"/><Relationship Id="rId10" Type="http://schemas.openxmlformats.org/officeDocument/2006/relationships/tags" Target="../tags/tag112.xml"/><Relationship Id="rId19" Type="http://schemas.openxmlformats.org/officeDocument/2006/relationships/tags" Target="../tags/tag121.xml"/><Relationship Id="rId31" Type="http://schemas.openxmlformats.org/officeDocument/2006/relationships/image" Target="../media/image65.png"/><Relationship Id="rId44" Type="http://schemas.openxmlformats.org/officeDocument/2006/relationships/tags" Target="../tags/tag117.xml"/><Relationship Id="rId52" Type="http://schemas.openxmlformats.org/officeDocument/2006/relationships/tags" Target="../tags/tag121.xml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tags" Target="../tags/tag116.xml"/><Relationship Id="rId22" Type="http://schemas.openxmlformats.org/officeDocument/2006/relationships/tags" Target="../tags/tag124.xml"/><Relationship Id="rId27" Type="http://schemas.openxmlformats.org/officeDocument/2006/relationships/image" Target="../media/image63.png"/><Relationship Id="rId30" Type="http://schemas.openxmlformats.org/officeDocument/2006/relationships/tags" Target="../tags/tag109.xml"/><Relationship Id="rId35" Type="http://schemas.openxmlformats.org/officeDocument/2006/relationships/image" Target="../media/image67.png"/><Relationship Id="rId43" Type="http://schemas.openxmlformats.org/officeDocument/2006/relationships/image" Target="../media/image71.png"/><Relationship Id="rId48" Type="http://schemas.openxmlformats.org/officeDocument/2006/relationships/tags" Target="../tags/tag119.xml"/><Relationship Id="rId8" Type="http://schemas.openxmlformats.org/officeDocument/2006/relationships/tags" Target="../tags/tag110.xml"/><Relationship Id="rId51" Type="http://schemas.openxmlformats.org/officeDocument/2006/relationships/image" Target="../media/image75.png"/><Relationship Id="rId3" Type="http://schemas.openxmlformats.org/officeDocument/2006/relationships/tags" Target="../tags/tag105.xml"/><Relationship Id="rId12" Type="http://schemas.openxmlformats.org/officeDocument/2006/relationships/tags" Target="../tags/tag114.xml"/><Relationship Id="rId17" Type="http://schemas.openxmlformats.org/officeDocument/2006/relationships/tags" Target="../tags/tag119.xml"/><Relationship Id="rId25" Type="http://schemas.openxmlformats.org/officeDocument/2006/relationships/image" Target="../media/image62.png"/><Relationship Id="rId33" Type="http://schemas.openxmlformats.org/officeDocument/2006/relationships/image" Target="../media/image66.png"/><Relationship Id="rId38" Type="http://schemas.openxmlformats.org/officeDocument/2006/relationships/tags" Target="../tags/tag114.xml"/><Relationship Id="rId46" Type="http://schemas.openxmlformats.org/officeDocument/2006/relationships/tags" Target="../tags/tag118.xml"/><Relationship Id="rId20" Type="http://schemas.openxmlformats.org/officeDocument/2006/relationships/tags" Target="../tags/tag122.xml"/><Relationship Id="rId41" Type="http://schemas.openxmlformats.org/officeDocument/2006/relationships/image" Target="../media/image70.png"/><Relationship Id="rId54" Type="http://schemas.openxmlformats.org/officeDocument/2006/relationships/tags" Target="../tags/tag122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5" Type="http://schemas.openxmlformats.org/officeDocument/2006/relationships/tags" Target="../tags/tag117.xml"/><Relationship Id="rId23" Type="http://schemas.openxmlformats.org/officeDocument/2006/relationships/slideLayout" Target="../slideLayouts/slideLayout1.xml"/><Relationship Id="rId28" Type="http://schemas.openxmlformats.org/officeDocument/2006/relationships/tags" Target="../tags/tag108.xml"/><Relationship Id="rId36" Type="http://schemas.openxmlformats.org/officeDocument/2006/relationships/tags" Target="../tags/tag112.xml"/><Relationship Id="rId49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37.xml"/><Relationship Id="rId18" Type="http://schemas.openxmlformats.org/officeDocument/2006/relationships/image" Target="../media/image78.png"/><Relationship Id="rId26" Type="http://schemas.openxmlformats.org/officeDocument/2006/relationships/image" Target="../media/image82.png"/><Relationship Id="rId39" Type="http://schemas.openxmlformats.org/officeDocument/2006/relationships/tags" Target="../tags/tag137.xml"/><Relationship Id="rId21" Type="http://schemas.openxmlformats.org/officeDocument/2006/relationships/tags" Target="../tags/tag128.xml"/><Relationship Id="rId34" Type="http://schemas.openxmlformats.org/officeDocument/2006/relationships/image" Target="../media/image86.png"/><Relationship Id="rId42" Type="http://schemas.openxmlformats.org/officeDocument/2006/relationships/image" Target="../media/image90.png"/><Relationship Id="rId7" Type="http://schemas.openxmlformats.org/officeDocument/2006/relationships/tags" Target="../tags/tag131.xml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29" Type="http://schemas.openxmlformats.org/officeDocument/2006/relationships/tags" Target="../tags/tag132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24" Type="http://schemas.openxmlformats.org/officeDocument/2006/relationships/image" Target="../media/image81.png"/><Relationship Id="rId32" Type="http://schemas.openxmlformats.org/officeDocument/2006/relationships/image" Target="../media/image85.png"/><Relationship Id="rId37" Type="http://schemas.openxmlformats.org/officeDocument/2006/relationships/tags" Target="../tags/tag136.xml"/><Relationship Id="rId40" Type="http://schemas.openxmlformats.org/officeDocument/2006/relationships/image" Target="../media/image89.png"/><Relationship Id="rId45" Type="http://schemas.openxmlformats.org/officeDocument/2006/relationships/tags" Target="../tags/tag140.xml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23" Type="http://schemas.openxmlformats.org/officeDocument/2006/relationships/tags" Target="../tags/tag129.xml"/><Relationship Id="rId28" Type="http://schemas.openxmlformats.org/officeDocument/2006/relationships/image" Target="../media/image83.png"/><Relationship Id="rId36" Type="http://schemas.openxmlformats.org/officeDocument/2006/relationships/image" Target="../media/image87.png"/><Relationship Id="rId10" Type="http://schemas.openxmlformats.org/officeDocument/2006/relationships/tags" Target="../tags/tag134.xml"/><Relationship Id="rId19" Type="http://schemas.openxmlformats.org/officeDocument/2006/relationships/tags" Target="../tags/tag127.xml"/><Relationship Id="rId31" Type="http://schemas.openxmlformats.org/officeDocument/2006/relationships/tags" Target="../tags/tag133.xml"/><Relationship Id="rId44" Type="http://schemas.openxmlformats.org/officeDocument/2006/relationships/image" Target="../media/image91.png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Relationship Id="rId22" Type="http://schemas.openxmlformats.org/officeDocument/2006/relationships/image" Target="../media/image80.png"/><Relationship Id="rId27" Type="http://schemas.openxmlformats.org/officeDocument/2006/relationships/tags" Target="../tags/tag131.xml"/><Relationship Id="rId30" Type="http://schemas.openxmlformats.org/officeDocument/2006/relationships/image" Target="../media/image84.png"/><Relationship Id="rId35" Type="http://schemas.openxmlformats.org/officeDocument/2006/relationships/tags" Target="../tags/tag135.xml"/><Relationship Id="rId43" Type="http://schemas.openxmlformats.org/officeDocument/2006/relationships/tags" Target="../tags/tag139.xml"/><Relationship Id="rId8" Type="http://schemas.openxmlformats.org/officeDocument/2006/relationships/tags" Target="../tags/tag132.xml"/><Relationship Id="rId3" Type="http://schemas.openxmlformats.org/officeDocument/2006/relationships/tags" Target="../tags/tag127.xml"/><Relationship Id="rId12" Type="http://schemas.openxmlformats.org/officeDocument/2006/relationships/tags" Target="../tags/tag136.xml"/><Relationship Id="rId17" Type="http://schemas.openxmlformats.org/officeDocument/2006/relationships/slideLayout" Target="../slideLayouts/slideLayout1.xml"/><Relationship Id="rId25" Type="http://schemas.openxmlformats.org/officeDocument/2006/relationships/tags" Target="../tags/tag130.xml"/><Relationship Id="rId33" Type="http://schemas.openxmlformats.org/officeDocument/2006/relationships/tags" Target="../tags/tag134.xml"/><Relationship Id="rId38" Type="http://schemas.openxmlformats.org/officeDocument/2006/relationships/image" Target="../media/image88.png"/><Relationship Id="rId46" Type="http://schemas.openxmlformats.org/officeDocument/2006/relationships/image" Target="../media/image92.png"/><Relationship Id="rId20" Type="http://schemas.openxmlformats.org/officeDocument/2006/relationships/image" Target="../media/image79.png"/><Relationship Id="rId41" Type="http://schemas.openxmlformats.org/officeDocument/2006/relationships/tags" Target="../tags/tag1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5784E65-2026-4FFE-AAD7-60680A01ADE1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889377" y="1087606"/>
                <a:ext cx="2275495" cy="536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2060"/>
                    </a:solidFill>
                  </a:rPr>
                  <a:t>Capacitance 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den>
                    </m:f>
                  </m:oMath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5784E65-2026-4FFE-AAD7-60680A01A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1"/>
                </p:custDataLst>
              </p:nvPr>
            </p:nvSpPr>
            <p:spPr>
              <a:xfrm>
                <a:off x="889377" y="1087606"/>
                <a:ext cx="2275495" cy="536109"/>
              </a:xfrm>
              <a:prstGeom prst="rect">
                <a:avLst/>
              </a:prstGeom>
              <a:blipFill>
                <a:blip r:embed="rId22"/>
                <a:stretch>
                  <a:fillRect l="-2949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971C7C-F99D-46DD-BCFF-A7039B35E96C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4403653" y="1004670"/>
                <a:ext cx="2350131" cy="676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𝑼𝒏𝒊𝒕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𝑪𝒐𝒖𝒍𝒐𝒎𝒃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𝑽𝒐𝒍𝒕</m:t>
                          </m:r>
                        </m:den>
                      </m:f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971C7C-F99D-46DD-BCFF-A7039B35E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3"/>
                </p:custDataLst>
              </p:nvPr>
            </p:nvSpPr>
            <p:spPr>
              <a:xfrm>
                <a:off x="4403653" y="1004670"/>
                <a:ext cx="2350131" cy="67691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1AACD0-8C6E-4DC2-B0F1-A828BEC7F4C2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6830806" y="1184969"/>
                <a:ext cx="17018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𝒇𝒂𝒓𝒂𝒅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1AACD0-8C6E-4DC2-B0F1-A828BEC7F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6830806" y="1184969"/>
                <a:ext cx="1701813" cy="400110"/>
              </a:xfrm>
              <a:prstGeom prst="rect">
                <a:avLst/>
              </a:prstGeom>
              <a:blipFill>
                <a:blip r:embed="rId26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047B247-7012-4C5C-9878-D4834A75101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1652" y="1966790"/>
            <a:ext cx="42452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Capacitance   of a spherical conductor.</a:t>
            </a:r>
            <a:endParaRPr lang="en-IN" sz="2000" b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C38F3E-F3B3-4029-933A-432E4FAB2E7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89377" y="2594231"/>
            <a:ext cx="4405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If it carries a Q charge, then potential  V</a:t>
            </a:r>
            <a:endParaRPr lang="en-IN" sz="20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0C388F2-3669-41E3-AEBC-5FC977D2CE1D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5300661" y="2408122"/>
                <a:ext cx="1596526" cy="7223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0C388F2-3669-41E3-AEBC-5FC977D2C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7"/>
                </p:custDataLst>
              </p:nvPr>
            </p:nvSpPr>
            <p:spPr>
              <a:xfrm>
                <a:off x="5300661" y="2408122"/>
                <a:ext cx="1596526" cy="722314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D26FEE56-3446-485A-880F-ABD08F6AD0AD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8532619" y="3000981"/>
            <a:ext cx="1255579" cy="1287888"/>
            <a:chOff x="9813704" y="1056069"/>
            <a:chExt cx="1255579" cy="128788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D7E02AE7-F8DC-4DAB-AAEE-458027F3BA34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839460" y="1107584"/>
              <a:ext cx="1171978" cy="117197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599499" h="599499"/>
              <a:bevelB w="599499" h="599499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D414EA-CE35-4346-AB31-60D06CD76907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9813704" y="1056069"/>
              <a:ext cx="1255579" cy="1287888"/>
            </a:xfrm>
            <a:prstGeom prst="rect">
              <a:avLst/>
            </a:prstGeom>
            <a:noFill/>
          </p:spPr>
          <p:txBody>
            <a:bodyPr wrap="none" rtlCol="0">
              <a:prstTxWarp prst="textCircle">
                <a:avLst>
                  <a:gd name="adj" fmla="val 73626"/>
                </a:avLst>
              </a:prstTxWarp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</a:rPr>
                <a:t>+++++++++++++++++++++++++++++++++</a:t>
              </a:r>
              <a:endParaRPr lang="en-IN" sz="20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B26BEA0-7AF5-45F9-AA25-E59DA670BC52}"/>
                </a:ext>
              </a:extLst>
            </p:cNvPr>
            <p:cNvCxnSpPr>
              <a:cxnSpLocks/>
            </p:cNvCxnSpPr>
            <p:nvPr/>
          </p:nvCxnSpPr>
          <p:spPr>
            <a:xfrm>
              <a:off x="10547797" y="1700013"/>
              <a:ext cx="402302" cy="24383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8DA604B-2ED7-48EA-B59D-316EC9F757D0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10699817" y="1474201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</a:rPr>
                <a:t>r</a:t>
              </a:r>
              <a:endParaRPr lang="en-IN" sz="2000" b="1" dirty="0">
                <a:solidFill>
                  <a:srgbClr val="00206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6CC05E-3EF5-4F00-8105-F08E4A14A130}"/>
                  </a:ext>
                </a:extLst>
              </p:cNvPr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481806" y="3595605"/>
                <a:ext cx="2275495" cy="536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2060"/>
                    </a:solidFill>
                  </a:rPr>
                  <a:t>Capacitance 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den>
                    </m:f>
                  </m:oMath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6CC05E-3EF5-4F00-8105-F08E4A14A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9"/>
                </p:custDataLst>
              </p:nvPr>
            </p:nvSpPr>
            <p:spPr>
              <a:xfrm>
                <a:off x="1481806" y="3595605"/>
                <a:ext cx="2275495" cy="536109"/>
              </a:xfrm>
              <a:prstGeom prst="rect">
                <a:avLst/>
              </a:prstGeom>
              <a:blipFill>
                <a:blip r:embed="rId30"/>
                <a:stretch>
                  <a:fillRect l="-268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198EEF-F81C-4245-9E25-46AD68D7BEAF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3874142" y="3595605"/>
                <a:ext cx="1350241" cy="8377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f>
                          <m:fPr>
                            <m:ctrlPr>
                              <a:rPr lang="en-US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en-US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𝝅</m:t>
                            </m:r>
                            <m:r>
                              <a:rPr lang="en-US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𝝐</m:t>
                                </m:r>
                              </m:e>
                              <m:sub>
                                <m:r>
                                  <a:rPr lang="en-US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en-US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</m:den>
                        </m:f>
                        <m:f>
                          <m:fPr>
                            <m:ctrlPr>
                              <a:rPr lang="en-US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𝑸</m:t>
                            </m:r>
                          </m:num>
                          <m:den>
                            <m:r>
                              <a:rPr lang="en-US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den>
                        </m:f>
                      </m:den>
                    </m:f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198EEF-F81C-4245-9E25-46AD68D7B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1"/>
                </p:custDataLst>
              </p:nvPr>
            </p:nvSpPr>
            <p:spPr>
              <a:xfrm>
                <a:off x="3874142" y="3595605"/>
                <a:ext cx="1350241" cy="83773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8E13C9-0BAE-46BB-B339-7F013D0ECE68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5450332" y="3644925"/>
                <a:ext cx="13357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𝝅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8E13C9-0BAE-46BB-B339-7F013D0EC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3"/>
                </p:custDataLst>
              </p:nvPr>
            </p:nvSpPr>
            <p:spPr>
              <a:xfrm>
                <a:off x="5450332" y="3644925"/>
                <a:ext cx="1335750" cy="400110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BD73BCD4-D9AE-4C51-8C79-A434962CC95B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22500" y="315904"/>
            <a:ext cx="1469377" cy="40011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Capacitance</a:t>
            </a:r>
            <a:endParaRPr lang="en-IN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8E593E-BE16-4990-B8E1-2C5387FCFB9A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945354" y="4855539"/>
                <a:ext cx="22195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𝝅</m:t>
                      </m:r>
                      <m:r>
                        <a:rPr lang="en-US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8E593E-BE16-4990-B8E1-2C5387FCF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5"/>
                </p:custDataLst>
              </p:nvPr>
            </p:nvSpPr>
            <p:spPr>
              <a:xfrm>
                <a:off x="945354" y="4855539"/>
                <a:ext cx="2219518" cy="400110"/>
              </a:xfrm>
              <a:prstGeom prst="rect">
                <a:avLst/>
              </a:prstGeom>
              <a:blipFill>
                <a:blip r:embed="rId36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78E87B-7D5B-4B39-88E4-AE5C1D03CF09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3851890" y="4697756"/>
                <a:ext cx="1406987" cy="7223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US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US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78E87B-7D5B-4B39-88E4-AE5C1D03C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7"/>
                </p:custDataLst>
              </p:nvPr>
            </p:nvSpPr>
            <p:spPr>
              <a:xfrm>
                <a:off x="3851890" y="4697756"/>
                <a:ext cx="1406987" cy="722314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E57A74C-C4D7-4622-9110-6D265A8BF8C0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5294814" y="4855539"/>
                <a:ext cx="1680588" cy="407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E57A74C-C4D7-4622-9110-6D265A8BF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9"/>
                </p:custDataLst>
              </p:nvPr>
            </p:nvSpPr>
            <p:spPr>
              <a:xfrm>
                <a:off x="5294814" y="4855539"/>
                <a:ext cx="1680588" cy="407099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4EB40C7-491A-459C-BE0D-844B42A7A6FE}"/>
                  </a:ext>
                </a:extLst>
              </p:cNvPr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7438556" y="1585079"/>
                <a:ext cx="25170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𝒎𝒊𝒄𝒓𝒐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𝒇𝒂𝒓𝒂𝒅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( 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4EB40C7-491A-459C-BE0D-844B42A7A6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1"/>
                </p:custDataLst>
              </p:nvPr>
            </p:nvSpPr>
            <p:spPr>
              <a:xfrm>
                <a:off x="7438556" y="1585079"/>
                <a:ext cx="2517035" cy="400110"/>
              </a:xfrm>
              <a:prstGeom prst="rect">
                <a:avLst/>
              </a:prstGeom>
              <a:blipFill>
                <a:blip r:embed="rId42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20921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5" grpId="0"/>
      <p:bldP spid="16" grpId="0"/>
      <p:bldP spid="17" grpId="0"/>
      <p:bldP spid="18" grpId="0" animBg="1"/>
      <p:bldP spid="19" grpId="0"/>
      <p:bldP spid="20" grpId="0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E1D46C-F43F-4675-B474-111DF44CA47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409470" y="2592634"/>
            <a:ext cx="1255579" cy="1287888"/>
            <a:chOff x="9813704" y="1056069"/>
            <a:chExt cx="1255579" cy="128788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35D7C259-A8B7-4E39-B399-B689F948D4B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9839460" y="1107584"/>
              <a:ext cx="1171978" cy="117197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599499" h="599499"/>
              <a:bevelB w="599499" h="599499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45A260C-51D8-4F66-9795-F9E78F68B7E5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9813704" y="1056069"/>
              <a:ext cx="1255579" cy="1287888"/>
            </a:xfrm>
            <a:prstGeom prst="rect">
              <a:avLst/>
            </a:prstGeom>
            <a:noFill/>
          </p:spPr>
          <p:txBody>
            <a:bodyPr wrap="none" rtlCol="0">
              <a:prstTxWarp prst="textCircle">
                <a:avLst>
                  <a:gd name="adj" fmla="val 73626"/>
                </a:avLst>
              </a:prstTxWarp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</a:rPr>
                <a:t>+++++++++++++++++++++++++++++++++</a:t>
              </a:r>
              <a:endParaRPr lang="en-IN" sz="20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0124FDA-5466-4993-A2DC-949E35242393}"/>
                </a:ext>
              </a:extLst>
            </p:cNvPr>
            <p:cNvCxnSpPr>
              <a:cxnSpLocks/>
            </p:cNvCxnSpPr>
            <p:nvPr/>
          </p:nvCxnSpPr>
          <p:spPr>
            <a:xfrm>
              <a:off x="10547797" y="1700013"/>
              <a:ext cx="402302" cy="24383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2FC989-CAB8-4777-8C17-DFA30D0CAF07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10699817" y="1474201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</a:rPr>
                <a:t>r</a:t>
              </a:r>
              <a:endParaRPr lang="en-IN" sz="20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A665BB7-C9BD-4590-810C-C92DACF9408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525406" y="2535502"/>
            <a:ext cx="1255579" cy="1287888"/>
            <a:chOff x="9813704" y="1056069"/>
            <a:chExt cx="1255579" cy="128788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3AC75D9-1F4E-42FD-93E0-2AFD7361F2B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9839460" y="1107584"/>
              <a:ext cx="1171978" cy="117197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599499" h="599499"/>
              <a:bevelB w="599499" h="599499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F987BEF-2616-4F05-815D-617A5D183690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9813704" y="1056069"/>
              <a:ext cx="1255579" cy="1287888"/>
            </a:xfrm>
            <a:prstGeom prst="rect">
              <a:avLst/>
            </a:prstGeom>
            <a:noFill/>
          </p:spPr>
          <p:txBody>
            <a:bodyPr wrap="none" rtlCol="0">
              <a:prstTxWarp prst="textCircle">
                <a:avLst>
                  <a:gd name="adj" fmla="val 73626"/>
                </a:avLst>
              </a:prstTxWarp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</a:rPr>
                <a:t>----------------------------------------------------</a:t>
              </a:r>
              <a:endParaRPr lang="en-IN" sz="20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27ACAAF-FC8A-4FC9-8076-A51E529C9596}"/>
                </a:ext>
              </a:extLst>
            </p:cNvPr>
            <p:cNvCxnSpPr>
              <a:cxnSpLocks/>
            </p:cNvCxnSpPr>
            <p:nvPr/>
          </p:nvCxnSpPr>
          <p:spPr>
            <a:xfrm>
              <a:off x="10547797" y="1700013"/>
              <a:ext cx="402302" cy="24383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457E98-C5ED-40FD-96C5-4B00BE047797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10699817" y="1474201"/>
              <a:ext cx="2760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2060"/>
                  </a:solidFill>
                </a:rPr>
                <a:t>r</a:t>
              </a:r>
              <a:endParaRPr lang="en-IN" sz="2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DEF7F16-373E-412C-9729-9C93DE000BE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08380" y="333383"/>
            <a:ext cx="1196866" cy="40011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Capacitor</a:t>
            </a:r>
            <a:endParaRPr lang="en-IN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EF7F1D8-F4EA-4827-90C9-1956E36017BA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4178859" y="4472951"/>
                <a:ext cx="2275495" cy="536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2060"/>
                    </a:solidFill>
                  </a:rPr>
                  <a:t>Capacitance 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den>
                    </m:f>
                  </m:oMath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EF7F1D8-F4EA-4827-90C9-1956E3601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4178859" y="4472951"/>
                <a:ext cx="2275495" cy="536109"/>
              </a:xfrm>
              <a:prstGeom prst="rect">
                <a:avLst/>
              </a:prstGeom>
              <a:blipFill>
                <a:blip r:embed="rId14"/>
                <a:stretch>
                  <a:fillRect l="-2949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79336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653B98E-46FC-4FCA-977D-F58F9D886E05}"/>
              </a:ext>
            </a:extLst>
          </p:cNvPr>
          <p:cNvCxnSpPr/>
          <p:nvPr/>
        </p:nvCxnSpPr>
        <p:spPr>
          <a:xfrm>
            <a:off x="1084881" y="1441342"/>
            <a:ext cx="0" cy="2293749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EA7F8BC-90C0-4BA4-BD89-6CB89EB78B06}"/>
              </a:ext>
            </a:extLst>
          </p:cNvPr>
          <p:cNvCxnSpPr/>
          <p:nvPr/>
        </p:nvCxnSpPr>
        <p:spPr>
          <a:xfrm>
            <a:off x="2138769" y="1441342"/>
            <a:ext cx="0" cy="2293749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E9B527FF-363E-46E3-9A90-58247F22118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40845" y="1295552"/>
            <a:ext cx="1239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>
                <a:solidFill>
                  <a:srgbClr val="002060"/>
                </a:solidFill>
              </a:rPr>
              <a:t>+++++++++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92D089D-B6A9-43B3-A0AB-6F037D68ACB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90801" y="1330426"/>
            <a:ext cx="2014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>
                <a:solidFill>
                  <a:srgbClr val="002060"/>
                </a:solidFill>
              </a:rPr>
              <a:t>---------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395DC09-A60B-462F-B41B-1FC414060982}"/>
              </a:ext>
            </a:extLst>
          </p:cNvPr>
          <p:cNvGrpSpPr/>
          <p:nvPr/>
        </p:nvGrpSpPr>
        <p:grpSpPr>
          <a:xfrm>
            <a:off x="2177885" y="2623087"/>
            <a:ext cx="1689310" cy="1793929"/>
            <a:chOff x="2092276" y="2623088"/>
            <a:chExt cx="1689310" cy="1793929"/>
          </a:xfrm>
        </p:grpSpPr>
        <p:cxnSp>
          <p:nvCxnSpPr>
            <p:cNvPr id="68" name="Connector: Elbow 67">
              <a:extLst>
                <a:ext uri="{FF2B5EF4-FFF2-40B4-BE49-F238E27FC236}">
                  <a16:creationId xmlns:a16="http://schemas.microsoft.com/office/drawing/2014/main" id="{5BB869F3-4F66-4EE4-9660-EFA019BDA58D}"/>
                </a:ext>
              </a:extLst>
            </p:cNvPr>
            <p:cNvCxnSpPr>
              <a:stCxn id="66" idx="3"/>
            </p:cNvCxnSpPr>
            <p:nvPr/>
          </p:nvCxnSpPr>
          <p:spPr>
            <a:xfrm>
              <a:off x="2092276" y="2623088"/>
              <a:ext cx="1411078" cy="1421968"/>
            </a:xfrm>
            <a:prstGeom prst="bentConnector2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75B8A39-B7A7-4A27-8C1C-3BCCAE14D8FD}"/>
                </a:ext>
              </a:extLst>
            </p:cNvPr>
            <p:cNvCxnSpPr>
              <a:cxnSpLocks/>
            </p:cNvCxnSpPr>
            <p:nvPr/>
          </p:nvCxnSpPr>
          <p:spPr>
            <a:xfrm>
              <a:off x="2882685" y="4045058"/>
              <a:ext cx="898901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012AFBF-4C9C-44AC-AAA9-F026120C57E9}"/>
                </a:ext>
              </a:extLst>
            </p:cNvPr>
            <p:cNvCxnSpPr>
              <a:cxnSpLocks/>
            </p:cNvCxnSpPr>
            <p:nvPr/>
          </p:nvCxnSpPr>
          <p:spPr>
            <a:xfrm>
              <a:off x="3029919" y="4215539"/>
              <a:ext cx="604434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3954266-CC37-49E5-B697-D57A23AAB136}"/>
                </a:ext>
              </a:extLst>
            </p:cNvPr>
            <p:cNvCxnSpPr>
              <a:cxnSpLocks/>
            </p:cNvCxnSpPr>
            <p:nvPr/>
          </p:nvCxnSpPr>
          <p:spPr>
            <a:xfrm>
              <a:off x="3181027" y="4417017"/>
              <a:ext cx="302217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E960E356-DBB0-4702-941F-B1B969A8A2D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24379" y="1295552"/>
            <a:ext cx="1239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>
                <a:solidFill>
                  <a:srgbClr val="002060"/>
                </a:solidFill>
              </a:rPr>
              <a:t>+++++++++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FDF316A-29C6-4BF3-A0E2-328D1915AB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39623" y="377465"/>
            <a:ext cx="2643801" cy="40011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Parallel Plate Capacitor</a:t>
            </a:r>
            <a:endParaRPr lang="en-IN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D451E29-6A84-4FD7-9E2A-55DD46321C47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4377292" y="1836910"/>
                <a:ext cx="118878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den>
                      </m:f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D451E29-6A84-4FD7-9E2A-55DD46321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7"/>
                </p:custDataLst>
              </p:nvPr>
            </p:nvSpPr>
            <p:spPr>
              <a:xfrm>
                <a:off x="4377292" y="1836910"/>
                <a:ext cx="1188787" cy="7861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6D9D4F9-99CB-40BD-B5D4-A04FA3A7A82A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4594932" y="1048253"/>
                <a:ext cx="1914356" cy="624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C</m:t>
                    </m:r>
                    <m:r>
                      <a:rPr lang="en-IN" sz="24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IN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Q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IN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den>
                    </m:f>
                  </m:oMath>
                </a14:m>
                <a:r>
                  <a:rPr lang="en-IN" sz="2400" dirty="0">
                    <a:solidFill>
                      <a:srgbClr val="002060"/>
                    </a:solidFill>
                  </a:rPr>
                  <a:t> -----1</a:t>
                </a: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D6D9D4F9-99CB-40BD-B5D4-A04FA3A7A8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9"/>
                </p:custDataLst>
              </p:nvPr>
            </p:nvSpPr>
            <p:spPr>
              <a:xfrm>
                <a:off x="4594932" y="1048253"/>
                <a:ext cx="1914356" cy="624851"/>
              </a:xfrm>
              <a:prstGeom prst="rect">
                <a:avLst/>
              </a:prstGeom>
              <a:blipFill>
                <a:blip r:embed="rId20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61AF8B0-60B1-4A46-BAD4-3E68FE64B7DB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6096000" y="1999165"/>
                <a:ext cx="19143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Or</m:t>
                    </m:r>
                    <m:r>
                      <a:rPr lang="en-IN" sz="24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IN" sz="24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Q</m:t>
                    </m:r>
                    <m:r>
                      <a:rPr lang="en-IN" sz="24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IN" sz="24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IN" sz="2400" dirty="0">
                    <a:solidFill>
                      <a:srgbClr val="002060"/>
                    </a:solidFill>
                  </a:rPr>
                  <a:t>A</a:t>
                </a: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61AF8B0-60B1-4A46-BAD4-3E68FE64B7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1"/>
                </p:custDataLst>
              </p:nvPr>
            </p:nvSpPr>
            <p:spPr>
              <a:xfrm>
                <a:off x="6096000" y="1999165"/>
                <a:ext cx="1914356" cy="461665"/>
              </a:xfrm>
              <a:prstGeom prst="rect">
                <a:avLst/>
              </a:prstGeom>
              <a:blipFill>
                <a:blip r:embed="rId22"/>
                <a:stretch>
                  <a:fillRect l="-637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7A114D4-DC03-4AF4-A613-526330215D43}"/>
                  </a:ext>
                </a:extLst>
              </p:cNvPr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4377292" y="2968286"/>
                <a:ext cx="11887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𝐸𝑑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7A114D4-DC03-4AF4-A613-526330215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3"/>
                </p:custDataLst>
              </p:nvPr>
            </p:nvSpPr>
            <p:spPr>
              <a:xfrm>
                <a:off x="4377292" y="2968286"/>
                <a:ext cx="1188787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B8A604F-8B5F-43F5-83E1-A92BCD540D8E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5368673" y="2786891"/>
                <a:ext cx="1454653" cy="789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B8A604F-8B5F-43F5-83E1-A92BCD540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5368673" y="2786891"/>
                <a:ext cx="1454653" cy="789896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610A536-0275-44C0-8C62-D0659BFA723B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63891" y="3801463"/>
                <a:ext cx="1070083" cy="6286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2400" dirty="0">
                    <a:solidFill>
                      <a:srgbClr val="002060"/>
                    </a:solidFill>
                  </a:rPr>
                  <a:t>E=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sSub>
                          <m:sSubPr>
                            <m:ctrlPr>
                              <a:rPr lang="en-IN" sz="240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IN" sz="2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610A536-0275-44C0-8C62-D0659BFA7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7"/>
                </p:custDataLst>
              </p:nvPr>
            </p:nvSpPr>
            <p:spPr>
              <a:xfrm>
                <a:off x="1363891" y="3801463"/>
                <a:ext cx="1070083" cy="628634"/>
              </a:xfrm>
              <a:prstGeom prst="rect">
                <a:avLst/>
              </a:prstGeom>
              <a:blipFill>
                <a:blip r:embed="rId28"/>
                <a:stretch>
                  <a:fillRect l="-9143" t="-971" b="-19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FF7F308-74BE-4CDD-8805-4B29C5C7D680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4608901" y="4117671"/>
                <a:ext cx="1454653" cy="784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den>
                      </m:f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7FF7F308-74BE-4CDD-8805-4B29C5C7D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9"/>
                </p:custDataLst>
              </p:nvPr>
            </p:nvSpPr>
            <p:spPr>
              <a:xfrm>
                <a:off x="4608901" y="4117671"/>
                <a:ext cx="1454653" cy="784895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B95D082-527A-420F-9A99-07AB9F4D924A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5899904" y="4060555"/>
                <a:ext cx="1239860" cy="1152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f>
                            <m:f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IN" sz="24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sz="24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B95D082-527A-420F-9A99-07AB9F4D9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1"/>
                </p:custDataLst>
              </p:nvPr>
            </p:nvSpPr>
            <p:spPr>
              <a:xfrm>
                <a:off x="5899904" y="4060555"/>
                <a:ext cx="1239860" cy="1152623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7AD76F5-B2B2-4846-A470-95A271790757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6931449" y="4117671"/>
                <a:ext cx="1618070" cy="784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7AD76F5-B2B2-4846-A470-95A271790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3"/>
                </p:custDataLst>
              </p:nvPr>
            </p:nvSpPr>
            <p:spPr>
              <a:xfrm>
                <a:off x="6931449" y="4117671"/>
                <a:ext cx="1618070" cy="784895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C6E91F3-5436-4459-A145-DA1210E721FC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7033320" y="5233778"/>
                <a:ext cx="1618070" cy="784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C6E91F3-5436-4459-A145-DA1210E72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5"/>
                </p:custDataLst>
              </p:nvPr>
            </p:nvSpPr>
            <p:spPr>
              <a:xfrm>
                <a:off x="7033320" y="5233778"/>
                <a:ext cx="1618070" cy="784895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45368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77" grpId="0"/>
      <p:bldP spid="77" grpId="1"/>
      <p:bldP spid="80" grpId="0" animBg="1"/>
      <p:bldP spid="81" grpId="0"/>
      <p:bldP spid="82" grpId="0"/>
      <p:bldP spid="83" grpId="0"/>
      <p:bldP spid="84" grpId="0"/>
      <p:bldP spid="85" grpId="0"/>
      <p:bldP spid="87" grpId="0"/>
      <p:bldP spid="88" grpId="0"/>
      <p:bldP spid="89" grpId="0"/>
      <p:bldP spid="90" grpId="0"/>
      <p:bldP spid="9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66B33-C012-43F1-55CF-06BAA820AB3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244877" y="686276"/>
            <a:ext cx="678310" cy="2216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1F9661-2342-1AC8-8340-0EB604012D26}"/>
              </a:ext>
            </a:extLst>
          </p:cNvPr>
          <p:cNvCxnSpPr/>
          <p:nvPr/>
        </p:nvCxnSpPr>
        <p:spPr>
          <a:xfrm>
            <a:off x="9037390" y="686276"/>
            <a:ext cx="0" cy="2293749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3508223-29DB-62DC-FB1F-3E82FD04DE26}"/>
              </a:ext>
            </a:extLst>
          </p:cNvPr>
          <p:cNvCxnSpPr/>
          <p:nvPr/>
        </p:nvCxnSpPr>
        <p:spPr>
          <a:xfrm>
            <a:off x="10091278" y="686276"/>
            <a:ext cx="0" cy="2293749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1CFCD6B-9758-FCC1-DF08-09B969F5D26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093354" y="540486"/>
            <a:ext cx="1239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>
                <a:solidFill>
                  <a:srgbClr val="002060"/>
                </a:solidFill>
              </a:rPr>
              <a:t>+++++++++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F3AC3D-705E-D3AF-FFD2-E8FA5DE535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843310" y="575360"/>
            <a:ext cx="2014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>
                <a:solidFill>
                  <a:srgbClr val="002060"/>
                </a:solidFill>
              </a:rPr>
              <a:t>---------</a:t>
            </a: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08E64B3C-0D85-F547-DD5F-ECBC6465CDB5}"/>
              </a:ext>
            </a:extLst>
          </p:cNvPr>
          <p:cNvCxnSpPr>
            <a:cxnSpLocks/>
          </p:cNvCxnSpPr>
          <p:nvPr/>
        </p:nvCxnSpPr>
        <p:spPr>
          <a:xfrm>
            <a:off x="10137772" y="1745738"/>
            <a:ext cx="1411078" cy="1421968"/>
          </a:xfrm>
          <a:prstGeom prst="bentConnector2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C35C46-2302-578B-BCCB-C413EE9E0A1E}"/>
              </a:ext>
            </a:extLst>
          </p:cNvPr>
          <p:cNvCxnSpPr>
            <a:cxnSpLocks/>
          </p:cNvCxnSpPr>
          <p:nvPr/>
        </p:nvCxnSpPr>
        <p:spPr>
          <a:xfrm>
            <a:off x="11099399" y="3258519"/>
            <a:ext cx="898901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C66710-03AD-64B5-D7D8-A06BF95E2F12}"/>
              </a:ext>
            </a:extLst>
          </p:cNvPr>
          <p:cNvCxnSpPr>
            <a:cxnSpLocks/>
          </p:cNvCxnSpPr>
          <p:nvPr/>
        </p:nvCxnSpPr>
        <p:spPr>
          <a:xfrm>
            <a:off x="11246633" y="3429000"/>
            <a:ext cx="604434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628E52-6C57-4D58-BCA4-060F576C1215}"/>
              </a:ext>
            </a:extLst>
          </p:cNvPr>
          <p:cNvCxnSpPr>
            <a:cxnSpLocks/>
          </p:cNvCxnSpPr>
          <p:nvPr/>
        </p:nvCxnSpPr>
        <p:spPr>
          <a:xfrm>
            <a:off x="11397741" y="3630478"/>
            <a:ext cx="302217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3DF7E5F-D154-0B3D-5114-17778E545E3B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5461409" y="575360"/>
                <a:ext cx="1618070" cy="784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3DF7E5F-D154-0B3D-5114-17778E545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5461409" y="575360"/>
                <a:ext cx="1618070" cy="78489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AB034DCC-545F-477A-BF64-B5E80DD488D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04843" y="686276"/>
            <a:ext cx="5339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IN" sz="2400" dirty="0">
                <a:solidFill>
                  <a:srgbClr val="002060"/>
                </a:solidFill>
              </a:rPr>
              <a:t>For a vacuum/ air  capacitor, We have 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615F1B2-FA04-3B2C-0368-9DB0FBFB1798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04843" y="1563568"/>
                <a:ext cx="75308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IN" sz="2000" dirty="0">
                    <a:solidFill>
                      <a:srgbClr val="002060"/>
                    </a:solidFill>
                  </a:rPr>
                  <a:t>When a dielectric slab of dielectric constant k (relative permittivity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IN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IN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IN" sz="2000" dirty="0">
                    <a:solidFill>
                      <a:srgbClr val="002060"/>
                    </a:solidFill>
                  </a:rPr>
                  <a:t>) </a:t>
                </a: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615F1B2-FA04-3B2C-0368-9DB0FBFB1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304843" y="1563568"/>
                <a:ext cx="7530862" cy="400110"/>
              </a:xfrm>
              <a:prstGeom prst="rect">
                <a:avLst/>
              </a:prstGeom>
              <a:blipFill>
                <a:blip r:embed="rId12"/>
                <a:stretch>
                  <a:fillRect l="-810" t="-7576" r="-81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C8ADEECB-1569-A96C-2E93-008CEF1D356C}"/>
              </a:ext>
            </a:extLst>
          </p:cNvPr>
          <p:cNvSpPr txBox="1"/>
          <p:nvPr/>
        </p:nvSpPr>
        <p:spPr>
          <a:xfrm>
            <a:off x="1144431" y="3142046"/>
            <a:ext cx="78357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425F445-D2A1-2D20-3FB1-CD1E8108396B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3843339" y="2333138"/>
                <a:ext cx="161807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IN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425F445-D2A1-2D20-3FB1-CD1E81083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3843339" y="2333138"/>
                <a:ext cx="1618070" cy="7861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FC19113A-7456-0A32-9554-E01BBFCE040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30812" y="6051807"/>
            <a:ext cx="262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IN" sz="2400" dirty="0">
                <a:solidFill>
                  <a:schemeClr val="bg1">
                    <a:lumMod val="50000"/>
                  </a:schemeClr>
                </a:solidFill>
              </a:rPr>
              <a:t>(Over Simplified)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918F29-17C2-454B-07DF-DCC4EC85C02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11856" y="308742"/>
            <a:ext cx="4715202" cy="40011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Parallel Plate Capacitor- Effect of Dielectric</a:t>
            </a:r>
            <a:endParaRPr lang="en-IN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13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/>
      <p:bldP spid="24" grpId="0"/>
      <p:bldP spid="28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B2210A-8BC3-4C37-AF49-891665970A4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92368" y="1441342"/>
            <a:ext cx="678310" cy="2216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653B98E-46FC-4FCA-977D-F58F9D886E05}"/>
              </a:ext>
            </a:extLst>
          </p:cNvPr>
          <p:cNvCxnSpPr/>
          <p:nvPr/>
        </p:nvCxnSpPr>
        <p:spPr>
          <a:xfrm>
            <a:off x="1084881" y="1441342"/>
            <a:ext cx="0" cy="2293749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EA7F8BC-90C0-4BA4-BD89-6CB89EB78B06}"/>
              </a:ext>
            </a:extLst>
          </p:cNvPr>
          <p:cNvCxnSpPr/>
          <p:nvPr/>
        </p:nvCxnSpPr>
        <p:spPr>
          <a:xfrm>
            <a:off x="2138769" y="1441342"/>
            <a:ext cx="0" cy="2293749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E9B527FF-363E-46E3-9A90-58247F22118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40845" y="1295552"/>
            <a:ext cx="1239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>
                <a:solidFill>
                  <a:srgbClr val="002060"/>
                </a:solidFill>
              </a:rPr>
              <a:t>+++++++++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92D089D-B6A9-43B3-A0AB-6F037D68ACB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890801" y="1330426"/>
            <a:ext cx="2014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>
                <a:solidFill>
                  <a:srgbClr val="002060"/>
                </a:solidFill>
              </a:rPr>
              <a:t>---------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395DC09-A60B-462F-B41B-1FC414060982}"/>
              </a:ext>
            </a:extLst>
          </p:cNvPr>
          <p:cNvGrpSpPr/>
          <p:nvPr/>
        </p:nvGrpSpPr>
        <p:grpSpPr>
          <a:xfrm>
            <a:off x="2177885" y="2623087"/>
            <a:ext cx="1689310" cy="1793929"/>
            <a:chOff x="2092276" y="2623088"/>
            <a:chExt cx="1689310" cy="1793929"/>
          </a:xfrm>
        </p:grpSpPr>
        <p:cxnSp>
          <p:nvCxnSpPr>
            <p:cNvPr id="68" name="Connector: Elbow 67">
              <a:extLst>
                <a:ext uri="{FF2B5EF4-FFF2-40B4-BE49-F238E27FC236}">
                  <a16:creationId xmlns:a16="http://schemas.microsoft.com/office/drawing/2014/main" id="{5BB869F3-4F66-4EE4-9660-EFA019BDA58D}"/>
                </a:ext>
              </a:extLst>
            </p:cNvPr>
            <p:cNvCxnSpPr>
              <a:cxnSpLocks/>
              <a:stCxn id="66" idx="3"/>
            </p:cNvCxnSpPr>
            <p:nvPr/>
          </p:nvCxnSpPr>
          <p:spPr>
            <a:xfrm>
              <a:off x="2092276" y="2623088"/>
              <a:ext cx="1411078" cy="1421968"/>
            </a:xfrm>
            <a:prstGeom prst="bentConnector2">
              <a:avLst/>
            </a:prstGeom>
            <a:ln w="3810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75B8A39-B7A7-4A27-8C1C-3BCCAE14D8FD}"/>
                </a:ext>
              </a:extLst>
            </p:cNvPr>
            <p:cNvCxnSpPr>
              <a:cxnSpLocks/>
            </p:cNvCxnSpPr>
            <p:nvPr/>
          </p:nvCxnSpPr>
          <p:spPr>
            <a:xfrm>
              <a:off x="2882685" y="4045058"/>
              <a:ext cx="898901" cy="0"/>
            </a:xfrm>
            <a:prstGeom prst="line">
              <a:avLst/>
            </a:prstGeom>
            <a:ln w="3810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012AFBF-4C9C-44AC-AAA9-F026120C57E9}"/>
                </a:ext>
              </a:extLst>
            </p:cNvPr>
            <p:cNvCxnSpPr>
              <a:cxnSpLocks/>
            </p:cNvCxnSpPr>
            <p:nvPr/>
          </p:nvCxnSpPr>
          <p:spPr>
            <a:xfrm>
              <a:off x="3029919" y="4215539"/>
              <a:ext cx="604434" cy="0"/>
            </a:xfrm>
            <a:prstGeom prst="line">
              <a:avLst/>
            </a:prstGeom>
            <a:ln w="3810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3954266-CC37-49E5-B697-D57A23AAB136}"/>
                </a:ext>
              </a:extLst>
            </p:cNvPr>
            <p:cNvCxnSpPr>
              <a:cxnSpLocks/>
            </p:cNvCxnSpPr>
            <p:nvPr/>
          </p:nvCxnSpPr>
          <p:spPr>
            <a:xfrm>
              <a:off x="3181027" y="4417017"/>
              <a:ext cx="302217" cy="0"/>
            </a:xfrm>
            <a:prstGeom prst="line">
              <a:avLst/>
            </a:prstGeom>
            <a:ln w="38100">
              <a:solidFill>
                <a:srgbClr val="00206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6FDF316A-29C6-4BF3-A0E2-328D1915AB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09622" y="456392"/>
            <a:ext cx="5432128" cy="40011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Parallel Plate Capacitor-Factors effecting Capacity</a:t>
            </a:r>
            <a:endParaRPr lang="en-IN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C6E91F3-5436-4459-A145-DA1210E721FC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4634710" y="970018"/>
                <a:ext cx="1618070" cy="784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den>
                      </m:f>
                    </m:oMath>
                  </m:oMathPara>
                </a14:m>
                <a:endParaRPr lang="en-IN" sz="32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C6E91F3-5436-4459-A145-DA1210E72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4634710" y="970018"/>
                <a:ext cx="1618070" cy="7848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4C889ED-54A1-4D6B-8519-3D753B27DF4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693887" y="2100631"/>
            <a:ext cx="45974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Increase Area of the plates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Decrease distance of separation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</a:rPr>
              <a:t>Introduce a dielectric</a:t>
            </a:r>
            <a:endParaRPr lang="en-IN" sz="2400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2458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00uF 16V Tantalum Capacitor buy online at Low Price in India -  ElectronicsComp.com">
            <a:extLst>
              <a:ext uri="{FF2B5EF4-FFF2-40B4-BE49-F238E27FC236}">
                <a16:creationId xmlns:a16="http://schemas.microsoft.com/office/drawing/2014/main" id="{B124BB2C-2FBF-464F-870B-6C687998C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20169">
            <a:off x="1271353" y="178182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20nF Ceramic capacitor CAP23 | Faranux Electronics">
            <a:extLst>
              <a:ext uri="{FF2B5EF4-FFF2-40B4-BE49-F238E27FC236}">
                <a16:creationId xmlns:a16="http://schemas.microsoft.com/office/drawing/2014/main" id="{8F32090F-144D-4A20-BD6F-C9AB2A76E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48" b="89950" l="7874" r="89764">
                        <a14:foregroundMark x1="7874" y1="28643" x2="7874" y2="28643"/>
                        <a14:foregroundMark x1="7874" y1="26633" x2="7874" y2="266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62" y="2197074"/>
            <a:ext cx="2419350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uy 100uf-63v-Electrolytic Capacitors Online In India. Hyderabad">
            <a:extLst>
              <a:ext uri="{FF2B5EF4-FFF2-40B4-BE49-F238E27FC236}">
                <a16:creationId xmlns:a16="http://schemas.microsoft.com/office/drawing/2014/main" id="{570FD5D1-A1B8-4480-81CA-2CCF167AF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00" y="405374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14921E2-35E1-427C-8405-B657F63D32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667" b="99111" l="9778" r="89778">
                        <a14:foregroundMark x1="46667" y1="7111" x2="46667" y2="7111"/>
                        <a14:foregroundMark x1="37333" y1="35556" x2="37333" y2="35556"/>
                        <a14:foregroundMark x1="38222" y1="32889" x2="17333" y2="85778"/>
                        <a14:foregroundMark x1="62667" y1="49778" x2="49778" y2="99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6301" y="4340199"/>
            <a:ext cx="2143125" cy="2143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6210FE-EDAA-435F-B101-26E5A3A1FE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38224" y1="39487" x2="13900" y2="6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1872" y="739256"/>
            <a:ext cx="4030819" cy="30347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912B4C-EB3B-4427-BB67-B13F3506554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backgroundMark x1="35612" y1="79006" x2="35612" y2="79006"/>
                        <a14:backgroundMark x1="39209" y1="71271" x2="42446" y2="64088"/>
                        <a14:backgroundMark x1="25180" y1="78453" x2="35252" y2="729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706481">
            <a:off x="-388082" y="3993551"/>
            <a:ext cx="3476558" cy="2263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321940-8655-468C-B5BF-1828820E8B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778" b="89778" l="2667" r="99556">
                        <a14:foregroundMark x1="19111" y1="59556" x2="19111" y2="59556"/>
                        <a14:foregroundMark x1="3111" y1="66222" x2="24000" y2="58667"/>
                        <a14:foregroundMark x1="24000" y1="58667" x2="24000" y2="58667"/>
                        <a14:foregroundMark x1="74222" y1="36444" x2="99556" y2="2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7975" y="317511"/>
            <a:ext cx="2143125" cy="2143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241B87-5408-45CF-BD46-EFB88B744B2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111" b="96889" l="9778" r="89778">
                        <a14:foregroundMark x1="61333" y1="97333" x2="61333" y2="97333"/>
                        <a14:foregroundMark x1="44000" y1="7111" x2="44000" y2="7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93462" y="661129"/>
            <a:ext cx="4077924" cy="40779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3925E2E-AF36-46B2-97A1-5F8078DD4B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5258" y="369924"/>
            <a:ext cx="1867485" cy="4616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Capacitors</a:t>
            </a:r>
            <a:endParaRPr lang="en-IN" sz="24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590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8C4A73-8B02-47B3-8D37-74E5F93A515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72157" y="452206"/>
            <a:ext cx="2062039" cy="40011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Capacitor-Symbol</a:t>
            </a:r>
            <a:endParaRPr lang="en-IN" sz="2000" b="1" dirty="0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2C303E-87A2-443A-833E-915A95150689}"/>
              </a:ext>
            </a:extLst>
          </p:cNvPr>
          <p:cNvGrpSpPr/>
          <p:nvPr/>
        </p:nvGrpSpPr>
        <p:grpSpPr>
          <a:xfrm>
            <a:off x="512958" y="1968285"/>
            <a:ext cx="3055432" cy="1642820"/>
            <a:chOff x="512958" y="1968285"/>
            <a:chExt cx="3055432" cy="164282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A167F9A-87F4-4F83-A04E-F71BCC0D575C}"/>
                </a:ext>
              </a:extLst>
            </p:cNvPr>
            <p:cNvCxnSpPr/>
            <p:nvPr/>
          </p:nvCxnSpPr>
          <p:spPr>
            <a:xfrm>
              <a:off x="2334196" y="1968285"/>
              <a:ext cx="0" cy="164282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4BD52AE-92C6-4FC9-99AF-FDD643C0B376}"/>
                </a:ext>
              </a:extLst>
            </p:cNvPr>
            <p:cNvCxnSpPr/>
            <p:nvPr/>
          </p:nvCxnSpPr>
          <p:spPr>
            <a:xfrm>
              <a:off x="1687426" y="1968285"/>
              <a:ext cx="0" cy="164282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95A014D-684C-44E4-AAA4-6C77FE3C41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958" y="2746980"/>
              <a:ext cx="1174468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6BE34D2-35B5-4E65-A91E-D559316925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4196" y="2746980"/>
              <a:ext cx="1234194" cy="42715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F3CCD59-159F-4C7C-9C39-98B0264967C7}"/>
              </a:ext>
            </a:extLst>
          </p:cNvPr>
          <p:cNvGrpSpPr/>
          <p:nvPr/>
        </p:nvGrpSpPr>
        <p:grpSpPr>
          <a:xfrm>
            <a:off x="2979545" y="1342884"/>
            <a:ext cx="3822699" cy="2443979"/>
            <a:chOff x="2979545" y="1342884"/>
            <a:chExt cx="3822699" cy="2443979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F31E193-4748-4AE4-9DB0-5E4E0F1CE9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75991" y="1968285"/>
              <a:ext cx="29487" cy="1243266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AA69CBB-6F70-47E5-B4A0-B9D234F7B9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2343" y="2607590"/>
              <a:ext cx="1174468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447584D-CD09-4F8A-A6D1-E42F965DD9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68050" y="2564875"/>
              <a:ext cx="1234194" cy="42715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859449CB-C52A-458E-BB67-6992EE309E3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3453173">
              <a:off x="2910354" y="1412075"/>
              <a:ext cx="2443979" cy="2305598"/>
            </a:xfrm>
            <a:prstGeom prst="arc">
              <a:avLst>
                <a:gd name="adj1" fmla="val 16647243"/>
                <a:gd name="adj2" fmla="val 19960865"/>
              </a:avLst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7B73DF1-F4B5-4871-81EB-F1BC19FD4373}"/>
              </a:ext>
            </a:extLst>
          </p:cNvPr>
          <p:cNvGrpSpPr/>
          <p:nvPr/>
        </p:nvGrpSpPr>
        <p:grpSpPr>
          <a:xfrm>
            <a:off x="7814937" y="1802907"/>
            <a:ext cx="3055432" cy="1642820"/>
            <a:chOff x="7814937" y="1802907"/>
            <a:chExt cx="3055432" cy="164282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31C1CA9-496B-48D4-917B-041A0DB23AAE}"/>
                </a:ext>
              </a:extLst>
            </p:cNvPr>
            <p:cNvCxnSpPr/>
            <p:nvPr/>
          </p:nvCxnSpPr>
          <p:spPr>
            <a:xfrm>
              <a:off x="9636175" y="1802907"/>
              <a:ext cx="0" cy="164282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47EEF7C-2423-40F1-8A1B-5164BA9FD92D}"/>
                </a:ext>
              </a:extLst>
            </p:cNvPr>
            <p:cNvCxnSpPr/>
            <p:nvPr/>
          </p:nvCxnSpPr>
          <p:spPr>
            <a:xfrm>
              <a:off x="8989405" y="1802907"/>
              <a:ext cx="0" cy="164282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1DD1996-8BCA-46E6-B4C1-37A7B6EFB4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14937" y="2581602"/>
              <a:ext cx="1174468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ACEA2A8-E491-4ACA-A881-9559907B3A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6175" y="2581602"/>
              <a:ext cx="1234194" cy="42715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1B9DC18-6F3C-48DA-9F3B-337095C41C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77581" y="1860552"/>
              <a:ext cx="1374745" cy="1568448"/>
            </a:xfrm>
            <a:prstGeom prst="straightConnector1">
              <a:avLst/>
            </a:prstGeom>
            <a:ln w="381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2404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4CB01794-3E17-4C1A-B943-A047E1F25F18}"/>
              </a:ext>
            </a:extLst>
          </p:cNvPr>
          <p:cNvGrpSpPr/>
          <p:nvPr/>
        </p:nvGrpSpPr>
        <p:grpSpPr>
          <a:xfrm>
            <a:off x="7812672" y="1160090"/>
            <a:ext cx="3483490" cy="1765901"/>
            <a:chOff x="3015255" y="1682472"/>
            <a:chExt cx="3483490" cy="176590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D9D957C-A702-42C5-9FB6-9D817D456AEA}"/>
                </a:ext>
              </a:extLst>
            </p:cNvPr>
            <p:cNvGrpSpPr/>
            <p:nvPr/>
          </p:nvGrpSpPr>
          <p:grpSpPr>
            <a:xfrm>
              <a:off x="5264553" y="1683455"/>
              <a:ext cx="1234192" cy="914043"/>
              <a:chOff x="512958" y="1968285"/>
              <a:chExt cx="3055432" cy="164282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864D6AC-8AA2-4F95-BD02-88AF17A331A9}"/>
                  </a:ext>
                </a:extLst>
              </p:cNvPr>
              <p:cNvCxnSpPr/>
              <p:nvPr/>
            </p:nvCxnSpPr>
            <p:spPr>
              <a:xfrm>
                <a:off x="2334196" y="1968285"/>
                <a:ext cx="0" cy="1642820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E98E2DEC-B5D5-4D07-9797-E50315E4B144}"/>
                  </a:ext>
                </a:extLst>
              </p:cNvPr>
              <p:cNvCxnSpPr/>
              <p:nvPr/>
            </p:nvCxnSpPr>
            <p:spPr>
              <a:xfrm>
                <a:off x="1687426" y="1968285"/>
                <a:ext cx="0" cy="1642820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CB949C8-B645-4314-9264-99B986A69F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2958" y="2746980"/>
                <a:ext cx="1174468" cy="0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8B060ECD-9475-4199-ADE8-A89756A1BEA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34196" y="2746980"/>
                <a:ext cx="1234194" cy="42715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8053BBB-B9BD-4E9C-AFCF-23409197C836}"/>
                </a:ext>
              </a:extLst>
            </p:cNvPr>
            <p:cNvGrpSpPr/>
            <p:nvPr/>
          </p:nvGrpSpPr>
          <p:grpSpPr>
            <a:xfrm>
              <a:off x="4099555" y="1682472"/>
              <a:ext cx="1234192" cy="914043"/>
              <a:chOff x="512958" y="1968285"/>
              <a:chExt cx="3055432" cy="1642820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14A30A2-1AD4-4157-AE10-902972A7C0FB}"/>
                  </a:ext>
                </a:extLst>
              </p:cNvPr>
              <p:cNvCxnSpPr/>
              <p:nvPr/>
            </p:nvCxnSpPr>
            <p:spPr>
              <a:xfrm>
                <a:off x="2334196" y="1968285"/>
                <a:ext cx="0" cy="1642820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72BCC40-4329-4124-848D-6137266F5F5C}"/>
                  </a:ext>
                </a:extLst>
              </p:cNvPr>
              <p:cNvCxnSpPr/>
              <p:nvPr/>
            </p:nvCxnSpPr>
            <p:spPr>
              <a:xfrm>
                <a:off x="1687426" y="1968285"/>
                <a:ext cx="0" cy="1642820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AE74A3A-CDD8-4FA3-BC98-75069CFCC3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2958" y="2746980"/>
                <a:ext cx="1174468" cy="0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30DE6614-0FA2-4C4D-A56B-F9F9EA9099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34196" y="2746980"/>
                <a:ext cx="1234194" cy="42715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BD1E268-A68D-417F-87F5-4E12FD793BDF}"/>
                </a:ext>
              </a:extLst>
            </p:cNvPr>
            <p:cNvGrpSpPr/>
            <p:nvPr/>
          </p:nvGrpSpPr>
          <p:grpSpPr>
            <a:xfrm>
              <a:off x="3015255" y="1683455"/>
              <a:ext cx="1234192" cy="914043"/>
              <a:chOff x="512958" y="1968285"/>
              <a:chExt cx="3055432" cy="1642820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C004D7B-B634-4D0A-9D96-35E754F3196B}"/>
                  </a:ext>
                </a:extLst>
              </p:cNvPr>
              <p:cNvCxnSpPr/>
              <p:nvPr/>
            </p:nvCxnSpPr>
            <p:spPr>
              <a:xfrm>
                <a:off x="2334196" y="1968285"/>
                <a:ext cx="0" cy="1642820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BA6DD1C8-5E77-41D7-8ADD-156DBC0B7BE1}"/>
                  </a:ext>
                </a:extLst>
              </p:cNvPr>
              <p:cNvCxnSpPr/>
              <p:nvPr/>
            </p:nvCxnSpPr>
            <p:spPr>
              <a:xfrm>
                <a:off x="1687426" y="1968285"/>
                <a:ext cx="0" cy="1642820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A339C20E-B780-4A58-8308-E854A739F7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2958" y="2746980"/>
                <a:ext cx="1174468" cy="0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C172479-30B3-4FC7-B16E-3815703901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34196" y="2746980"/>
                <a:ext cx="1234194" cy="42715"/>
              </a:xfrm>
              <a:prstGeom prst="line">
                <a:avLst/>
              </a:prstGeom>
              <a:ln w="38100">
                <a:solidFill>
                  <a:schemeClr val="tx2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2AFFFF6-3B5E-4AE7-8686-3E027C9D24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5255" y="3429000"/>
              <a:ext cx="1234192" cy="1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BE84933-126B-42DC-9D3D-BE7B173ABE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35709" y="2113761"/>
              <a:ext cx="1959" cy="1295866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320F3F5-5774-4270-9139-EA528E8ADA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84660" y="3409627"/>
              <a:ext cx="1614085" cy="1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B2294E-8C44-4F6B-BDD9-4650700D8AFD}"/>
                </a:ext>
              </a:extLst>
            </p:cNvPr>
            <p:cNvCxnSpPr>
              <a:cxnSpLocks/>
            </p:cNvCxnSpPr>
            <p:nvPr/>
          </p:nvCxnSpPr>
          <p:spPr>
            <a:xfrm>
              <a:off x="6498744" y="2139495"/>
              <a:ext cx="0" cy="1308878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D0261B62-DB7B-4881-83F3-33C7B1025E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66071" y="256568"/>
            <a:ext cx="3240631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Grouping  of  Capacitors</a:t>
            </a:r>
            <a:endParaRPr lang="en-IN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E4B9AD3-4D4C-466D-838A-5247CF98A4DC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9321093" y="2033747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en-US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E4B9AD3-4D4C-466D-838A-5247CF98A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9"/>
                </p:custDataLst>
              </p:nvPr>
            </p:nvSpPr>
            <p:spPr>
              <a:xfrm>
                <a:off x="9321093" y="2033747"/>
                <a:ext cx="342764" cy="369332"/>
              </a:xfrm>
              <a:prstGeom prst="rect">
                <a:avLst/>
              </a:prstGeom>
              <a:blipFill>
                <a:blip r:embed="rId20"/>
                <a:stretch>
                  <a:fillRect r="-89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EE288E8-219C-4FFB-881F-1A2371F4B1AC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8286721" y="2020938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en-US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EE288E8-219C-4FFB-881F-1A2371F4B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1"/>
                </p:custDataLst>
              </p:nvPr>
            </p:nvSpPr>
            <p:spPr>
              <a:xfrm>
                <a:off x="8286721" y="2020938"/>
                <a:ext cx="342764" cy="369332"/>
              </a:xfrm>
              <a:prstGeom prst="rect">
                <a:avLst/>
              </a:prstGeom>
              <a:blipFill>
                <a:blip r:embed="rId22"/>
                <a:stretch>
                  <a:fillRect r="-52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31EBC4A-53FF-4617-AC78-F057EAE9A5AD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0458464" y="2074133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en-US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31EBC4A-53FF-4617-AC78-F057EAE9A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3"/>
                </p:custDataLst>
              </p:nvPr>
            </p:nvSpPr>
            <p:spPr>
              <a:xfrm>
                <a:off x="10458464" y="2074133"/>
                <a:ext cx="342764" cy="369332"/>
              </a:xfrm>
              <a:prstGeom prst="rect">
                <a:avLst/>
              </a:prstGeom>
              <a:blipFill>
                <a:blip r:embed="rId24"/>
                <a:stretch>
                  <a:fillRect r="-89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2B7841F-B599-4ACD-9EFC-31B59293551A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8296197" y="533567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2B7841F-B599-4ACD-9EFC-31B592935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8296197" y="533567"/>
                <a:ext cx="342764" cy="369332"/>
              </a:xfrm>
              <a:prstGeom prst="rect">
                <a:avLst/>
              </a:prstGeom>
              <a:blipFill>
                <a:blip r:embed="rId26"/>
                <a:stretch>
                  <a:fillRect r="-535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90ED191-016A-4049-B1E6-75BC7CC30A52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9289867" y="533567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90ED191-016A-4049-B1E6-75BC7CC30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7"/>
                </p:custDataLst>
              </p:nvPr>
            </p:nvSpPr>
            <p:spPr>
              <a:xfrm>
                <a:off x="9289867" y="533567"/>
                <a:ext cx="342764" cy="369332"/>
              </a:xfrm>
              <a:prstGeom prst="rect">
                <a:avLst/>
              </a:prstGeom>
              <a:blipFill>
                <a:blip r:embed="rId28"/>
                <a:stretch>
                  <a:fillRect r="-71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5D6CC99-3F9E-4157-8F8A-CF4B99C020F0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0519187" y="519385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lang="en-US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IN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5D6CC99-3F9E-4157-8F8A-CF4B99C02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9"/>
                </p:custDataLst>
              </p:nvPr>
            </p:nvSpPr>
            <p:spPr>
              <a:xfrm>
                <a:off x="10519187" y="519385"/>
                <a:ext cx="342764" cy="369332"/>
              </a:xfrm>
              <a:prstGeom prst="rect">
                <a:avLst/>
              </a:prstGeom>
              <a:blipFill>
                <a:blip r:embed="rId30"/>
                <a:stretch>
                  <a:fillRect r="-71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494936C-E7DD-460D-A99E-2F778B8C02B2}"/>
                  </a:ext>
                </a:extLst>
              </p:cNvPr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027413" y="1704801"/>
                <a:ext cx="27792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494936C-E7DD-460D-A99E-2F778B8C0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1"/>
                </p:custDataLst>
              </p:nvPr>
            </p:nvSpPr>
            <p:spPr>
              <a:xfrm>
                <a:off x="1027413" y="1704801"/>
                <a:ext cx="2779289" cy="461665"/>
              </a:xfrm>
              <a:prstGeom prst="rect">
                <a:avLst/>
              </a:prstGeom>
              <a:blipFill>
                <a:blip r:embed="rId32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131046A-E23E-419D-A2FC-9D67711CCB42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9199033" y="2858920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131046A-E23E-419D-A2FC-9D67711CC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3"/>
                </p:custDataLst>
              </p:nvPr>
            </p:nvSpPr>
            <p:spPr>
              <a:xfrm>
                <a:off x="9199033" y="2858920"/>
                <a:ext cx="342764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F790D1F-14FE-4C8E-B8B6-1CFB0B1D7943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3929087" y="1704801"/>
                <a:ext cx="1437468" cy="611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US" sz="1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F790D1F-14FE-4C8E-B8B6-1CFB0B1D7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5"/>
                </p:custDataLst>
              </p:nvPr>
            </p:nvSpPr>
            <p:spPr>
              <a:xfrm>
                <a:off x="3929087" y="1704801"/>
                <a:ext cx="1437468" cy="61177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B6A76DE-4E4F-4840-AC2F-4E609C0FEC89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5323477" y="1725305"/>
                <a:ext cx="1437468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sz="1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B6A76DE-4E4F-4840-AC2F-4E609C0FE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7"/>
                </p:custDataLst>
              </p:nvPr>
            </p:nvSpPr>
            <p:spPr>
              <a:xfrm>
                <a:off x="5323477" y="1725305"/>
                <a:ext cx="1437468" cy="610936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0F733F6-D619-48B3-BC73-70BDA75CB2E2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440591" y="2386267"/>
                <a:ext cx="2003803" cy="722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0F733F6-D619-48B3-BC73-70BDA75CB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9"/>
                </p:custDataLst>
              </p:nvPr>
            </p:nvSpPr>
            <p:spPr>
              <a:xfrm>
                <a:off x="1440591" y="2386267"/>
                <a:ext cx="2003803" cy="722314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ABE32E0-783B-4663-8D84-1A121BC1336B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440591" y="3328382"/>
                <a:ext cx="2779289" cy="783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Q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ABE32E0-783B-4663-8D84-1A121BC13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1"/>
                </p:custDataLst>
              </p:nvPr>
            </p:nvSpPr>
            <p:spPr>
              <a:xfrm>
                <a:off x="1440591" y="3328382"/>
                <a:ext cx="2779289" cy="783869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BE0FAD2-D7C7-4825-B5F7-244A0942AC27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027413" y="3328382"/>
                <a:ext cx="515067" cy="670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den>
                      </m:f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BE0FAD2-D7C7-4825-B5F7-244A0942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3"/>
                </p:custDataLst>
              </p:nvPr>
            </p:nvSpPr>
            <p:spPr>
              <a:xfrm>
                <a:off x="1027413" y="3328382"/>
                <a:ext cx="515067" cy="670568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F96F609-C03B-432B-971E-D2D22B8C232F}"/>
                  </a:ext>
                </a:extLst>
              </p:cNvPr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284946" y="4332052"/>
                <a:ext cx="2779289" cy="783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den>
                      </m:f>
                      <m:r>
                        <a:rPr lang="en-US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0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F96F609-C03B-432B-971E-D2D22B8C2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5"/>
                </p:custDataLst>
              </p:nvPr>
            </p:nvSpPr>
            <p:spPr>
              <a:xfrm>
                <a:off x="1284946" y="4332052"/>
                <a:ext cx="2779289" cy="783869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88488BB5-92A3-4284-AE8D-16EA40FB9B88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445071" y="1076585"/>
            <a:ext cx="134216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Series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52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6" grpId="0"/>
      <p:bldP spid="57" grpId="0"/>
      <p:bldP spid="59" grpId="0"/>
      <p:bldP spid="60" grpId="0"/>
      <p:bldP spid="62" grpId="0"/>
      <p:bldP spid="63" grpId="0"/>
      <p:bldP spid="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D9D957C-A702-42C5-9FB6-9D817D456AEA}"/>
              </a:ext>
            </a:extLst>
          </p:cNvPr>
          <p:cNvGrpSpPr/>
          <p:nvPr/>
        </p:nvGrpSpPr>
        <p:grpSpPr>
          <a:xfrm>
            <a:off x="8810587" y="3667111"/>
            <a:ext cx="1279697" cy="914043"/>
            <a:chOff x="512958" y="1968285"/>
            <a:chExt cx="3055432" cy="164282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864D6AC-8AA2-4F95-BD02-88AF17A331A9}"/>
                </a:ext>
              </a:extLst>
            </p:cNvPr>
            <p:cNvCxnSpPr/>
            <p:nvPr/>
          </p:nvCxnSpPr>
          <p:spPr>
            <a:xfrm>
              <a:off x="2334196" y="1968285"/>
              <a:ext cx="0" cy="164282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98E2DEC-B5D5-4D07-9797-E50315E4B144}"/>
                </a:ext>
              </a:extLst>
            </p:cNvPr>
            <p:cNvCxnSpPr/>
            <p:nvPr/>
          </p:nvCxnSpPr>
          <p:spPr>
            <a:xfrm>
              <a:off x="1687426" y="1968285"/>
              <a:ext cx="0" cy="164282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CB949C8-B645-4314-9264-99B986A69F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958" y="2746980"/>
              <a:ext cx="1174468" cy="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B060ECD-9475-4199-ADE8-A89756A1BE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4196" y="2746980"/>
              <a:ext cx="1234194" cy="42715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053BBB-B9BD-4E9C-AFCF-23409197C836}"/>
              </a:ext>
            </a:extLst>
          </p:cNvPr>
          <p:cNvGrpSpPr/>
          <p:nvPr/>
        </p:nvGrpSpPr>
        <p:grpSpPr>
          <a:xfrm>
            <a:off x="8815715" y="2555562"/>
            <a:ext cx="1234192" cy="914043"/>
            <a:chOff x="512958" y="1968285"/>
            <a:chExt cx="3055432" cy="164282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14A30A2-1AD4-4157-AE10-902972A7C0FB}"/>
                </a:ext>
              </a:extLst>
            </p:cNvPr>
            <p:cNvCxnSpPr/>
            <p:nvPr/>
          </p:nvCxnSpPr>
          <p:spPr>
            <a:xfrm>
              <a:off x="2334196" y="1968285"/>
              <a:ext cx="0" cy="164282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72BCC40-4329-4124-848D-6137266F5F5C}"/>
                </a:ext>
              </a:extLst>
            </p:cNvPr>
            <p:cNvCxnSpPr/>
            <p:nvPr/>
          </p:nvCxnSpPr>
          <p:spPr>
            <a:xfrm>
              <a:off x="1687426" y="1968285"/>
              <a:ext cx="0" cy="164282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AE74A3A-CDD8-4FA3-BC98-75069CFCC3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958" y="2746980"/>
              <a:ext cx="1174468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0DE6614-0FA2-4C4D-A56B-F9F9EA9099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4196" y="2746980"/>
              <a:ext cx="1234194" cy="42715"/>
            </a:xfrm>
            <a:prstGeom prst="line">
              <a:avLst/>
            </a:prstGeom>
            <a:ln w="381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BD1E268-A68D-417F-87F5-4E12FD793BDF}"/>
              </a:ext>
            </a:extLst>
          </p:cNvPr>
          <p:cNvGrpSpPr/>
          <p:nvPr/>
        </p:nvGrpSpPr>
        <p:grpSpPr>
          <a:xfrm>
            <a:off x="8815715" y="1203543"/>
            <a:ext cx="1234192" cy="914043"/>
            <a:chOff x="512958" y="1968285"/>
            <a:chExt cx="3055432" cy="164282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C004D7B-B634-4D0A-9D96-35E754F3196B}"/>
                </a:ext>
              </a:extLst>
            </p:cNvPr>
            <p:cNvCxnSpPr/>
            <p:nvPr/>
          </p:nvCxnSpPr>
          <p:spPr>
            <a:xfrm>
              <a:off x="2334196" y="1968285"/>
              <a:ext cx="0" cy="164282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A6DD1C8-5E77-41D7-8ADD-156DBC0B7BE1}"/>
                </a:ext>
              </a:extLst>
            </p:cNvPr>
            <p:cNvCxnSpPr/>
            <p:nvPr/>
          </p:nvCxnSpPr>
          <p:spPr>
            <a:xfrm>
              <a:off x="1687426" y="1968285"/>
              <a:ext cx="0" cy="164282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339C20E-B780-4A58-8308-E854A739F7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958" y="2746980"/>
              <a:ext cx="1174468" cy="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C172479-30B3-4FC7-B16E-3815703901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4196" y="2746980"/>
              <a:ext cx="1234194" cy="42715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AFFFF6-3B5E-4AE7-8686-3E027C9D24B6}"/>
              </a:ext>
            </a:extLst>
          </p:cNvPr>
          <p:cNvCxnSpPr>
            <a:cxnSpLocks/>
          </p:cNvCxnSpPr>
          <p:nvPr/>
        </p:nvCxnSpPr>
        <p:spPr>
          <a:xfrm>
            <a:off x="8169451" y="2956977"/>
            <a:ext cx="742631" cy="31841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BE84933-126B-42DC-9D3D-BE7B173ABED4}"/>
              </a:ext>
            </a:extLst>
          </p:cNvPr>
          <p:cNvCxnSpPr>
            <a:cxnSpLocks/>
          </p:cNvCxnSpPr>
          <p:nvPr/>
        </p:nvCxnSpPr>
        <p:spPr>
          <a:xfrm flipV="1">
            <a:off x="8810587" y="1668639"/>
            <a:ext cx="29140" cy="2443612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320F3F5-5774-4270-9139-EA528E8ADA5B}"/>
              </a:ext>
            </a:extLst>
          </p:cNvPr>
          <p:cNvCxnSpPr>
            <a:cxnSpLocks/>
          </p:cNvCxnSpPr>
          <p:nvPr/>
        </p:nvCxnSpPr>
        <p:spPr>
          <a:xfrm>
            <a:off x="10053539" y="2988819"/>
            <a:ext cx="1074244" cy="22475"/>
          </a:xfrm>
          <a:prstGeom prst="line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6B2294E-8C44-4F6B-BDD9-4650700D8AFD}"/>
              </a:ext>
            </a:extLst>
          </p:cNvPr>
          <p:cNvCxnSpPr>
            <a:cxnSpLocks/>
          </p:cNvCxnSpPr>
          <p:nvPr/>
        </p:nvCxnSpPr>
        <p:spPr>
          <a:xfrm flipH="1">
            <a:off x="10090284" y="1648681"/>
            <a:ext cx="4015" cy="2475451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0261B62-DB7B-4881-83F3-33C7B1025E0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66071" y="256568"/>
            <a:ext cx="3240631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Grouping  of  Capacitors</a:t>
            </a:r>
            <a:endParaRPr lang="en-IN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E4B9AD3-4D4C-466D-838A-5247CF98A4DC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9239807" y="3150954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E4B9AD3-4D4C-466D-838A-5247CF98A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9"/>
                </p:custDataLst>
              </p:nvPr>
            </p:nvSpPr>
            <p:spPr>
              <a:xfrm>
                <a:off x="9239807" y="3150954"/>
                <a:ext cx="342764" cy="369332"/>
              </a:xfrm>
              <a:prstGeom prst="rect">
                <a:avLst/>
              </a:prstGeom>
              <a:blipFill>
                <a:blip r:embed="rId20"/>
                <a:stretch>
                  <a:fillRect r="-89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EE288E8-219C-4FFB-881F-1A2371F4B1AC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9245790" y="4452291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EE288E8-219C-4FFB-881F-1A2371F4B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1"/>
                </p:custDataLst>
              </p:nvPr>
            </p:nvSpPr>
            <p:spPr>
              <a:xfrm>
                <a:off x="9245790" y="4452291"/>
                <a:ext cx="342764" cy="369332"/>
              </a:xfrm>
              <a:prstGeom prst="rect">
                <a:avLst/>
              </a:prstGeom>
              <a:blipFill>
                <a:blip r:embed="rId22"/>
                <a:stretch>
                  <a:fillRect r="-71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31EBC4A-53FF-4617-AC78-F057EAE9A5AD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9185260" y="1780094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31EBC4A-53FF-4617-AC78-F057EAE9A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3"/>
                </p:custDataLst>
              </p:nvPr>
            </p:nvSpPr>
            <p:spPr>
              <a:xfrm>
                <a:off x="9185260" y="1780094"/>
                <a:ext cx="342764" cy="369332"/>
              </a:xfrm>
              <a:prstGeom prst="rect">
                <a:avLst/>
              </a:prstGeom>
              <a:blipFill>
                <a:blip r:embed="rId24"/>
                <a:stretch>
                  <a:fillRect r="-89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2B7841F-B599-4ACD-9EFC-31B59293551A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8791590" y="4330591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2B7841F-B599-4ACD-9EFC-31B592935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8791590" y="4330591"/>
                <a:ext cx="342764" cy="369332"/>
              </a:xfrm>
              <a:prstGeom prst="rect">
                <a:avLst/>
              </a:prstGeom>
              <a:blipFill>
                <a:blip r:embed="rId26"/>
                <a:stretch>
                  <a:fillRect l="-3571" r="-14286" b="-98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90ED191-016A-4049-B1E6-75BC7CC30A52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8825157" y="2984433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IN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90ED191-016A-4049-B1E6-75BC7CC30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7"/>
                </p:custDataLst>
              </p:nvPr>
            </p:nvSpPr>
            <p:spPr>
              <a:xfrm>
                <a:off x="8825157" y="2984433"/>
                <a:ext cx="342764" cy="369332"/>
              </a:xfrm>
              <a:prstGeom prst="rect">
                <a:avLst/>
              </a:prstGeom>
              <a:blipFill>
                <a:blip r:embed="rId28"/>
                <a:stretch>
                  <a:fillRect l="-3571" r="-16071" b="-1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5D6CC99-3F9E-4157-8F8A-CF4B99C020F0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8852786" y="1648681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IN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5D6CC99-3F9E-4157-8F8A-CF4B99C02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9"/>
                </p:custDataLst>
              </p:nvPr>
            </p:nvSpPr>
            <p:spPr>
              <a:xfrm>
                <a:off x="8852786" y="1648681"/>
                <a:ext cx="342764" cy="369332"/>
              </a:xfrm>
              <a:prstGeom prst="rect">
                <a:avLst/>
              </a:prstGeom>
              <a:blipFill>
                <a:blip r:embed="rId30"/>
                <a:stretch>
                  <a:fillRect l="-3571" r="-16071" b="-98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494936C-E7DD-460D-A99E-2F778B8C02B2}"/>
                  </a:ext>
                </a:extLst>
              </p:cNvPr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027413" y="1704801"/>
                <a:ext cx="27792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494936C-E7DD-460D-A99E-2F778B8C0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1"/>
                </p:custDataLst>
              </p:nvPr>
            </p:nvSpPr>
            <p:spPr>
              <a:xfrm>
                <a:off x="1027413" y="1704801"/>
                <a:ext cx="2779289" cy="461665"/>
              </a:xfrm>
              <a:prstGeom prst="rect">
                <a:avLst/>
              </a:prstGeom>
              <a:blipFill>
                <a:blip r:embed="rId3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131046A-E23E-419D-A2FC-9D67711CCB42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9533126" y="5042895"/>
                <a:ext cx="342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131046A-E23E-419D-A2FC-9D67711CCB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3"/>
                </p:custDataLst>
              </p:nvPr>
            </p:nvSpPr>
            <p:spPr>
              <a:xfrm>
                <a:off x="9533126" y="5042895"/>
                <a:ext cx="342764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F790D1F-14FE-4C8E-B8B6-1CFB0B1D7943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3929087" y="1704801"/>
                <a:ext cx="1437468" cy="611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F790D1F-14FE-4C8E-B8B6-1CFB0B1D7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5"/>
                </p:custDataLst>
              </p:nvPr>
            </p:nvSpPr>
            <p:spPr>
              <a:xfrm>
                <a:off x="3929087" y="1704801"/>
                <a:ext cx="1437468" cy="61177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B6A76DE-4E4F-4840-AC2F-4E609C0FEC89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5627806" y="1748254"/>
                <a:ext cx="14374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𝐶𝑉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B6A76DE-4E4F-4840-AC2F-4E609C0FE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7"/>
                </p:custDataLst>
              </p:nvPr>
            </p:nvSpPr>
            <p:spPr>
              <a:xfrm>
                <a:off x="5627806" y="1748254"/>
                <a:ext cx="1437468" cy="369332"/>
              </a:xfrm>
              <a:prstGeom prst="rect">
                <a:avLst/>
              </a:prstGeom>
              <a:blipFill>
                <a:blip r:embed="rId3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0F733F6-D619-48B3-BC73-70BDA75CB2E2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440591" y="2368824"/>
                <a:ext cx="277928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0F733F6-D619-48B3-BC73-70BDA75CB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9"/>
                </p:custDataLst>
              </p:nvPr>
            </p:nvSpPr>
            <p:spPr>
              <a:xfrm>
                <a:off x="1440591" y="2368824"/>
                <a:ext cx="2779289" cy="400110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ABE32E0-783B-4663-8D84-1A121BC1336B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440591" y="3328382"/>
                <a:ext cx="277928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ABE32E0-783B-4663-8D84-1A121BC13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1"/>
                </p:custDataLst>
              </p:nvPr>
            </p:nvSpPr>
            <p:spPr>
              <a:xfrm>
                <a:off x="1440591" y="3328382"/>
                <a:ext cx="2779289" cy="400110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BE0FAD2-D7C7-4825-B5F7-244A0942AC27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027413" y="3328382"/>
                <a:ext cx="51506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𝐶𝑉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BE0FAD2-D7C7-4825-B5F7-244A0942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3"/>
                </p:custDataLst>
              </p:nvPr>
            </p:nvSpPr>
            <p:spPr>
              <a:xfrm>
                <a:off x="1027413" y="3328382"/>
                <a:ext cx="515067" cy="400110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F96F609-C03B-432B-971E-D2D22B8C232F}"/>
                  </a:ext>
                </a:extLst>
              </p:cNvPr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284946" y="4332052"/>
                <a:ext cx="277928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F96F609-C03B-432B-971E-D2D22B8C2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5"/>
                </p:custDataLst>
              </p:nvPr>
            </p:nvSpPr>
            <p:spPr>
              <a:xfrm>
                <a:off x="1284946" y="4332052"/>
                <a:ext cx="2779289" cy="400110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88488BB5-92A3-4284-AE8D-16EA40FB9B88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507126" y="1068358"/>
            <a:ext cx="1130502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Parallel</a:t>
            </a:r>
            <a:endParaRPr lang="en-IN" sz="2400" dirty="0">
              <a:solidFill>
                <a:schemeClr val="bg1"/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419A392-0CD1-4827-BBEF-893FDB000239}"/>
              </a:ext>
            </a:extLst>
          </p:cNvPr>
          <p:cNvCxnSpPr>
            <a:cxnSpLocks/>
          </p:cNvCxnSpPr>
          <p:nvPr/>
        </p:nvCxnSpPr>
        <p:spPr>
          <a:xfrm>
            <a:off x="11117756" y="3012640"/>
            <a:ext cx="10027" cy="2098756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F51639F-9DEE-4072-876B-954602F3DB6C}"/>
              </a:ext>
            </a:extLst>
          </p:cNvPr>
          <p:cNvCxnSpPr>
            <a:cxnSpLocks/>
          </p:cNvCxnSpPr>
          <p:nvPr/>
        </p:nvCxnSpPr>
        <p:spPr>
          <a:xfrm>
            <a:off x="8217259" y="2949572"/>
            <a:ext cx="10027" cy="2098756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5D8A191-7BB0-41EB-956B-1B1F61FCD249}"/>
              </a:ext>
            </a:extLst>
          </p:cNvPr>
          <p:cNvCxnSpPr>
            <a:cxnSpLocks/>
          </p:cNvCxnSpPr>
          <p:nvPr/>
        </p:nvCxnSpPr>
        <p:spPr>
          <a:xfrm>
            <a:off x="8258169" y="5026975"/>
            <a:ext cx="1043036" cy="1592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FB34C06-1C98-4BD0-93B9-9D91BEF37917}"/>
              </a:ext>
            </a:extLst>
          </p:cNvPr>
          <p:cNvCxnSpPr>
            <a:cxnSpLocks/>
          </p:cNvCxnSpPr>
          <p:nvPr/>
        </p:nvCxnSpPr>
        <p:spPr>
          <a:xfrm>
            <a:off x="10053539" y="5001503"/>
            <a:ext cx="1043036" cy="1592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85579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6" grpId="0"/>
      <p:bldP spid="57" grpId="0"/>
      <p:bldP spid="59" grpId="0"/>
      <p:bldP spid="60" grpId="0"/>
      <p:bldP spid="62" grpId="0"/>
      <p:bldP spid="63" grpId="0"/>
      <p:bldP spid="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F9E5FB4-2E6E-464B-BB50-346EE3510794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952290" y="693311"/>
                <a:ext cx="14316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𝑑𝑤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𝑉𝑑𝑞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F9E5FB4-2E6E-464B-BB50-346EE3510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4"/>
                </p:custDataLst>
              </p:nvPr>
            </p:nvSpPr>
            <p:spPr>
              <a:xfrm>
                <a:off x="952290" y="693311"/>
                <a:ext cx="1431610" cy="400110"/>
              </a:xfrm>
              <a:prstGeom prst="rect">
                <a:avLst/>
              </a:prstGeom>
              <a:blipFill>
                <a:blip r:embed="rId25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BC6F242D-8242-4045-87C7-6B4F26B3546F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709174" y="600092"/>
            <a:ext cx="1053888" cy="2620197"/>
            <a:chOff x="8709174" y="600092"/>
            <a:chExt cx="1053888" cy="2620197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459593D7-5BB4-4BE1-8CA2-9C5D61AAC0ED}"/>
                </a:ext>
              </a:extLst>
            </p:cNvPr>
            <p:cNvCxnSpPr/>
            <p:nvPr/>
          </p:nvCxnSpPr>
          <p:spPr>
            <a:xfrm>
              <a:off x="8709174" y="745882"/>
              <a:ext cx="0" cy="2293749"/>
            </a:xfrm>
            <a:prstGeom prst="line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miter lim="800000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FB96AEE-4301-4039-80ED-5F3D0C3FBFAC}"/>
                </a:ext>
              </a:extLst>
            </p:cNvPr>
            <p:cNvCxnSpPr/>
            <p:nvPr/>
          </p:nvCxnSpPr>
          <p:spPr>
            <a:xfrm>
              <a:off x="9763062" y="745882"/>
              <a:ext cx="0" cy="2293749"/>
            </a:xfrm>
            <a:prstGeom prst="line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miter lim="800000"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3626649-7B56-4205-8861-7E61DAB0734A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8765138" y="600092"/>
              <a:ext cx="123987" cy="2585323"/>
            </a:xfrm>
            <a:prstGeom prst="rect">
              <a:avLst/>
            </a:prstGeom>
            <a:noFill/>
            <a:ln/>
          </p:spPr>
          <p:txBody>
            <a:bodyPr wrap="square" rtlCol="0">
              <a:spAutoFit/>
            </a:bodyPr>
            <a:lstStyle/>
            <a:p>
              <a:pPr algn="l"/>
              <a:r>
                <a:rPr lang="en-IN" dirty="0">
                  <a:solidFill>
                    <a:srgbClr val="002060"/>
                  </a:solidFill>
                </a:rPr>
                <a:t>+++++++++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5EBA87-7EBA-4C9F-9C24-A37F1350B226}"/>
                </a:ext>
              </a:extLst>
            </p:cNvPr>
            <p:cNvSpPr txBox="1"/>
            <p:nvPr>
              <p:custDataLst>
                <p:tags r:id="rId22"/>
              </p:custDataLst>
            </p:nvPr>
          </p:nvSpPr>
          <p:spPr>
            <a:xfrm>
              <a:off x="9515094" y="634966"/>
              <a:ext cx="201475" cy="2585323"/>
            </a:xfrm>
            <a:prstGeom prst="rect">
              <a:avLst/>
            </a:prstGeom>
            <a:noFill/>
            <a:ln/>
          </p:spPr>
          <p:txBody>
            <a:bodyPr wrap="square" rtlCol="0">
              <a:spAutoFit/>
            </a:bodyPr>
            <a:lstStyle/>
            <a:p>
              <a:pPr algn="l"/>
              <a:r>
                <a:rPr lang="en-IN" dirty="0">
                  <a:solidFill>
                    <a:srgbClr val="002060"/>
                  </a:solidFill>
                </a:rPr>
                <a:t>---------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EC06049-63F0-4DD1-B738-CC8A799101D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43412" y="175996"/>
            <a:ext cx="3174908" cy="40011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Energy stored in a capacitor.</a:t>
            </a:r>
            <a:endParaRPr lang="en-IN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CF095BE-7EB5-447A-A949-395EB49CA4E8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909052" y="1179999"/>
                <a:ext cx="2709268" cy="7577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𝑑𝑊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r>
                            <a:rPr lang="en-US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𝑉𝑑𝑞</m:t>
                          </m:r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CF095BE-7EB5-447A-A949-395EB49CA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6"/>
                </p:custDataLst>
              </p:nvPr>
            </p:nvSpPr>
            <p:spPr>
              <a:xfrm>
                <a:off x="909052" y="1179999"/>
                <a:ext cx="2709268" cy="757708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27E2A0-FD84-4B22-9312-4F2A0CBA527D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777589" y="1213310"/>
                <a:ext cx="933400" cy="6910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f>
                            <m:f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r>
                            <a:rPr lang="en-US" sz="18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𝑑𝑞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27E2A0-FD84-4B22-9312-4F2A0CBA5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8"/>
                </p:custDataLst>
              </p:nvPr>
            </p:nvSpPr>
            <p:spPr>
              <a:xfrm>
                <a:off x="3777589" y="1213310"/>
                <a:ext cx="933400" cy="691087"/>
              </a:xfrm>
              <a:prstGeom prst="rect">
                <a:avLst/>
              </a:prstGeom>
              <a:blipFill>
                <a:blip r:embed="rId29"/>
                <a:stretch>
                  <a:fillRect r="-150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00E1D9-3CA0-4AE4-A327-BE8EDB692AF9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5017824" y="1103889"/>
                <a:ext cx="1129048" cy="909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sup>
                      </m:sSubSup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00E1D9-3CA0-4AE4-A327-BE8EDB692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0"/>
                </p:custDataLst>
              </p:nvPr>
            </p:nvSpPr>
            <p:spPr>
              <a:xfrm>
                <a:off x="5017824" y="1103889"/>
                <a:ext cx="1129048" cy="90992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F98400-B1AD-4A15-A93E-759E514D8649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202538" y="2214908"/>
                <a:ext cx="837628" cy="6533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F98400-B1AD-4A15-A93E-759E514D8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2"/>
                </p:custDataLst>
              </p:nvPr>
            </p:nvSpPr>
            <p:spPr>
              <a:xfrm>
                <a:off x="1202538" y="2214908"/>
                <a:ext cx="837628" cy="653384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92F41C-4AE0-4F7B-A032-296E9B84CAB6}"/>
                  </a:ext>
                </a:extLst>
              </p:cNvPr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2259891" y="2214011"/>
                <a:ext cx="837628" cy="6551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92F41C-4AE0-4F7B-A032-296E9B84C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4"/>
                </p:custDataLst>
              </p:nvPr>
            </p:nvSpPr>
            <p:spPr>
              <a:xfrm>
                <a:off x="2259891" y="2214011"/>
                <a:ext cx="837628" cy="655179"/>
              </a:xfrm>
              <a:prstGeom prst="rect">
                <a:avLst/>
              </a:prstGeom>
              <a:blipFill>
                <a:blip r:embed="rId35"/>
                <a:stretch>
                  <a:fillRect r="-291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346FD6E-15DA-4CD3-A8CF-DE67D02DCE0E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3627965" y="2236132"/>
                <a:ext cx="837628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346FD6E-15DA-4CD3-A8CF-DE67D02DC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6"/>
                </p:custDataLst>
              </p:nvPr>
            </p:nvSpPr>
            <p:spPr>
              <a:xfrm>
                <a:off x="3627965" y="2236132"/>
                <a:ext cx="837628" cy="610936"/>
              </a:xfrm>
              <a:prstGeom prst="rect">
                <a:avLst/>
              </a:prstGeom>
              <a:blipFill>
                <a:blip r:embed="rId37"/>
                <a:stretch>
                  <a:fillRect r="-507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00E5E566-CF18-499F-BCB0-4682C683690F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585080" y="3077402"/>
            <a:ext cx="3247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2060"/>
                </a:solidFill>
              </a:rPr>
              <a:t>For a parallel plate capacitor.</a:t>
            </a:r>
            <a:endParaRPr lang="en-IN" sz="2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2B1744-BAD6-4877-8BEC-673DF2793DE6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3723488" y="2847068"/>
                <a:ext cx="1618070" cy="784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2B1744-BAD6-4877-8BEC-673DF2793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8"/>
                </p:custDataLst>
              </p:nvPr>
            </p:nvSpPr>
            <p:spPr>
              <a:xfrm>
                <a:off x="3723488" y="2847068"/>
                <a:ext cx="1618070" cy="784895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9127241-9FA4-46FE-AA8F-2781D8C9BC80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5825354" y="2171636"/>
                <a:ext cx="1445699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9127241-9FA4-46FE-AA8F-2781D8C9B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0"/>
                </p:custDataLst>
              </p:nvPr>
            </p:nvSpPr>
            <p:spPr>
              <a:xfrm>
                <a:off x="5825354" y="2171636"/>
                <a:ext cx="1445699" cy="610936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05532C9-B031-49D3-88A8-3C9E278C43CB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845782" y="3815075"/>
                <a:ext cx="1445699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05532C9-B031-49D3-88A8-3C9E278C43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2"/>
                </p:custDataLst>
              </p:nvPr>
            </p:nvSpPr>
            <p:spPr>
              <a:xfrm>
                <a:off x="1845782" y="3815075"/>
                <a:ext cx="1445699" cy="610936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910133D-33F3-458C-B886-3A313206BB1E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3233448" y="3814177"/>
                <a:ext cx="1197735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IN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sSup>
                        <m:sSup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910133D-33F3-458C-B886-3A313206B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4"/>
                </p:custDataLst>
              </p:nvPr>
            </p:nvSpPr>
            <p:spPr>
              <a:xfrm>
                <a:off x="3233448" y="3814177"/>
                <a:ext cx="1197735" cy="612732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92F521-C826-4546-BF36-4CDD29A06326}"/>
                  </a:ext>
                </a:extLst>
              </p:cNvPr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27516" y="4667320"/>
                <a:ext cx="3176062" cy="5416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solidFill>
                      <a:srgbClr val="002060"/>
                    </a:solidFill>
                  </a:rPr>
                  <a:t>Energy Density=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𝐸𝑛𝑒𝑟𝑦</m:t>
                        </m:r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𝑆𝑡𝑜𝑟𝑒𝑑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𝑉𝑜𝑙𝑢𝑚𝑒</m:t>
                        </m:r>
                      </m:den>
                    </m:f>
                  </m:oMath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92F521-C826-4546-BF36-4CDD29A06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6"/>
                </p:custDataLst>
              </p:nvPr>
            </p:nvSpPr>
            <p:spPr>
              <a:xfrm>
                <a:off x="127516" y="4667320"/>
                <a:ext cx="3176062" cy="541623"/>
              </a:xfrm>
              <a:prstGeom prst="rect">
                <a:avLst/>
              </a:prstGeom>
              <a:blipFill>
                <a:blip r:embed="rId47"/>
                <a:stretch>
                  <a:fillRect l="-2111" b="-795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0A93DB6-1D34-4B3F-8CEC-AF8865DF4F66}"/>
                  </a:ext>
                </a:extLst>
              </p:cNvPr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3311572" y="4540426"/>
                <a:ext cx="1450588" cy="795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IN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IN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0A93DB6-1D34-4B3F-8CEC-AF8865DF4F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8"/>
                </p:custDataLst>
              </p:nvPr>
            </p:nvSpPr>
            <p:spPr>
              <a:xfrm>
                <a:off x="3311572" y="4540426"/>
                <a:ext cx="1450588" cy="795411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EC1C01E-2A20-48AE-9E01-C297FF70CE88}"/>
                  </a:ext>
                </a:extLst>
              </p:cNvPr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4616264" y="4540426"/>
                <a:ext cx="1450588" cy="795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IN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IN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𝐴𝑑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EC1C01E-2A20-48AE-9E01-C297FF70CE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0"/>
                </p:custDataLst>
              </p:nvPr>
            </p:nvSpPr>
            <p:spPr>
              <a:xfrm>
                <a:off x="4616264" y="4540426"/>
                <a:ext cx="1450588" cy="795411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BE8F7D2-5191-44FF-B3D7-788B8CD3690E}"/>
                  </a:ext>
                </a:extLst>
              </p:cNvPr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6066853" y="4646641"/>
                <a:ext cx="1362990" cy="5829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IN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0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IN" sz="2000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IN" sz="2000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f>
                      <m:fPr>
                        <m:ctrlPr>
                          <a:rPr lang="en-US" sz="20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2000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sz="2000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0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000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000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20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BE8F7D2-5191-44FF-B3D7-788B8CD36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2"/>
                </p:custDataLst>
              </p:nvPr>
            </p:nvSpPr>
            <p:spPr>
              <a:xfrm>
                <a:off x="6066853" y="4646641"/>
                <a:ext cx="1362990" cy="582980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C6C52B2-F675-4FB7-86ED-C42DC52EFB2B}"/>
                  </a:ext>
                </a:extLst>
              </p:cNvPr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7402148" y="4670397"/>
                <a:ext cx="1362990" cy="5354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0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20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IN" sz="20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C6C52B2-F675-4FB7-86ED-C42DC52EF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4"/>
                </p:custDataLst>
              </p:nvPr>
            </p:nvSpPr>
            <p:spPr>
              <a:xfrm>
                <a:off x="7402148" y="4670397"/>
                <a:ext cx="1362990" cy="535468"/>
              </a:xfrm>
              <a:prstGeom prst="rect">
                <a:avLst/>
              </a:prstGeom>
              <a:blipFill>
                <a:blip r:embed="rId55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70607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4" grpId="0"/>
      <p:bldP spid="16" grpId="0"/>
      <p:bldP spid="18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39774E5-6105-4293-8A83-381C95F0AC14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239694" y="513579"/>
                <a:ext cx="103841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2060"/>
                    </a:solidFill>
                  </a:rPr>
                  <a:t>?? To Capacitors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 are charged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respectively  and then  they are connected.</a:t>
                </a:r>
              </a:p>
              <a:p>
                <a:r>
                  <a:rPr lang="en-US" dirty="0">
                    <a:solidFill>
                      <a:srgbClr val="002060"/>
                    </a:solidFill>
                  </a:rPr>
                  <a:t> What happens to the  total energy Stored?</a:t>
                </a:r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39774E5-6105-4293-8A83-381C95F0AC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"/>
                </p:custDataLst>
              </p:nvPr>
            </p:nvSpPr>
            <p:spPr>
              <a:xfrm>
                <a:off x="239694" y="513579"/>
                <a:ext cx="10384105" cy="646331"/>
              </a:xfrm>
              <a:prstGeom prst="rect">
                <a:avLst/>
              </a:prstGeom>
              <a:blipFill>
                <a:blip r:embed="rId18"/>
                <a:stretch>
                  <a:fillRect l="-469" t="-4717" b="-1415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27E60AE-A1C1-43E0-AF1D-6647CC6272A2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213597" y="1310245"/>
                <a:ext cx="1445699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27E60AE-A1C1-43E0-AF1D-6647CC627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9"/>
                </p:custDataLst>
              </p:nvPr>
            </p:nvSpPr>
            <p:spPr>
              <a:xfrm>
                <a:off x="1213597" y="1310245"/>
                <a:ext cx="1445699" cy="61093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4EFA05-14AB-458A-A5B9-790E97597608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923127" y="1310245"/>
                <a:ext cx="1701882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4EFA05-14AB-458A-A5B9-790E97597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1"/>
                </p:custDataLst>
              </p:nvPr>
            </p:nvSpPr>
            <p:spPr>
              <a:xfrm>
                <a:off x="2923127" y="1310245"/>
                <a:ext cx="1701882" cy="610936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9B22BE-AB57-42B0-9805-335375FD85C0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985771" y="4683142"/>
                <a:ext cx="4877695" cy="5945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  </m:t>
                    </m:r>
                    <m:sSup>
                      <m:sSup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b="0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b="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US" b="0" i="1">
                                            <a:solidFill>
                                              <a:srgbClr val="00206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9B22BE-AB57-42B0-9805-335375FD8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3"/>
                </p:custDataLst>
              </p:nvPr>
            </p:nvSpPr>
            <p:spPr>
              <a:xfrm>
                <a:off x="2985771" y="4683142"/>
                <a:ext cx="4877695" cy="594586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A318459-5C85-46BE-B4A0-6CCAA878E4D0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229612" y="2303302"/>
                <a:ext cx="14456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A318459-5C85-46BE-B4A0-6CCAA878E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1229612" y="2303302"/>
                <a:ext cx="1445699" cy="369332"/>
              </a:xfrm>
              <a:prstGeom prst="rect">
                <a:avLst/>
              </a:prstGeom>
              <a:blipFill>
                <a:blip r:embed="rId2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C78D25-D03D-41D3-8B13-1309D68A1FDA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3179310" y="2303302"/>
                <a:ext cx="14456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C78D25-D03D-41D3-8B13-1309D68A1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7"/>
                </p:custDataLst>
              </p:nvPr>
            </p:nvSpPr>
            <p:spPr>
              <a:xfrm>
                <a:off x="3179310" y="2303302"/>
                <a:ext cx="1445699" cy="369332"/>
              </a:xfrm>
              <a:prstGeom prst="rect">
                <a:avLst/>
              </a:prstGeom>
              <a:blipFill>
                <a:blip r:embed="rId2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4AC337-98EF-4B5A-BA1A-C6783C233CBA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5886763" y="2303302"/>
                <a:ext cx="231633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 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4AC337-98EF-4B5A-BA1A-C6783C233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9"/>
                </p:custDataLst>
              </p:nvPr>
            </p:nvSpPr>
            <p:spPr>
              <a:xfrm>
                <a:off x="5886763" y="2303302"/>
                <a:ext cx="2316333" cy="369332"/>
              </a:xfrm>
              <a:prstGeom prst="rect">
                <a:avLst/>
              </a:prstGeom>
              <a:blipFill>
                <a:blip r:embed="rId30"/>
                <a:stretch>
                  <a:fillRect l="-526" t="-10000" b="-2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DE1495C-C544-4A80-A279-1F7C417FC2C6}"/>
                  </a:ext>
                </a:extLst>
              </p:cNvPr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239694" y="3059668"/>
                <a:ext cx="182115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DE1495C-C544-4A80-A279-1F7C417FC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1"/>
                </p:custDataLst>
              </p:nvPr>
            </p:nvSpPr>
            <p:spPr>
              <a:xfrm>
                <a:off x="239694" y="3059668"/>
                <a:ext cx="1821151" cy="369332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BC39251-B0C3-4A90-A6B9-8BB45C2B16CB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952461" y="3080524"/>
                <a:ext cx="20629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BC39251-B0C3-4A90-A6B9-8BB45C2B1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3"/>
                </p:custDataLst>
              </p:nvPr>
            </p:nvSpPr>
            <p:spPr>
              <a:xfrm>
                <a:off x="1952461" y="3080524"/>
                <a:ext cx="2062947" cy="369332"/>
              </a:xfrm>
              <a:prstGeom prst="rect">
                <a:avLst/>
              </a:prstGeom>
              <a:blipFill>
                <a:blip r:embed="rId3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18DA44-B37D-4851-A55C-F0ABB92669E0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-184546" y="3660015"/>
                <a:ext cx="28598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𝐹𝑖𝑛𝑎𝑙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𝐶𝑉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18DA44-B37D-4851-A55C-F0ABB9266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5"/>
                </p:custDataLst>
              </p:nvPr>
            </p:nvSpPr>
            <p:spPr>
              <a:xfrm>
                <a:off x="-184546" y="3660015"/>
                <a:ext cx="2859857" cy="610936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8C61F1-B2A9-4713-944D-A2E6D8983D09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4205573" y="3080524"/>
                <a:ext cx="304520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 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8C61F1-B2A9-4713-944D-A2E6D8983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7"/>
                </p:custDataLst>
              </p:nvPr>
            </p:nvSpPr>
            <p:spPr>
              <a:xfrm>
                <a:off x="4205573" y="3080524"/>
                <a:ext cx="3045203" cy="369332"/>
              </a:xfrm>
              <a:prstGeom prst="rect">
                <a:avLst/>
              </a:prstGeom>
              <a:blipFill>
                <a:blip r:embed="rId3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52B053B-B3E7-451C-8D52-AB57054C6CB6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50776" y="2973304"/>
                <a:ext cx="3045203" cy="12120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  <a:p>
                <a:endParaRPr lang="en-US" dirty="0">
                  <a:solidFill>
                    <a:srgbClr val="002060"/>
                  </a:solidFill>
                </a:endParaRPr>
              </a:p>
              <a:p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52B053B-B3E7-451C-8D52-AB57054C6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9"/>
                </p:custDataLst>
              </p:nvPr>
            </p:nvSpPr>
            <p:spPr>
              <a:xfrm>
                <a:off x="7250776" y="2973304"/>
                <a:ext cx="3045203" cy="1212063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38197D-E3AB-4CD4-8258-15A717196AAB}"/>
                  </a:ext>
                </a:extLst>
              </p:cNvPr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763561" y="3534913"/>
                <a:ext cx="4021013" cy="1053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  </m:t>
                      </m:r>
                      <m:sSup>
                        <m:sSup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b="0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b="0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  <a:p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38197D-E3AB-4CD4-8258-15A717196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1"/>
                </p:custDataLst>
              </p:nvPr>
            </p:nvSpPr>
            <p:spPr>
              <a:xfrm>
                <a:off x="1763561" y="3534913"/>
                <a:ext cx="4021013" cy="1053430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D911F20-74D7-4F58-9507-F46A3F1EB290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94146" y="4819358"/>
                <a:ext cx="24845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ΔU</m:t>
                      </m:r>
                      <m:r>
                        <a:rPr lang="en-US" sz="1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U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initial</m:t>
                          </m:r>
                        </m:sub>
                      </m:sSub>
                      <m:r>
                        <a:rPr lang="en-US" sz="1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U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Final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D911F20-74D7-4F58-9507-F46A3F1EB2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3"/>
                </p:custDataLst>
              </p:nvPr>
            </p:nvSpPr>
            <p:spPr>
              <a:xfrm>
                <a:off x="694146" y="4819358"/>
                <a:ext cx="2484599" cy="369332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0418B3-BF09-4DA5-984B-9F78D74099B8}"/>
                  </a:ext>
                </a:extLst>
              </p:cNvPr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2759874" y="5636963"/>
                <a:ext cx="2806039" cy="6580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8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sSup>
                        <m:sSupPr>
                          <m:ctrlPr>
                            <a:rPr lang="en-US" sz="1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F0418B3-BF09-4DA5-984B-9F78D7409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5"/>
                </p:custDataLst>
              </p:nvPr>
            </p:nvSpPr>
            <p:spPr>
              <a:xfrm>
                <a:off x="2759874" y="5636963"/>
                <a:ext cx="2806039" cy="658065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78606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PERSISTENCEDATA" val="MMPROD_UIPERSISTENCEDATA"/>
  <p:tag name="MMPROD_NEXTUNIQUEID" val="10009"/>
  <p:tag name="MMPROD_THEME_BG_IMAGE" val=""/>
  <p:tag name="MMPROD_UIDATA" val="&lt;database version=&quot;11.0&quot;&gt;&lt;object type=&quot;1&quot; unique_id=&quot;10001&quot;&gt;&lt;property id=&quot;20141&quot; value=&quot;24 Capacitance-Part 1&quot;/&gt;&lt;property id=&quot;20148&quot; value=&quot;5&quot;/&gt;&lt;property id=&quot;20184&quot; value=&quot;7&quot;/&gt;&lt;property id=&quot;20224&quot; value=&quot;C:\Users\sumit\Documents\My Adobe Presentations\24 Capacitance-Part 1&quot;/&gt;&lt;property id=&quot;20250&quot; value=&quot;0&quot;/&gt;&lt;property id=&quot;20251&quot; value=&quot;0&quot;/&gt;&lt;property id=&quot;20259&quot; value=&quot;0&quot;/&gt;&lt;property id=&quot;20263&quot; value=&quot;3&quot;/&gt;&lt;property id=&quot;20264&quot; value=&quot;1&quot;/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property id=&quot;20309&quot; value=&quot;-1&quot;/&gt;&lt;/object&gt;&lt;object type=&quot;3&quot; unique_id=&quot;10004&quot;&gt;&lt;property id=&quot;20148&quot; value=&quot;5&quot;/&gt;&lt;property id=&quot;20300&quot; value=&quot;Slide 2&quot;/&gt;&lt;property id=&quot;20307&quot; value=&quot;257&quot;/&gt;&lt;property id=&quot;20309&quot; value=&quot;-1&quot;/&gt;&lt;/object&gt;&lt;object type=&quot;3&quot; unique_id=&quot;10005&quot;&gt;&lt;property id=&quot;20148&quot; value=&quot;5&quot;/&gt;&lt;property id=&quot;20300&quot; value=&quot;Slide 3&quot;/&gt;&lt;property id=&quot;20307&quot; value=&quot;258&quot;/&gt;&lt;property id=&quot;20309&quot; value=&quot;-1&quot;/&gt;&lt;/object&gt;&lt;object type=&quot;3&quot; unique_id=&quot;10006&quot;&gt;&lt;property id=&quot;20148&quot; value=&quot;5&quot;/&gt;&lt;property id=&quot;20300&quot; value=&quot;Slide 4&quot;/&gt;&lt;property id=&quot;20307&quot; value=&quot;259&quot;/&gt;&lt;property id=&quot;20309&quot; value=&quot;-1&quot;/&gt;&lt;/object&gt;&lt;object type=&quot;3&quot; unique_id=&quot;10007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0008&quot;&gt;&lt;property id=&quot;20148&quot; value=&quot;5&quot;/&gt;&lt;property id=&quot;20300&quot; value=&quot;Slide 6&quot;/&gt;&lt;property id=&quot;20307&quot; value=&quot;262&quot;/&gt;&lt;property id=&quot;20309&quot; value=&quot;-1&quot;/&gt;&lt;/object&gt;&lt;object type=&quot;3&quot; unique_id=&quot;10009&quot;&gt;&lt;property id=&quot;20148&quot; value=&quot;5&quot;/&gt;&lt;property id=&quot;20300&quot; value=&quot;Slide 7&quot;/&gt;&lt;property id=&quot;20307&quot; value=&quot;260&quot;/&gt;&lt;property id=&quot;20309&quot; value=&quot;-1&quot;/&gt;&lt;/object&gt;&lt;object type=&quot;3&quot; unique_id=&quot;10010&quot;&gt;&lt;property id=&quot;20148&quot; value=&quot;5&quot;/&gt;&lt;property id=&quot;20300&quot; value=&quot;Slide 8&quot;/&gt;&lt;property id=&quot;20307&quot; value=&quot;263&quot;/&gt;&lt;property id=&quot;20309&quot; value=&quot;-1&quot;/&gt;&lt;/object&gt;&lt;object type=&quot;3&quot; unique_id=&quot;10011&quot;&gt;&lt;property id=&quot;20148&quot; value=&quot;5&quot;/&gt;&lt;property id=&quot;20300&quot; value=&quot;Slide 9&quot;/&gt;&lt;property id=&quot;20307&quot; value=&quot;264&quot;/&gt;&lt;property id=&quot;20309&quot; value=&quot;-1&quot;/&gt;&lt;/object&gt;&lt;object type=&quot;3&quot; unique_id=&quot;10012&quot;&gt;&lt;property id=&quot;20148&quot; value=&quot;5&quot;/&gt;&lt;property id=&quot;20300&quot; value=&quot;Slide 10&quot;/&gt;&lt;property id=&quot;20307&quot; value=&quot;265&quot;/&gt;&lt;property id=&quot;20309&quot; value=&quot;-1&quot;/&gt;&lt;/object&gt;&lt;object type=&quot;3&quot; unique_id=&quot;10013&quot;&gt;&lt;property id=&quot;20148&quot; value=&quot;5&quot;/&gt;&lt;property id=&quot;20300&quot; value=&quot;Slide 11&quot;/&gt;&lt;property id=&quot;20307&quot; value=&quot;266&quot;/&gt;&lt;property id=&quot;20309&quot; value=&quot;-1&quot;/&gt;&lt;/object&gt;&lt;object type=&quot;3&quot; unique_id=&quot;10014&quot;&gt;&lt;property id=&quot;20148&quot; value=&quot;5&quot;/&gt;&lt;property id=&quot;20300&quot; value=&quot;Slide 12&quot;/&gt;&lt;property id=&quot;20307&quot; value=&quot;267&quot;/&gt;&lt;property id=&quot;20309&quot; value=&quot;-1&quot;/&gt;&lt;/object&gt;&lt;/object&gt;&lt;object type=&quot;8&quot; unique_id=&quot;10028&quot;&gt;&lt;/object&gt;&lt;object type=&quot;10&quot; unique_id=&quot;10071&quot;&gt;&lt;object type=&quot;11&quot; unique_id=&quot;10072&quot;&gt;&lt;/object&gt;&lt;/object&gt;&lt;object type=&quot;4&quot; unique_id=&quot;10073&quot;&gt;&lt;/object&gt;&lt;/object&gt;&lt;/database&gt;"/>
  <p:tag name="MMPROD_TAG_VCONFIG" val="PD94bWwgdmVyc2lvbj0iMS4wIj8+DQo8Y29uZmlndXJhdGlvbj4NCgk8YnJhbmRpbmc+DQoJCTx1aWZvbnQgbmFtZT0iRk9OVF9OT1RFU19URVhUIiB2YWx1ZT0iVmVyZGFuYSw5LGZhbHNlLGZhbHNlLGZhbHNlIi8+DQoJPC9icmFuZGluZz4NCgk8Y29sb3JzPg0KCQk8dWljb2xvciBuYW1lPSJwcmltYXJ5IiB2YWx1ZT0iMHg2Rjg0ODgiLz4NCgkJPHVpY29sb3IgbmFtZT0iZ2xvdyIgdmFsdWU9IjB4NjA5NzczIi8+DQoJCTx1aWNvbG9yIG5hbWU9InRleHQiIHZhbHVlPSIweEZGRkZGRiIvPg0KCQk8dWljb2xvciBuYW1lPSJsaWdodCIgdmFsdWU9IjB4NEU1RDYwIi8+DQoJCTx1aWNvbG9yIG5hbWU9InNoYWRvdyIgdmFsdWU9IjB4MDAwMDAwIi8+DQoJCTx1aWNvbG9yIG5hbWU9ImJhY2tncm91bmQiIHZhbHVlPSIweDcyNzk3MSIvPg0KCTwvY29sb3JzPg0KCTxsYXlvdXQ+DQoJCTx1aXNob3cgbmFtZT0icHJlc2VudGF0aW9udGl0bGUiIHZhbHVlPSJ0cnVlIi8+PHVpc2hvdyBuYW1lPSJwcmVzZW50ZXJwaG90byIgdmFsdWU9InRydWUiLz48dWlzaG93IG5hbWU9InByZXNlbnRlcm5hbWUiIHZhbHVlPSJ0cnVlIi8+PHVpc2hvdyBuYW1lPSJwcmVzZW50ZXJ0aXRsZSIgdmFsdWU9InRydWUiLz48dWlzaG93IG5hbWU9InByZXNlbnRlcmVtYWlsIiB2YWx1ZT0idHJ1ZSIvPjx1aXNob3cgbmFtZT0icHJlc2VudGVyYmlvIiB2YWx1ZT0idHJ1ZSIvPjx1aXNob3cgbmFtZT0iY29tcGFueWxvZ28iIHZhbHVlPSJ0cnVlIi8+PHVpc2hvdyBuYW1lPSJzaWRlYmFyIiB2YWx1ZT0idHJ1ZSIvPjx1aXNob3cgbmFtZT0ib3V0bGluZSIgdmFsdWU9InRydWUiLz48dWlzaG93IG5hbWU9InRodW1ibmFpbCIgdmFsdWU9InRydWUiLz4NCgkJPHVpc2hvdyBuYW1lPSJub3RlcyIgdmFsdWU9InRydWUiLz48dWlzaG93IG5hbWU9InNlYXJjaCIgdmFsdWU9InRydWUiLz48dWlzaG93IG5hbWU9InF1aXoiIHZhbHVlPSJ0cnVlIi8+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+PHVpc2hvdyBuYW1lPSJ2aWV3Y2hhbmdlIiB2YWx1ZT0idHJ1ZSIvPjx1aXNob3cgbmFtZT0iYWx3YXlzU2NydW5jaCIgdmFsdWU9ImZhbHNlIi8+PHVpc2hvdyBuYW1lPSJpbml0aWFsZGlzcGxheW1vZGVpc25vcm1hbCIgdmFsdWU9InRydWUiLz48dWlyZXBsYWNlIG5hbWU9ImxvZ28iIHZhbHVlPSIiLz48dWlyZXBsYWNlIG5hbWU9ImJnaW1hZ2UiIHZhbHVlPSIiLz48dWlyZXBsYWNlIG5hbWU9ImluaXRpYWx0YWIiIHZhbHVlPSJvdXRsaW5lIi8+PHVpc2hvdyBuYW1lPSJjY3RleHRoaWdobGlnaHRpbmciIHZhbHVlPSJ0cnVlIi8+DQoJPC9sYXlvdXQ+DQoJPHByZWxvYWRlcj48c2V0Qm9vbCBuYW1lPSJkaXNhYmxlQXNzZXRQcmVsb2FkZXIiIHZhbHVlPSJ0cnVlIi8+PC9wcmVsb2FkZXI+PGxhbmd1YWdlIGlkPSJlb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lkZSAlbiIvPg0KCQk8dWl0ZXh0IG5hbWU9IkFUVEFDSE1FTlRfUFJFVklFV19XQVJOSU5HTVNHX1RJVExFU1RSSU5HIiB2YWx1ZT0iQXR0YWNobWVudCBXYXJuaW5nIi8+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FVSVpQT0RfUVVJWl9BVFRFTVBUIiB2YWx1ZT0iUXVpeiBBdHRlbXB0OiIvPg0KCQk8dWl0ZXh0IG5hbWU9IlFVSVpQT0RfUVVJWl9BVFRFTVBUX1ZBTFVFIiB2YWx1ZT0iJW4gb2YgJXQiLz4NCgkJPHVpdGV4dCBuYW1lPSJRVUlaUE9EX1FVSVpfU0NPUkUiIHZhbHVlPSJTY29yZWQ6Ii8+DQoJCTx1aXRleHQgbmFtZT0iUVVJWlBPRF9RVUlaX1BBU1NTQ09SRSIgdmFsdWU9IlBhc3NpbmcgU2NvcmU6Ii8+DQoJCTx1aXRleHQgbmFtZT0iUVVJWlBPRF9RVUlaX01BWFNDT1JFIiB2YWx1ZT0iTWF4IFNjb3JlOiIvPg0KCQk8dWl0ZXh0IG5hbWU9IlFVSVpQT0RfUVVFU0FUTVBUX1NUUiIgdmFsdWU9IkF0dGVtcHQ6ICVuIG9mICV0Ii8+DQoJCTx1aXRleHQgbmFtZT0iUVVJWlBPRF9RVUVTVFlQRV9TVFIiIHZhbHVlPSJUeXBlOiAlcyIvPg0KCQk8dWl0ZXh0IG5hbWU9IlFVSVpQT0RfUVVFU1RZUEVfR1JEIiB2YWx1ZT0iR3JhZGVkIi8+DQoJCTx1aXRleHQgbmFtZT0iUVVJWlBPRF9RVUVTVFlQRV9TVlkiIHZhbHVlPSJTdXJ2ZXkiLz4NCgkJPHVpdGV4dCBuYW1lPSJRVUlaUE9EX1FVSVpBVE1QVF9JTkYiIHZhbHVlPSJJbmZpbml0ZSIvPg0KCQk8dWl0ZXh0IG5hbWU9IlFVSVpQT0RfUVVFU0FUTVBUX0lORiIgdmFsdWU9IkluZmluaXRlIi8+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NCg0K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YX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2KrYrdiw2YrYsSDYudmGINin2YTZhdix2YHZgtin2KoiLz4NCgkJPHVpdGV4dCBuYW1lPSJBVFRBQ0hNRU5UX1BSRVZJRVdfV0FSTklOR01TRyIgdmFsdWU9ItmE2Kcg2YrZhdmD2YYg2YHYqtitINin2YTZhdix2YHZgtin2Kog2YHZiiDZhtmF2Lcg2KfZhNmF2LnYp9mK2YbYqS4g2KfZhNix2KzYp9ihINin2LPYqtiu2K/Yp9mFINmG2LTYsSDZhNix2KTZitipINin2YTZhtiq2KfYptisLiIvPg0KCQk8dWl0ZXh0IG5hbWU9IlVOTkFNRURTTElERVRJVExFIiB2YWx1ZT0i2LTYsdmK2K3YqSAlbiIvPg0KCQk8dWl0ZXh0IG5hbWU9IkNPTExBQl9MT0NBTF9QTEFZQkFDS19NU0ciIHZhbHVlPSLZitis2LHZiiDYrdin2YTZitin2Ysg2KrYtNi62YrZhCDYp9mE2YXYrdiq2YjZiSDZhdit2YTZitin2YsuINin2YTYqti52KfZiNmGINmE2Kcg2YrYudmF2YQg2YHZiiDZh9iw2Kcg2KfZhNmI2LbYuS4iLz4NCgkJPHVpdGV4dCBuYW1lPSJDT0xMQUJfTE9DQUxfUExBWUJBQ0tfVElUTEUiIHZhbHVlPSLYqti02LrZitmEINmF2K3ZhNmKIi8+DQoJCTx1aXRleHQgbmFtZT0iQ09MTEFCX0xPQ0FMX1BMQVlCQUNLQlROIiB2YWx1ZT0i2YXZiNin2YHZgiIvPg0KCQk8IS0tIHN1YnN0aXR1dGlvbjogJW4gPT0gc2xpZGUgbnVtYmVyIC0tPg0KCQk8IS0tIHN1YnN0aXR1dGlvbjogJXQgPT0gdG90YWwgc2xpZGUgY291bnQgLS0+DQoJCTx1aXRleHQgbmFtZT0iU0NSVUJCQVJTVEFUVVNfU0xJREVJTkZPIiB2YWx1ZT0i2LTYsdmK2K3YqSAlbiAvICV0IHwgIi8+DQoJCTx1aXRleHQgbmFtZT0iU0NSVUJCQVJTVEFUVVNfU1RPUFBFRCIgdmFsdWU9ItmF2KrZiNmC2YEiLz4NCgkJPHVpdGV4dCBuYW1lPSJTQ1JVQkJBUlNUQVRVU19QTEFZSU5HIiB2YWx1ZT0i2YLZitivINin2YTYqti02LrZitmEIi8+DQoJCTx1aXRleHQgbmFtZT0iU0NSVUJCQVJTVEFUVVNfTk9BVURJTyIgdmFsdWU9ItmE2Kcg2YrZiNis2K8g2LXZiNiqIi8+DQoJCTx1aXRleHQgbmFtZT0iU0NSVUJCQVJTVEFUVVNfVklEUExBWUlORyIgdmFsdWU9Itin2YTZgdmK2K/ZitmIINmC2YrYryDYp9mE2KrYtNi62YrZhCIvPg0KCQk8dWl0ZXh0IG5hbWU9IlNDUlVCQkFSU1RBVFVTX0xPQURJTkciIHZhbHVlPSLZitis2LHZiiDYp9mE2KLZhiDYp9mE2KrYrdmF2YrZhC4uLiIvPg0KCQk8dWl0ZXh0IG5hbWU9IlNDUlVCQkFSU1RBVFVTX0JVRkZFUklORyIgdmFsdWU9ItmK2KzYsdmKINin2YTYotmGINin2YTYqtiu2LLZitmGINin2YTZhdik2YLYqiIvPg0KCQk8dWl0ZXh0IG5hbWU9IlNDUlVCQkFSU1RBVFVTX1FVRVNUSU9OIiB2YWx1ZT0i2KfZhNil2KzYp9io2Kkg2LnZhNmJINin2YTYs9ik2KfZhCIvPg0KCQk8dWl0ZXh0IG5hbWU9IlNDUlVCQkFSU1RBVFVTX1JFVklFV1FVSVoiIHZhbHVlPSLZhdix2KfYrNi52Kkg2KfZhNmF2LPYp9io2YLYqSIvPg0KCQk8IS0tIHN1YnN0aXR1dGlvbjogJW0gPT0gbWludXRlcyByZW1haW5pbmcgLS0+DQoJCTwhLS0gc3Vic3RpdHV0aW9uOiAlcyA9PSBzZWNvbmRzIHJlbWFpbmluZyAtLT4NCgkJPHVpdGV4dCBuYW1lPSJFTEFQU0VEIiB2YWx1ZT0iJW0g2K/Zgtin2KbZgiVzINir2YjYp9mGINmF2KrYqNmC2YrYqSIvPg0KCQk8dWl0ZXh0IG5hbWU9Ik5PVEZPVU5EIiB2YWx1ZT0i2YTZhSDZitmP2LnYq9ixINi52YTZiSDYtNmK2KEiLz4NCgkJPHVpdGV4dCBuYW1lPSJBVFRBQ0hNRU5UUyIgdmFsdWU9Itin2YTZhdix2YHZgtin2KoiLz4NCgkJPCEtLSBzdWJzdGl0dXRpb246ICVwID09IGN1cnJlbnQgc3BlYWtlcidzIHRpdGxlIC0tPg0KCQk8dWl0ZXh0IG5hbWU9IkJJT1dJTl9USVRMRSIgdmFsdWU9Itin2YTYs9mK2LHYqSDYp9mE2LDYp9iq2YrYqTogJXAiLz4NCgkJPHVpdGV4dCBuYW1lPSJCSU9CVE5fVElUTEUiIHZhbHVlPSLYp9mE2LPZitix2Kkg2KfZhNiw2KfYqtmK2KkiLz4NCgkJPHVpdGV4dCBuYW1lPSJESVZJREVSQlROX1RJVExFIiB2YWx1ZT0ifCIvPg0KCQk8dWl0ZXh0IG5hbWU9IkNPTlRBQ1RCVE5fVElUTEUiIHZhbHVlPSLYp9iq2LXYp9mEIi8+DQoJCTx1aXRleHQgbmFtZT0iVEFCX1FVSVoiIHZhbHVlPSLZhdiz2KfYqNmC2KkiLz4NCgkJPHVpdGV4dCBuYW1lPSJUQUJfT1VUTElORSIgdmFsdWU9ItmF2K7Yt9i3Ii8+DQoJCTx1aXRleHQgbmFtZT0iVEFCX1RIVU1CIiB2YWx1ZT0i2YXYtdi62ZHYsdipIi8+DQoJCTx1aXRleHQgbmFtZT0iVEFCX05PVEVTIiB2YWx1ZT0i2YXZhNin2K3YuNin2KoiLz4NCgkJPHVpdGV4dCBuYW1lPSJUQUJfU0VBUkNIIiB2YWx1ZT0i2KjYrdirIi8+DQoJCTx1aXRleHQgbmFtZT0iU0xJREVfSEVBRElORyIgdmFsdWU9Iti52YbZiNin2YYg2KfZhNi02LHZitit2KkgIi8+DQoJCTx1aXRleHQgbmFtZT0iRFVSQVRJT05fSEVBRElORyIgdmFsdWU9ItmF2K/YqSIvPg0KCQk8dWl0ZXh0IG5hbWU9IlNFQVJDSF9IRUFESU5HIiB2YWx1ZT0iOtin2YTYqNit2Ksg2LnZhiDZhti1Ii8+DQoJCTx1aXRleHQgbmFtZT0iVEhVTUJfSEVBRElORyIgdmFsdWU9Iti02LHZitit2KkiLz4NCgkJPHVpdGV4dCBuYW1lPSJUSFVNQl9JTkZPIiB2YWx1ZT0i2LnZhtmI2KfZhi/Zhdiv2Kkg2KfZhNi02LHZitit2KkiLz4NCgkJPHVpdGV4dCBuYW1lPSJBVFRBQ0hOQU1FX0hFQURJTkciIHZhbHVlPSLYp9iz2YUg2KfZhNmF2YTZgSIvPg0KCQk8dWl0ZXh0IG5hbWU9IkFUVEFDSFNJWkVfSEVBRElORyIgdmFsdWU9Itin2YTYrdis2YUiLz4NCgkJPHVpdGV4dCBuYW1lPSJTTElERV9OT1RFUyIgdmFsdWU9ItmF2YTYp9it2LjYp9iqINin2YTYtNix2YrYrdipIi8+DQoJCTx1aXRleHQgbmFtZT0iQ09VUlNFX1NUQVRVUyIgdmFsdWU9Itit2KfZhNipINin2YTZiNit2K/YqSIvPg0KCQk8dWl0ZXh0IG5hbWU9IlBBU1NFRF9TVFJJTkciIHZhbHVlPSLZhtis2KfYrSIvPg0KCQk8dWl0ZXh0IG5hbWU9IkZBSUxFRF9TVFJJTkciIHZhbHVlPSLZgdi02YQiLz4NCgkJPCEtLXF1aXogcG9kIGFuZCBtZXNzYWdlIGJveCB0ZXh0cy0tPg0KCQk8dWl0ZXh0IG5hbWU9IlFVSVpQT0RfUVVJWl9BVFRFTVBUIiB2YWx1ZT0i2LHZgtmFINin2YTZhdit2KfZiNmE2Kkg2YHZiiDYp9mE2YXYs9in2KjZgtipOiIvPg0KCQk8dWl0ZXh0IG5hbWU9IlFVSVpQT0RfUVVJWl9BVFRFTVBUX1ZBTFVFIiB2YWx1ZT0iJW4g2YXZhiAldCIvPg0KCQk8dWl0ZXh0IG5hbWU9IlFVSVpQT0RfUVVJWl9TQ09SRSIgdmFsdWU9IjrYp9mE2K/Ysdis2Kkg2KfZhNmF2LPYrNmE2KkiLz4NCgkJPHVpdGV4dCBuYW1lPSJRVUlaUE9EX1FVSVpfUEFTU1NDT1JFIiB2YWx1ZT0iOtiv2LHYrNipINin2YTZhtis2KfYrSIvPg0KCQk8dWl0ZXh0IG5hbWU9IlFVSVpQT0RfUVVJWl9NQVhTQ09SRSIgdmFsdWU9IjrYp9mE2K/Ysdis2Kkg2KfZhNmC2LXZiNmJIi8+DQoJCTx1aXRleHQgbmFtZT0iUVVJWlBPRF9RVUVTQVRNUFRfU1RSIiB2YWx1ZT0i2KfZhNmF2K3Yp9mI2YTYqSAlbiDZhdmGICV0Ii8+DQoJCTx1aXRleHQgbmFtZT0iUVVJWlBPRF9RVUVTVFlQRV9TVFIiIHZhbHVlPSLYp9mE2YbZiNi5OiAlcyIvPg0KCQk8dWl0ZXh0IG5hbWU9IlFVSVpQT0RfUVVFU1RZUEVfR1JEIiB2YWx1ZT0i2KrZhSDYqti12K3Zitit2YciLz4NCgkJPHVpdGV4dCBuYW1lPSJRVUlaUE9EX1FVRVNUWVBFX1NWWSIgdmFsdWU9Itin2LPYqti32YTYp9i5Ii8+DQoJCTx1aXRleHQgbmFtZT0iUVVJWlBPRF9RVUlaQVRNUFRfSU5GIiB2YWx1ZT0i2YTYpyDZhtmH2KfYptmKIi8+DQoJCTx1aXRleHQgbmFtZT0iUVVJWlBPRF9RVUVTQVRNUFRfSU5GIiB2YWx1ZT0i2YTYpyDZhtmH2KfYptmKIi8+DQoJCTx1aXRleHQgbmFtZT0iV0FSTklOR01TR19ZRVNTVFJJTkciIHZhbHVlPSLZhti52YUiLz4NCgkJPHVpdGV4dCBuYW1lPSJXQVJOSU5HTVNHX05PU1RSSU5HIiB2YWx1ZT0i2YTYpyIvPg0KCQk8dWl0ZXh0IG5hbWU9IldBUk5JTkdNU0dfVElUTEVTVFJJTkciIHZhbHVlPSLYqtit2LDZitixINi52YYg2KfZhNiq2YbZgtmEINmB2Yog2KfZhNmF2LPYp9io2YLYqSIvPg0KCQk8dWl0ZXh0IG5hbWU9IldBUk5JTkdNU0dfTVNHU1RSSU5HIiB2YWx1ZT0i2YfZhtin2YMg2KPYs9im2YTYqSDZhNmFINiq2KrZhSDYp9mE2KXYrNin2KjYqSDYudmE2YrZh9inINmB2Yog2KfZhNmF2LPYp9io2YLYqS4g2KfZhNmG2YLYsSDYudmE2Ykg2YbYudmFINiz2YrYrtix2KzZgyDZhdmGINin2YTZhdiz2KfYqNmC2KkuINin2YbZgtixINmE2Kcg2YTZhdiq2KfYqNi52Kkg2KfZhNmF2LPYp9io2YLYqS4iLz4NCgkJPHVpdGV4dCBuYW1lPSJJTkZPUk1BVElPTl9IMjY0X0ZMQVNIUExBWUVSIiB2YWx1ZT0i2YbYs9iu2KkgRmxhc2ggUGxheWVyICDYp9mE2YXYq9io2KrYqSDYrdin2YTZitin2Ysg2LnZhNmJINis2YfYp9iy2YMg2YTYpyDYqtiv2LnZhSDZh9iw2Kcg2KfZhNmB2YrYr9mK2YguINin2YbZgtixINi52YTZiSDZhdmG2LfZgtipINin2YTZgdmK2K/ZitmIINmE2KrZhtiy2YrZhCDYo9it2K/YqyDZhtiz2K7YqSDZhdmG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2KXYuNmH2KfYsSDYp9mE2LTYsdmK2Lcg2KfZhNis2KfZhtio2Yog2YTZhNmF2LTYp9ix2YPZitmGIi8+DQoJCTx1aXRleHQgbmFtZT0iTVVURSIgdmFsdWU9Iti12KfZhdiqIi8+DQoJCTx1aXRleHQgbmFtZT0iRE9DV1JBUF9USVRMRSIgdmFsdWU9Itin2YTZhdmE2YHYp9iqINin2YTZhdix2YHZgtipINmB2YogUHJlc2VudGVyIi8+DQoJCTx1aXRleHQgbmFtZT0iRE9DV1JBUF9NU0ciIHZhbHVlPSLYp9mE2K3Zgdi4INmB2Yog2KzZh9in2LIg2KfZhNmD2YXYqNmK2YjYqtixIi8+DQoJCTx1aXRleHQgbmFtZT0iRE9DV1JBUF9QUk9NUFQiIHZhbHVlPSLYp9mG2YLYsSDZh9mG2Kcg2YTZhNiq2YbYstmK2Y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V2FybnVuZyBiZWltIMOWZmZuZW4gdm9uIEFubGFnZW4iLz4NCgkJPHVpdGV4dCBuYW1lPSJBVFRBQ0hNRU5UX1BSRVZJRVdfV0FSTklOR01TRyIgdmFsdWU9IkFuaMOkbmdlIGvDtm5uZW4gbmljaHQgaW0gVm9yc2NoYXUtTW9kdXMgZ2XDtmZmbmV0IHdlcmRlbi4gVmVyd2VuZGVuIFNpZSDigJ5WZXLDtmZmZW50bGljaGVu4oCcLCB1bSBkaWUgRXJnZWJuaXNzZSBhbnp1emVpZ2VuLiIvPg0KCQk8dWl0ZXh0IG5hbWU9IkNPTExBQl9MT0NBTF9QTEFZQkFDS19NU0ciIHZhbHVlPSJJbmhhbHQgd2lyZCBsb2thbCBnZXNwaWVsdC4gWnVzYW1tZW5hcmJlaXQgZnVua3Rpb25pZXJ0IGluIGRpZXNlbSBNb2R1cyBuaWNodC4iLz4NCgkJPHVpdGV4dCBuYW1lPSJDT0xMQUJfTE9DQUxfUExBWUJBQ0tfVElUTEUiIHZhbHVlPSJMb2thbGUgV2llZGVyZ2FiZSIvPg0KCQk8dWl0ZXh0IG5hbWU9IkNPTExBQl9MT0NBTF9QTEFZQkFDS0JUTiIgdmFsdWU9Ik9LIi8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+DQoJCTx1aXRleHQgbmFtZT0iU0NSVUJCQVJTVEFUVVNfUVVFU1RJT04iIHZhbHVlPSJGcmFnZSBiZWFudHdvcnRlbiIvPg0KCQk8dWl0ZXh0IG5hbWU9IlNDUlVCQkFSU1RBVFVTX1JFVklFV1FVSVoiIHZhbHVlPSJOb2NobWFscyBkdXJjaHNlaGVuIi8+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+DQoJCTx1aXRleHQgbmFtZT0iQklPV0lOX1RJVExFIiB2YWx1ZT0iU3ByZWNoZXI6ICVwIi8+DQoJCTx1aXRleHQgbmFtZT0iQklPQlROX1RJVExFIiB2YWx1ZT0iU3ByZWNoZXIiLz4NCgkJPHVpdGV4dCBuYW1lPSJESVZJREVSQlROX1RJVExFIiB2YWx1ZT0ifCIvPg0KCQk8dWl0ZXh0IG5hbWU9IkNPTlRBQ1RCVE5fVElUTEUiIHZhbHVlPSJLb250YWt0Ii8+DQoJCTx1aXRleHQgbmFtZT0iVEFCX1FVSVoiIHZhbHVlPSJRdWl6Ii8+DQoJCTx1aXRleHQgbmFtZT0iVEFCX09VVExJTkUiIHZhbHVlPSJTdHJ1a3R1ciIvPg0KCQk8dWl0ZXh0IG5hbWU9IlRBQl9USFVNQiIgdmFsdWU9Ik1pbmlhdHVyIi8+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HVpdGV4dCBuYW1lPSJDT1VSU0VfU1RBVFVTIiB2YWx1ZT0iTW9kdWxzdGF0dXMiLz4NCgkJPHVpdGV4dCBuYW1lPSJQQVNTRURfU1RSSU5HIiB2YWx1ZT0iRXJmb2xncmVpY2giLz4NCgkJPHVpdGV4dCBuYW1lPSJGQUlMRURfU1RSSU5HIiB2YWx1ZT0iRmVobGdlc2NobGFnZW4iLz4NCgkJPCEtLXF1aXogcG9kIGFuZCBtZXNzYWdlIGJveCB0ZXh0cy0tPg0KCQk8dWl0ZXh0IG5hbWU9IlFVSVpQT0RfUVVJWl9BVFRFTVBUIiB2YWx1ZT0iUXVpenZlcnN1Y2g6Ii8+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+DQoJCTx1aXRleHQgbmFtZT0iUVVJWlBPRF9RVUVTQVRNUFRfU1RSIiB2YWx1ZT0iVmVyc3VjaDogJW4gdm9uICV0Ii8+DQoJCTx1aXRleHQgbmFtZT0iUVVJWlBPRF9RVUVTVFlQRV9TVFIiIHZhbHVlPSJUeXA6ICVzIi8+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+DQoJCTx1aXRleHQgbmFtZT0iV0FSTklOR01TR19NU0dTVFJJTkciIHZhbHVlPSJJbiBkaWVzZW0gUXVpeiBnaWJ0IGVzIHVuYmVhbnR3b3J0ZXRlIEZyYWdlbi4NCg0KV2VubiBTaWUgYXVmICZxdW90O0phJnF1b3Q7IGtsaWNrZW4sIHdpcmQgZGFzIFF1aXogYmVlbmRldC4gS2xpY2tlbiBTaWUgYXVmICZxdW90O05laW4mcXVvdDssIHVtIG1pdCBkZW0gUXVpeiBmb3J0enVmYWhyZW4uIi8+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BdmVydGlzc2VtZW50IGNvbmNlcm5hbnQgbGEgcGnDqGNlIGpvaW50ZSIvPg0KCQk8dWl0ZXh0IG5hbWU9IkFUVEFDSE1FTlRfUFJFVklFV19XQVJOSU5HTVNHIiB2YWx1ZT0iTGVzIHBpw6hjZXMgam9pbnRlcyBuZSBwZXV2ZW50IHBhcyDDqnRyZSBvdXZlcnRlcyBlbiBtb2RlIEFwZXLDp3UuIFV0aWxpc2V6IGxhIHB1YmxpY2F0aW9uIHBvdXIgYWZmaWNoZXIgbGVzIHLDqXN1bHRhdHMuIi8+DQoJCTx1aXRleHQgbmFtZT0iQ09MTEFCX0xPQ0FMX1BMQVlCQUNLX01TRyIgdmFsdWU9IkxlIGNvbnRlbnUgZXN0IGx1IGxvY2FsZW1lbnQuIExhIGNvbGxhYm9yYXRpb24gbuKAmWVzdCBwYXMgcHJpc2UgZW4gY2hhcmdlIHBvdXIgY2UgbW9kZS4iLz4NCgkJPHVpdGV4dCBuYW1lPSJDT0xMQUJfTE9DQUxfUExBWUJBQ0tfVElUTEUiIHZhbHVlPSJMZWN0dXJlIGxvY2FsZSIvPg0KCQk8dWl0ZXh0IG5hbWU9IkNPTExBQl9MT0NBTF9QTEFZQkFDS0JUTiIgdmFsdWU9Ik9rIi8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HVpdGV4dCBuYW1lPSJDT1VSU0VfU1RBVFVTIiB2YWx1ZT0iU3RhdHV0IGR1IG1vZHVsZSIvPg0KCQk8dWl0ZXh0IG5hbWU9IlBBU1NFRF9TVFJJTkciIHZhbHVlPSJSw6l1c3NpIi8+DQoJCTx1aXRleHQgbmFtZT0iRkFJTEVEX1NUUklORyIgdmFsdWU9IkVjaG91w6k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g0KDQp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ua3u+S7mOODleOCoeOCpOODq+itpuWRiiIvPg0KCQk8dWl0ZXh0IG5hbWU9IkFUVEFDSE1FTlRfUFJFVklFV19XQVJOSU5HTVNHIiB2YWx1ZT0i5re75LuY44OV44Kh44Kk44Or44Gv44OX44Os44OT44Ol44O844Oi44O844OJ44Gn44Gv6ZaL44GN44G+44Gb44KT44CC44OR44OW44Oq44OD44K344Ol44KS5L2/55So44GX44Gm57WQ5p6c44KS6KGo56S644GX44Gm44GP44Gg44GV44GE44CCIi8+DQoJCTx1aXRleHQgbmFtZT0iQ09MTEFCX0xPQ0FMX1BMQVlCQUNLX01TRyIgdmFsdWU9IuOCs+ODs+ODhuODs+ODhOOBr+ODreODvOOCq+ODq+OBp+WGjeeUn+OBleOCjOOBpuOBhOOBvuOBmeOAguOBk+OBruODouODvOODieOBp+OBr+WFseWQjOS9nOalreOBp+OBjeOBvuOBm+OCk+OAgiIvPg0KCQk8dWl0ZXh0IG5hbWU9IkNPTExBQl9MT0NBTF9QTEFZQkFDS19USVRMRSIgdmFsdWU9IuODreODvOOCq+ODq+WGjeeUnyIvPg0KCQk8dWl0ZXh0IG5hbWU9IkNPTExBQl9MT0NBTF9QTEFZQkFDS0JUTiIgdmFsdWU9Ik9LIi8+DQoJCTx1aXRleHQgbmFtZT0iVU5OQU1FRFNMSURFVElUTEUiIHZhbHVlPSLjgrnjg6njgqTjg4kgOiAlbiIvPg0KCQk8IS0tIHN1YnN0aXR1dGlvbjogJW4gPT0gc2xpZGUgbnVtYmVyIC0tPg0KCQk8IS0tIHN1YnN0aXR1dGlvbjogJXQgPT0gdG90YWwgc2xpZGUgY291bnQgLS0+DQoJCTx1aXRleHQgbmFtZT0iU0NSVUJCQVJTVEFUVVNfU0xJREVJTkZPIiB2YWx1ZT0i44K544Op44Kk44OJIDogJW4gLyAldCB8ICIvPg0KCQk8dWl0ZXh0IG5hbWU9IlNDUlVCQkFSU1RBVFVTX1NUT1BQRUQiIHZhbHVlPSLlgZzmraIiLz4NCgkJPHVpdGV4dCBuYW1lPSJTQ1JVQkJBUlNUQVRVU19QTEFZSU5HIiB2YWx1ZT0i5YaN55Sf5LitIi8+DQoJCTx1aXRleHQgbmFtZT0iU0NSVUJCQVJTVEFUVVNfTk9BVURJTyIgdmFsdWU9Iumfs+WjsOOBquOBlyIvPg0KCQk8dWl0ZXh0IG5hbWU9IlNDUlVCQkFSU1RBVFVTX1ZJRFBMQVlJTkciIHZhbHVlPSLjg5Pjg4fjgqrlho3nlJ/kuK0iLz4NCgkJPHVpdGV4dCBuYW1lPSJTQ1JVQkJBUlNUQVRVU19MT0FESU5HIiB2YWx1ZT0i44Ot44O844OJ5LitIi8+DQoJCTx1aXRleHQgbmFtZT0iU0NSVUJCQVJTVEFUVVNfQlVGRkVSSU5HIiB2YWx1ZT0i44OQ44OD44OV44Kh5LitIi8+DQoJCTx1aXRleHQgbmFtZT0iU0NSVUJCQVJTVEFUVVNfUVVFU1RJT04iIHZhbHVlPSLos6rllY/jgavnrZTjgYjjgabkuIvjgZXjgYQiLz4NCgkJPHVpdGV4dCBuYW1lPSJTQ1JVQkJBUlNUQVRVU19SRVZJRVdRVUlaIiB2YWx1ZT0i44Kv44Kk44K644KS44Os44OT44Ol44O844GX44Gm44GE44G+44GZIi8+DQoJCTwhLS0gc3Vic3RpdHV0aW9uOiAlbSA9PSBtaW51dGVzIHJlbWFpbmluZyAtLT4NCgkJPCEtLSBzdWJzdGl0dXRpb246ICVzID09IHNlY29uZHMgcmVtYWluaW5nIC0tPg0KCQk8dWl0ZXh0IG5hbWU9IkVMQVBTRUQiIHZhbHVlPSLmrovjgoogOiAlbSDliIYgJXMg56eSIi8+DQoJCTx1aXRleHQgbmFtZT0iTk9URk9VTkQiIHZhbHVlPSLkvZXjgoLopovjgaTjgYvjgorjgb7jgZvjgpMiLz4NCgkJPHVpdGV4dCBuYW1lPSJBVFRBQ0hNRU5UUyIgdmFsdWU9Iua3u+S7mCIvPg0KCQk8IS0tIHN1YnN0aXR1dGlvbjogJXAgPT0gY3VycmVudCBzcGVha2VyJ3MgdGl0bGUgLS0+DQoJCTx1aXRleHQgbmFtZT0iQklPV0lOX1RJVExFIiB2YWx1ZT0i57WM5q20IDogJXAiLz4NCgkJPHVpdGV4dCBuYW1lPSJCSU9CVE5fVElUTEUiIHZhbHVlPSLntYzmrbQiLz4NCgkJPHVpdGV4dCBuYW1lPSJESVZJREVSQlROX1RJVExFIiB2YWx1ZT0ifCIvPg0KCQk8dWl0ZXh0IG5hbWU9IkNPTlRBQ1RCVE5fVElUTEUiIHZhbHVlPSLjgYrllY/jgYTlkIjjgo/jgZsiLz4NCgkJPHVpdGV4dCBuYW1lPSJUQUJfUVVJWiIgdmFsdWU9IuOCr+OCpOOCuiIvPg0KCQk8dWl0ZXh0IG5hbWU9IlRBQl9PVVRMSU5FIiB2YWx1ZT0i44Ki44Km44OI44Op44Kk44OzIi8+DQoJCTx1aXRleHQgbmFtZT0iVEFCX1RIVU1CIiB2YWx1ZT0i44K144Og44ON44O844OrIi8+DQoJCTx1aXRleHQgbmFtZT0iVEFCX05PVEVTIiB2YWx1ZT0i44OO44O844OIIi8+DQoJCTx1aXRleHQgbmFtZT0iVEFCX1NFQVJDSCIgdmFsdWU9IuaknOe0oiIvPg0KCQk8dWl0ZXh0IG5hbWU9IlNMSURFX0hFQURJTkciIHZhbHVlPSLjgrnjg6njgqTjg4njgr/jgqTjg4jjg6siLz4NCgkJPHVpdGV4dCBuYW1lPSJEVVJBVElPTl9IRUFESU5HIiB2YWx1ZT0i6ZW344GVIi8+DQoJCTx1aXRleHQgbmFtZT0iU0VBUkNIX0hFQURJTkciIHZhbHVlPSLmpJzntKLjgZnjgovjg4bjgq3jgrnjg4ggOiAiLz4NCgkJPHVpdGV4dCBuYW1lPSJUSFVNQl9IRUFESU5HIiB2YWx1ZT0i44K544Op44Kk44OJIi8+DQoJCTx1aXRleHQgbmFtZT0iVEhVTUJfSU5GTyIgdmFsdWU9IuOCueODqeOCpOODieOCv+OCpOODiOODqyAvIOmVt+OBlSIvPg0KCQk8dWl0ZXh0IG5hbWU9IkFUVEFDSE5BTUVfSEVBRElORyIgdmFsdWU9IuODleOCoeOCpOODq+WQjSIvPg0KCQk8dWl0ZXh0IG5hbWU9IkFUVEFDSFNJWkVfSEVBRElORyIgdmFsdWU9IuOCteOCpOOCuiIvPg0KCQk8dWl0ZXh0IG5hbWU9IlNMSURFX05PVEVTIiB2YWx1ZT0i44K544Op44Kk44OJ44OO44O844OIIi8+DQoJCTx1aXRleHQgbmFtZT0iQ09VUlNFX1NUQVRVUyIgdmFsdWU9IuODouOCuOODpeODvOODq+OCueODhuODvOOCv+OCuSIvPg0KCQk8dWl0ZXh0IG5hbWU9IlBBU1NFRF9TVFJJTkciIHZhbHVlPSLlkIjmoLwiLz4NCgkJPHVpdGV4dCBuYW1lPSJGQUlMRURfU1RSSU5HIiB2YWx1ZT0i5LiN5ZCI5qC8Ii8+DQoJCTwhLS1xdWl6IHBvZCBhbmQgbWVzc2FnZSBib3ggdGV4dHMtLT4NCgkJPHVpdGV4dCBuYW1lPSJRVUlaUE9EX1FVSVpfQVRURU1QVCIgdmFsdWU9IuOCr+OCpOOCuuippuihjOWbnuaVsCA6ICIvPg0KCQk8dWl0ZXh0IG5hbWU9IlFVSVpQT0RfUVVJWl9BVFRFTVBUX1ZBTFVFIiB2YWx1ZT0iJW4gLyAldCIvPg0KCQk8dWl0ZXh0IG5hbWU9IlFVSVpQT0RfUVVJWl9TQ09SRSIgdmFsdWU9IuOCueOCs+OCoiA6ICIvPg0KCQk8dWl0ZXh0IG5hbWU9IlFVSVpQT0RfUVVJWl9QQVNTU0NPUkUiIHZhbHVlPSLlkIjmoLzngrkgOiIvPg0KCQk8dWl0ZXh0IG5hbWU9IlFVSVpQT0RfUVVJWl9NQVhTQ09SRSIgdmFsdWU9IuacgOmrmOW+l+eCuSA6ICIvPg0KCQk8dWl0ZXh0IG5hbWU9IlFVSVpQT0RfUVVFU0FUTVBUX1NUUiIgdmFsdWU9IuippuihjOWbnuaVsCA6ICVuIC8gJXQiLz4NCgkJPHVpdGV4dCBuYW1lPSJRVUlaUE9EX1FVRVNUWVBFX1NUUiIgdmFsdWU9IuOCv+OCpOODlyA6ICVzIi8+DQoJCTx1aXRleHQgbmFtZT0iUVVJWlBPRF9RVUVTVFlQRV9HUkQiIHZhbHVlPSLoqZXkvqEiLz4NCgkJPHVpdGV4dCBuYW1lPSJRVUlaUE9EX1FVRVNUWVBFX1NWWSIgdmFsdWU9IuOCouODs+OCseODvOODiCIvPg0KCQk8dWl0ZXh0IG5hbWU9IlFVSVpQT0RfUVVJWkFUTVBUX0lORiIgdmFsdWU9IueEoeWItumZkCIvPg0KCQk8dWl0ZXh0IG5hbWU9IlFVSVpQT0RfUVVFU0FUTVBUX0lORiIgdmFsdWU9IueEoeWItumZkCIvPg0KCQk8dWl0ZXh0IG5hbWU9IldBUk5JTkdNU0dfWUVTU1RSSU5HIiB2YWx1ZT0i44Gv44GEIi8+DQoJCTx1aXRleHQgbmFtZT0iV0FSTklOR01TR19OT1NUUklORyIgdmFsdWU9IuOBhOOBhOOBiCIvPg0KCQk8dWl0ZXh0IG5hbWU9IldBUk5JTkdNU0dfVElUTEVTVFJJTkciIHZhbHVlPSLjgq/jgqTjgrrjga7jg4rjg5PjgrLjg7zjgrfjg6fjg7PjgavplqLjgZnjgovorablkYoiLz4NCgkJPHVpdGV4dCBuYW1lPSJXQVJOSU5HTVNHX01TR1NUUklORyIgdmFsdWU9IuOBk+OBruOCr+OCpOOCuuOBq+OBr+OAgeOBvuOBoOino+etlOOBl+OBpuOBhOOBquOBhOizquWVj+OBjOOBguOCiuOBvuOBmeOAgg0KDQog44Kv44Kk44K644KS57WC5LqG44GZ44KL44Gr44Gv44CB44CM44Gv44GE44CN44KS44Kv44Oq44OD44Kv44GX44G+44GZ44CC44Kv44Kk44K644KS57aa6KGM44GZ44KL44Gr44Gv44CB44CM44GE44GE44GI44CN44KS44Kv44Oq44OD44Kv44GX44G+44GZ44CCIi8+DQoJCTx1aXRleHQgbmFtZT0iSU5GT1JNQVRJT05fSDI2NF9GTEFTSFBMQVlFUiIgdmFsdWU9IuOBiuS9v+OBhOOBruOCs+ODs+ODlOODpeODvOOCv+OBq+ePvuWcqOOCpOODs+OCueODiOODvOODq+OBleOCjOOBpuOBhOOCiyBGbGFzaCBQbGF5ZXIg44Gu44OQ44O844K444On44Oz44Gv44CB44GT44Gu44OT44OH44Kq44KS44K144Od44O844OI44GX44Gm44GE44G+44Gb44KT44CC5pyA5paw44GuIEZsYXNoIFBsYXllciDjgpLjg4Djgqbjg7Pjg63jg7zjg4njgZnjgovjgavjga/jgIHjg5Pjg4fjgqrpoJjln5/jgpLjgq/jg6rjg4Pjgq/jgZfjgabjgY/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7LKo67aAIO2MjOydvCDqsr3qs6AiLz4NCgkJPHVpdGV4dCBuYW1lPSJBVFRBQ0hNRU5UX1BSRVZJRVdfV0FSTklOR01TRyIgdmFsdWU9IuuvuOumrOuztOq4sCDrqqjrk5zsl5DshJzripQg7LKo67aAIO2MjOydvOydtCDsl7Trpqzsp4Ag7JWK7Iq164uI64ukLiDqsrDqs7zrpbwg67O066Ck66m0IOqyjOyLnCDquLDriqXsnYQg7IKs7Jqp7ZWY7Iut7Iuc7JikLiIvPg0KCQk8dWl0ZXh0IG5hbWU9IkNPTExBQl9MT0NBTF9QTEFZQkFDS19NU0ciIHZhbHVlPSLsvZjthZDtirjqsIAg66Gc7Lus7JeQ7IScIOyerOyDnSDspJHsnoXri4jri6QuIOydtCDrqqjrk5zsl5DshJzripQg6rO164+ZIOyekeyXheydhCDsiJjtlontlaAg7IiYIOyXhuyKteuLiOuLpC4iLz4NCgkJPHVpdGV4dCBuYW1lPSJDT0xMQUJfTE9DQUxfUExBWUJBQ0tfVElUTEUiIHZhbHVlPSLroZzsu6wg7J6s7IOdIi8+DQoJCTx1aXRleHQgbmFtZT0iQ09MTEFCX0xPQ0FMX1BMQVlCQUNLQlROIiB2YWx1ZT0i7ZmV7J24Ii8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HVpdGV4dCBuYW1lPSJDT1VSU0VfU1RBVFVTIiB2YWx1ZT0i66qo65OIIOyDge2DnCIvPg0KCQk8dWl0ZXh0IG5hbWU9IlBBU1NFRF9TVFJJTkciIHZhbHVlPSLtlanqsqkiLz4NCgkJPHVpdGV4dCBuYW1lPSJGQUlMRURfU1RSSU5HIiB2YWx1ZT0i67aI7ZWp6rKpIi8+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+DQoJCTx1aXRleHQgbmFtZT0iUVVJWlBPRF9RVUlaX1BBU1NTQ09SRSIgdmFsdWU9Iu2GteqzvCDsoJDsiJg6Ii8+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+E7ZWY7KeAIOyViuydgCDsp4jrrLjsnbQg7J6I7Iq164uI64ukLg0KDQrtgLTspojrpbwg7KKF66OM7ZWY66Ck66m0IFvsmIhd66W8IO2BtOumre2VmOqzoCwg7YC07KaI66W8IOqzhOyGje2VmOugpOuptCBb7JWE64uI7JikXeulvCDtgbTrpq3tlZjsi63si5zsmKQuIi8+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gk8bGFuZ3VhZ2UgaWQ9ImVz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yY2hpdm8gYWRqdW50byIvPg0KCQk8dWl0ZXh0IG5hbWU9IkFUVEFDSE1FTlRfUFJFVklFV19XQVJOSU5HTVNHIiB2YWx1ZT0iTm8gZXMgcG9zaWJsZSBhYnJpciBsb3MgYXJjaGl2b3MgYWRqdW50b3MgZW4gZWwgbW9kbyBkZSBwcmV2aXN1YWxpemFjacOzbi4gVXNlIFB1YmxpY2FyIHBhcmEgdmVyIGxvcyByZXN1bHRhZG9zLiIvPg0KCQk8dWl0ZXh0IG5hbWU9IkNPTExBQl9MT0NBTF9QTEFZQkFDS19NU0ciIHZhbHVlPSJFbCBjb250ZW5pZG8gc2UgZXN0w6EgcmVwcm9kdWNpZW5kbyBsb2NhbG1lbnRlLiBMYSBjb2xhYm9yYWNpw7NuIG5vIGZ1bmNpb25hIGVuIGVzdGUgbW9kby4iLz4NCgkJPHVpdGV4dCBuYW1lPSJDT0xMQUJfTE9DQUxfUExBWUJBQ0tfVElUTEUiIHZhbHVlPSJSZXByb2R1Y2Npw7NuIGxvY2FsIi8+DQoJCTx1aXRleHQgbmFtZT0iQ09MTEFCX0xPQ0FMX1BMQVlCQUNLQlROIiB2YWx1ZT0iT2siLz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RldGVuaWRhIi8+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+DQoJCTx1aXRleHQgbmFtZT0iU0NSVUJCQVJTVEFUVVNfUkVWSUVXUVVJWiIgdmFsdWU9IlJldmlzYW5kbyBwcnVlYmEiLz4NCgkJPCEtLSBzdWJzdGl0dXRpb246ICVtID09IG1pbnV0ZXMgcmVtYWluaW5nIC0tPg0KCQk8IS0tIHN1YnN0aXR1dGlvbjogJXMgPT0gc2Vjb25kcyByZW1haW5pbmcgLS0+DQoJCTx1aXRleHQgbmFtZT0iRUxBUFNFRCIgdmFsdWU9IiVtIG1pbnV0b3MgJXMgc2VndW5kb3MgcmVzdGFudGVzIi8+DQoJCTx1aXRleHQgbmFtZT0iTk9URk9VTkQiIHZhbHVlPSJObyBzZSBoYSBlbmNvbnRyYWRvIG5hZGEiLz4NCgkJPHVpdGV4dCBuYW1lPSJBVFRBQ0hNRU5UUyIgdmFsdWU9IkFyY2hpdm9zIGFkanVudG9zIi8+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+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+DQoJCTx1aXRleHQgbmFtZT0iQVRUQUNIU0laRV9IRUFESU5HIiB2YWx1ZT0iVGFtYcOxbyIvPg0KCQk8dWl0ZXh0IG5hbWU9IlNMSURFX05PVEVTIiB2YWx1ZT0iTm90YXMgZGUgZGlhcG9zaXRpdmEiLz4NCgkJPHVpdGV4dCBuYW1lPSJDT1VSU0VfU1RBVFVTIiB2YWx1ZT0iRXN0YWRvIGRlIG1vZHVsbyIvPg0KCQk8dWl0ZXh0IG5hbWU9IlBBU1NFRF9TVFJJTkciIHZhbHVlPSJBcHJvYmFkbyIvPg0KCQk8dWl0ZXh0IG5hbWU9IkZBSUxFRF9TVFJJTkciIHZhbHVlPSJTdXNwZW5zby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NCg0K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k11ZG8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+DQoJPGxhbmd1YWdlIGlkPSJwd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BdmlzbyBkZSBhbmV4byIvPg0KCQk8dWl0ZXh0IG5hbWU9IkFUVEFDSE1FTlRfUFJFVklFV19XQVJOSU5HTVNHIiB2YWx1ZT0iT3MgYW5leG9zIG7Do28gc8OjbyBhYmVydG9zIG5vIG1vZG8gZGUgVmlzdWFsaXphw6fDo28uIFVzZSBvIGNvbWFuZG8gZGUgcHVibGljYcOnw6NvIHBhcmEgdmVyIG9zIHJlc3VsdGFkb3MuIi8+DQoJCTx1aXRleHQgbmFtZT0iQ09MTEFCX0xPQ0FMX1BMQVlCQUNLX01TRyIgdmFsdWU9Ik8gY29udGXDumRvIGVzdMOhIHNlbmRvIHJlcHJvZHV6aWRvIGxvY2FsbWVudGUuQSBjb2xhYm9yYcOnw6NvIG7Do28gZnVuY2lvbmEgbmVzdGUgbW9kby4iLz4NCgkJPHVpdGV4dCBuYW1lPSJDT0xMQUJfTE9DQUxfUExBWUJBQ0tfVElUTEUiIHZhbHVlPSJSZXByb2R1w6fDo28gbG9jYWwiLz4NCgkJPHVpdGV4dCBuYW1lPSJDT0xMQUJfTE9DQUxfUExBWUJBQ0tCVE4iIHZhbHVlPSJPayIv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+DQoJCTx1aXRleHQgbmFtZT0iU0NSVUJCQVJTVEFUVVNfUExBWUlORyIgdmFsdWU9IlJlcHJvZHV6aW5kbyIvPg0KCQk8dWl0ZXh0IG5hbWU9IlNDUlVCQkFSU1RBVFVTX05PQVVESU8iIHZhbHVlPSJTZW0gw6F1ZGlvIi8+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+DQoJCTx1aXRleHQgbmFtZT0iU0NSVUJCQVJTVEFUVVNfUkVWSUVXUVVJWiIgdmFsdWU9IlJldmlzYW5kbyBxdWVzdGlvbsOhcmlvIi8+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+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+DQoJCTx1aXRleHQgbmFtZT0iVEFCX1FVSVoiIHZhbHVlPSJRdWVzdC4iLz4NCgkJPHVpdGV4dCBuYW1lPSJUQUJfT1VUTElORSIgdmFsdWU9IkVzcXVlbWEiLz4NCgkJPHVpdGV4dCBuYW1lPSJUQUJfVEhVTUIiIHZhbHVlPSJNaW5pIi8+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+DQoJCTx1aXRleHQgbmFtZT0iQ09VUlNFX1NUQVRVUyIgdmFsdWU9IlN0YXR1cyBkbyBtw7NkdWxvIi8+DQoJCTx1aXRleHQgbmFtZT0iUEFTU0VEX1NUUklORyIgdmFsdWU9IkFwcm92YWRvIi8+DQoJCTx1aXRleHQgbmFtZT0iRkFJTEVEX1NUUklORyIgdmFsdWU9IlJlcHJvdmFkby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DQoNCk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VU5OQU1FRFNMSURFVElUTEUiIHZhbHVlPSJEaWFwb3NpdGl2YS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+DQoJCTx1aXRleHQgbmFtZT0iUVVJWlBPRF9RVUlaX1BBU1NTQ09SRSIgdmFsdWU9IlB1bnRlZ2dpbyBtaW5pbW86Ii8+DQoJCTx1aXRleHQgbmFtZT0iUVVJWlBPRF9RVUlaX01BWFNDT1JFIiB2YWx1ZT0iUHVudGVnZ2lvIG1hc3NpbW86Ii8+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+DQoJCTx1aXRleHQgbmFtZT0iV0FSTklOR01TR19ZRVNTVFJJTkciIHZhbHVlPSJTw6wiLz4NCgkJPHVpdGV4dCBuYW1lPSJXQVJOSU5HTVNHX05PU1RSSU5HIiB2YWx1ZT0iTm8iLz4NCgkJPHVpdGV4dCBuYW1lPSJXQVJOSU5HTVNHX1RJVExFU1RSSU5HIiB2YWx1ZT0iQXZ2ZXJ0ZW56YSBuYXZpZ2F6aW9uZSBxdWl6Ii8+DQoJCTx1aXRleHQgbmFtZT0iV0FSTklOR01TR19NU0dTVFJJTkciIHZhbHVlPSJPY2NvcnJlIGFuY29yYSByaXNwb25kZXJlIGFkIGFsY3VuZSBkb21hbmRlIGRlbCBxdWl6Lg0KDQpTZSBmYXRlIGNsaWMgc3UgU8OsLCB1c2NpcmV0ZSBkYWwgcXVpei4gRmF0ZSBjbGljIHN1IE5vIHBlciBjb250aW51YXJlIGlsIHF1aXouIi8+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3N0cmEgYmFycmEgbGF0ZXJhbGUgYWkgcGFydGVjaXBhbnRpIi8+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+DQoJPGxhbmd1YWdlIGlkPSJub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RGlhICVu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kRpYSAlbiAvICV0IHwgIi8+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+DQoJCTx1aXRleHQgbmFtZT0iU0NSVUJCQVJTVEFUVVNfUVVFU1RJT04iIHZhbHVlPSJWcmFhZyBtZXQgYW50d29vcmQiLz4NCgkJPHVpdGV4dCBuYW1lPSJTQ1JVQkJBUlNUQVRVU19SRVZJRVdRVUlaIiB2YWx1ZT0iUXVpeiBjb250cm9sZXJlbiIvPg0KCQk8IS0tIHN1YnN0aXR1dGlvbjogJW0gPT0gbWludXRlcyByZW1haW5pbmcgLS0+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+DQoJCTwhLS0gc3Vic3RpdHV0aW9uOiAlcCA9PSBjdXJyZW50IHNwZWFrZXIncyB0aXRsZSAtLT4NCgkJPHVpdGV4dCBuYW1lPSJCSU9XSU5fVElUTEUiIHZhbHVlPSJCaW9ncmFmaWU6ICVwIi8+DQoJCTx1aXRleHQgbmFtZT0iQklPQlROX1RJVExFIiB2YWx1ZT0iQmlvZ3JhZmllIi8+DQoJCTx1aXRleHQgbmFtZT0iRElWSURFUkJUTl9USVRMRSIgdmFsdWU9InwiLz4NCgkJPHVpdGV4dCBuYW1lPSJDT05UQUNUQlROX1RJVExFIiB2YWx1ZT0iQ29udGFjdCIvPg0KCQk8dWl0ZXh0IG5hbWU9IlRBQl9RVUlaIiB2YWx1ZT0iUXVpeiIvPg0KCQk8dWl0ZXh0IG5hbWU9IlRBQl9PVVRMSU5FIiB2YWx1ZT0iT3ZlcnppY2h0Ii8+DQoJCTx1aXRleHQgbmFtZT0iVEFCX1RIVU1CIiB2YWx1ZT0iTWluaWF0dXVyIi8+DQoJCTx1aXRleHQgbmFtZT0iVEFCX05PVEVTIiB2YWx1ZT0iTm90aXRpZXMiLz4NCgkJPHVpdGV4dCBuYW1lPSJUQUJfU0VBUkNIIiB2YWx1ZT0iWm9la2VuIi8+DQoJCTx1aXRleHQgbmFtZT0iU0xJREVfSEVBRElORyIgdmFsdWU9IlRpdGVsIHZhbiBkaWEiLz4NCgkJPHVpdGV4dCBuYW1lPSJEVVJBVElPTl9IRUFESU5HIiB2YWx1ZT0iRHV1ciIvPg0KCQk8dWl0ZXh0IG5hbWU9IlNFQVJDSF9IRUFESU5HIiB2YWx1ZT0iWm9la2VuIG5hYXIgdGVrc3Q6Ii8+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+DQoJCTx1aXRleHQgbmFtZT0iU0xJREVfTk9URVMiIHZhbHVlPSJEaWFub3RpdGllcy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+DQoJCTx1aXRleHQgbmFtZT0iUVVJWlBPRF9RVUlaX01BWFNDT1JFIiB2YWx1ZT0iTWF4aW1hYWwgaGFhbGJhcmUgc2NvcmU6Ii8+DQoJCTx1aXRleHQgbmFtZT0iUVVJWlBPRF9RVUVTQVRNUFRfU1RSIiB2YWx1ZT0iUG9naW5nOiAlbiB2YW4gJXQiLz4NCgkJPHVpdGV4dCBuYW1lPSJRVUlaUE9EX1FVRVNUWVBFX1NUUiIgdmFsdWU9IlR5cGU6ICVzIi8+DQoJCTx1aXRleHQgbmFtZT0iUVVJWlBPRF9RVUVTVFlQRV9HUkQiIHZhbHVlPSJUZWx0IHZvb3Igc2NvcmUiLz4NCgkJPHVpdGV4dCBuYW1lPSJRVUlaUE9EX1FVRVNUWVBFX1NWWSIgdmFsdWU9IkVucXXDqnRlIi8+DQoJCTx1aXRleHQgbmFtZT0iUVVJWlBPRF9RVUlaQVRNUFRfSU5GIiB2YWx1ZT0iT25iZXBlcmt0Ii8+DQoJCTx1aXRleHQgbmFtZT0iUVVJWlBPRF9RVUVTQVRNUFRfSU5GIiB2YWx1ZT0iT25iZXBlcmt0Ii8+DQoJCTx1aXRleHQgbmFtZT0iV0FSTklOR01TR19ZRVNTVFJJTkciIHZhbHVlPSJKYSIvPg0KCQk8dWl0ZXh0IG5hbWU9IldBUk5JTkdNU0dfTk9TVFJJTkciIHZhbHVlPSJOZWUiLz4NCgkJPHVpdGV4dCBuYW1lPSJXQVJOSU5HTVNHX1RJVExFU1RSSU5HIiB2YWx1ZT0iV2FhcnNjaHV3aW5nIG1ldCBiZXRyZWtraW5nIHRvdCBxdWl6bmF2aWdhdGllIi8+DQoJCTx1aXRleHQgbmFtZT0iV0FSTklOR01TR19NU0dTVFJJTkciIHZhbHVlPSJVIGhlYnQgbmlldCBhbGxlIHZyYWdlbiBpbiBkZXplIHF1aXogYmVhbnR3b29yZC4NCg0K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aaWpwYW5lZWwgYWFuIGRlZWxuZW1lcnMgd2VlcmdldmVuIi8+DQoJCTx1aXRleHQgbmFtZT0iTVVURSIgdmFsdWU9IkRlbXBlbiIvPg0KCQk8dWl0ZXh0IG5hbWU9IkRPQ1dSQVBfVElUTEUiIHZhbHVlPSJQcmVzZW50ZXItYmVzdGFuZHNiaWpsYWdlIi8+DQoJCTx1aXRleHQgbmFtZT0iRE9DV1JBUF9NU0ciIHZhbHVlPSJPcHNsYWFuIGluIERlemUgY29tcHV0ZXIiLz4NCgkJPHVpdGV4dCBuYW1lPSJET0NXUkFQX1BST01QVCIgdmFsdWU9IktsaWsgb20gdGUgZG93bmxvYWRlbiIvPg0KCTwvbGFuZ3VhZ2U+DQoJPGxhbmd1YWdlIGlkPSJjbiI+DQoJCTwhLS0gZm9ybWF0IGZvciB1aWZvbnQgdmFsdWUgaXMgImZvbnQsc2l6ZSxpc2JvbGQsaXNpdGFsaWMsaXNzaGFkb3dlZCIgLS0+DQoJCTx1aWZvbnQgbmFtZT0iRk9OVF9RVUlaWklORyIgdmFsdWU9IuWui+S9ky0xODAzMCwxMCxmYWxzZSxmYWxzZSxmYWxzZSIvPg0KCQk8dWlmb250IG5hbWU9IkZPTlRfU0NSVUJTVEFUVVMiIHZhbHVlPSLlrovkvZMtMTgwMzAsMTAsdHJ1ZSxmYWxzZSx0cnVlIi8+DQoJCTx1aWZvbnQgbmFtZT0iRk9OVF9TQ1JVQlRJTUUiIHZhbHVlPSLlrovkvZMtMTgwMzAsMTAsZmFsc2UsZmFsc2UsdHJ1ZSIvPg0KCQk8dWlmb250IG5hbWU9IkZPTlRfRUxBUFNFRFRJTUUiIHZhbHVlPSLlrovkvZMtMTgwMzAsMTAsdHJ1ZSxmYWxzZSx0cnVlIi8+DQoJCTx1aWZvbnQgbmFtZT0iRk9OVF9VVElMU01FTlUiIHZhbHVlPSLlrovkvZMtMTgwMzAsMTAsdHJ1ZSxmYWxzZSxmYWxzZSIvPg0KCQk8dWlmb250IG5hbWU9IkZPTlRfVEFCUyIgdmFsdWU9IuWui+S9ky0xODAzMCwxNCx0cnVlLGZhbHNlLHRydWUiLz4NCgkJPHVpZm9udCBuYW1lPSJGT05UX1BSRVNFTlRBVElPTk5BTUUiIHZhbHVlPSLlrovkvZMtMTgwMzAsMTQsZmFsc2UsZmFsc2UsdHJ1ZSIvPg0KCQk8dWlmb250IG5hbWU9IkZPTlRfUFJFU0VOVEVSTkFNRSIgdmFsdWU9IuWui+S9ky0xODAzMCwxNCx0cnVlLGZhbHNlLHRydWUiLz4NCgkJPHVpZm9udCBuYW1lPSJGT05UX1BSRVNFTlRFUlRJVExFIiB2YWx1ZT0i5a6L5L2TLTE4MDMwLDEzLGZhbHNlLGZhbHNlLHRydWUiLz4NCgkJPHVpZm9udCBuYW1lPSJGT05UX0JJT0JUTiIgdmFsdWU9IuWui+S9ky0xODAzMCwxMCxmYWxzZSxmYWxzZSx0cnVlIi8+DQoJCTx1aWZvbnQgbmFtZT0iRk9OVF9OT1RFUyIgdmFsdWU9IuWui+S9ky0xODAzMCwxMixmYWxzZSxmYWxzZSxmYWxzZSIvPg0KCQk8dWlmb250IG5hbWU9IkZPTlRfT1VUTElORSIgdmFsdWU9IuWui+S9ky0xODAzMCwxMixmYWxzZSxmYWxzZSx0cnVlIi8+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+DQoJCTx1aWZvbnQgbmFtZT0iRk9OVF9MSVNUSEVBRElORyIgdmFsdWU9IuWui+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+S9ky0xODAzMCwxMix0cnVlLGZhbHNlLHRydWUiLz4NCgkJPHVpZm9udCBuYW1lPSJGT05UX01TR0JPWF9NU0ciIHZhbHVlPSLlrovkvZMtMTgwMzAsMTIsZmFsc2UsZmFsc2UsdHJ1ZSIvPg0KCQk8dWlmb250IG5hbWU9IkZPTlRfTVNHQk9YX09QVElPTlMiIHZhbHVlPSLlrovkvZMtMTgwMzAsMTAsdHJ1ZSxmYWxzZSx0cnVlIi8+DQoJCTx1aWZvbnQgbmFtZT0iRk9OVF9RVUlaUE9EX1FVSVpfVElUTEUiIHZhbHVlPSLlrovkvZMtMTgwMzAsMTIsdHJ1ZSxmYWxzZSx0cnVlIi8+DQoJCTx1aWZvbnQgbmFtZT0iRk9OVF9RVUlaUE9EX1FVSVpfQVRURU1QVCIgdmFsdWU9IuWui+S9ky0xODAzMCwxMCxmYWxzZSxmYWxzZSx0cnVlIi8+DQoJCTx1aWZvbnQgbmFtZT0iRk9OVF9RVUlaUE9EX1FVSVpfQVRURU1QVF9WQUxVRSIgdmFsdWU9IuWui+S9ky0xODAzMCwxMCx0cnVlLGZhbHNlLHRydWUiLz4NCgkJPHVpZm9udCBuYW1lPSJGT05UX1FVSVpQT0RfUVVFU1RJT05fU0NPUkUiIHZhbHVlPSLlrovkvZMtMTgwMzAsMTAsZmFsc2UsZmFsc2UsdHJ1ZSIvPg0KCQk8dWlmb250IG5hbWU9IkZPTlRfUVVJWlBPRF9RVUVTVElPTl9TQ09SRV9WQUxVRSIgdmFsdWU9IuWui+S9ky0xODAzMCwxMCx0cnVlLGZhbHNlLHRydWUiLz4NCgkJPHVpZm9udCBuYW1lPSJGT05UX1FVSVpQT0RfUVVFU1RJT05fQVRURU1QVCIgdmFsdWU9IuWui+S9ky0xODAzMCwxMCxmYWxzZSxmYWxzZSx0cnVlIi8+DQoJCTx1aWZvbnQgbmFtZT0iRk9OVF9RVUlaUE9EX1FVRVNUSU9OX0FUVEVNUFRfVkFMVUUiIHZhbHVlPSLlrovkvZMtMTgwMzAsMTAsdHJ1ZSxmYWxzZSx0cnVlIi8+DQoJCTx1aWZvbnQgbmFtZT0iRk9OVF9RVUlaUE9EX1FVRVNUSU9OX1RBRyIgdmFsdWU9IuWui+S9ky0xODAzMCwxMix0cnVlLGZhbHNlLHRydWUiLz4NCgkJPHVpZm9udCBuYW1lPSJGT05UX1FVSVpQT0RfUVVJWl9RVUVTVElPTl9DT1VOVCIgdmFsdWU9IuWui+S9ky0xODAzMCwxMCxmYWxzZSxmYWxzZSx0cnVlIi8+DQoJCTx1aWZvbnQgbmFtZT0iRk9OVF9RVUlaUE9EX1FVSVpfUVVFU1RJT05fQ09VTlRfVkFMVUUiIHZhbHVlPSLlrovkvZMtMTgwMzAsMTAsdHJ1ZSxmYWxzZSx0cnVlIi8+DQoJCTx1aWZvbnQgbmFtZT0iRk9OVF9RVUlaUE9EX1FVSVpfUVVFU1RJT05fQVRURU1QVEVEIiB2YWx1ZT0i5a6L5L2TLTE4MDMwLDEwLGZhbHNlLGZhbHNlLHRydWUiLz4NCgkJPHVpZm9udCBuYW1lPSJGT05UX1FVSVpQT0RfUVVJWl9RVUVTVElPTl9BVFRFTVBURURfVkFMVUUiIHZhbHVlPSLlrovkvZMtMTgwMzAsMTAsdHJ1ZSxmYWxzZSx0cnVlIi8+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+S9ky0xODAzMCwxMCx0cnVlLGZhbHNlLHRydWUiLz4NCgkJPHVpZm9udCBuYW1lPSJGT05UX1FVSVpQT0RfUVVJWl9NQVhTQ09SRSIgdmFsdWU9IuWui+S9ky0xODAzMCwxMCxmYWxzZSxmYWxzZSx0cnVlIi8+DQoJCTx1aWZvbnQgbmFtZT0iRk9OVF9RVUlaUE9EX1FVSVpfTUFYU0NPUkVfVkFMVUUiIHZhbHVlPSLlrovkvZMtMTgwMzAsMTAsdHJ1ZSxmYWxzZSx0cnVlIi8+DQoJCTx1aWZvbnQgbmFtZT0iRk9OVF9RVUlaUE9EX1FVSVpfUEFTU1NDT1JFIiB2YWx1ZT0i5a6L5L2TLTE4MDMwLDEwLGZhbHNlLGZhbHNlLHRydWUiLz4NCgkJPHVpZm9udCBuYW1lPSJGT05UX1FVSVpQT0RfUVVJWl9QQVNTU0NPUkVfVkFMVUUiIHZhbHVlPSLlrovkvZMtMTgwMzAsMTAsdHJ1ZSxmYWxzZSx0cnVlIi8+DQoJCTwhLS0gdWl0ZXh0IC0tPg0KCQk8IS0tIHN1YnN0aXR1dGlvbjogJW4gPT0gc2xpZGUgbnVtYmVyIC0tPg0KCQk8dWl0ZXh0IG5hbWU9IkFUVEFDSE1FTlRfUFJFVklFV19XQVJOSU5HTVNHX1RJVExFU1RSSU5HIiB2YWx1ZT0iQXR0YWNobWVudCBXYXJuaW5nIi8+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5cbiBDb2xsYWJvcmF0aW9uIGRvZXMgbm90IHdvcmsgaW4gdGhpcyBtb2RlIi8+DQoJCTx1aXRleHQgbmFtZT0iQ09MTEFCX0xPQ0FMX1BMQVlCQUNLX1RJVExFIiB2YWx1ZT0iTG9jYWwgUGxheWJhY2siLz4NCgkJPHVpdGV4dCBuYW1lPSJDT0xMQUJfTE9DQUxfUExBWUJBQ0tCVE4iIHZhbHVlPSJPayIvPg0KCQk8dWl0ZXh0IG5hbWU9IlVOTkFNRURTTElERVRJVExFIiB2YWx1ZT0i5bm754Gv54mHICVuIi8+DQoJCTwhLS0gc3Vic3RpdHV0aW9uOiAlbiA9PSBzbGlkZSBudW1iZXIgLS0+DQoJCTwhLS0gc3Vic3RpdHV0aW9uOiAldCA9PSB0b3RhbCBzbGlkZSBjb3VudCAtLT4NCgkJPHVpdGV4dCBuYW1lPSJTQ1JVQkJBUlNUQVRVU19TTElERUlORk8iIHZhbHVlPSLlubvnga/niYcgJW4gLyAldCB8ICIvPg0KCQk8dWl0ZXh0IG5hbWU9IlNDUlVCQkFSU1RBVFVTX1NUT1BQRUQiIHZhbHVlPSLlt7LlgZzmraIiLz4NCgkJPHVpdGV4dCBuYW1lPSJTQ1JVQkJBUlNUQVRVU19QTEFZSU5HIiB2YWx1ZT0i5q2j5Zyo5pKt5pS+Ii8+DQoJCTx1aXRleHQgbmFtZT0iU0NSVUJCQVJTVEFUVVNfTk9BVURJTyIgdmFsdWU9IuaXoOmfs+mikSIvPg0KCQk8dWl0ZXh0IG5hbWU9IlNDUlVCQkFSU1RBVFVTX1ZJRFBMQVlJTkciIHZhbHVlPSLop4bpopHmkq3mlL4iLz4NCgkJPHVpdGV4dCBuYW1lPSJTQ1JVQkJBUlNUQVRVU19MT0FESU5HIiB2YWx1ZT0i5q2j5Zyo6L295YWlIi8+DQoJCTx1aXRleHQgbmFtZT0iU0NSVUJCQVJTVEFUVVNfQlVGRkVSSU5HIiB2YWx1ZT0i5q2j5Zyo6L+b6KGM57yT5Yay5aSE55CGIi8+DQoJCTx1aXRleHQgbmFtZT0iU0NSVUJCQVJTVEFUVVNfUVVFU1RJT04iIHZhbHVlPSLlm57nrZTpl67popgiLz4NCgkJPHVpdGV4dCBuYW1lPSJTQ1JVQkJBUlNUQVRVU19SRVZJRVdRVUlaIiB2YWx1ZT0i5q2j5Zyo5a6h6ZiF5rWL6aqMIi8+DQoJCTwhLS0gc3Vic3RpdHV0aW9uOiAlbSA9PSBtaW51dGVzIHJlbWFpbmluZyAtLT4NCgkJPCEtLSBzdWJzdGl0dXRpb246ICVzID09IHNlY29uZHMgcmVtYWluaW5nIC0tPg0KCQk8dWl0ZXh0IG5hbWU9IkVMQVBTRUQiIHZhbHVlPSLliankvZkgJW0g5YiG6ZKfICVzIOenkiIvPg0KCQk8dWl0ZXh0IG5hbWU9Ik5PVEZPVU5EIiB2YWx1ZT0i5pyq5om+5Yiw5Lu75L2V5YaF5a65Ii8+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+mqjCIvPg0KCQk8dWl0ZXh0IG5hbWU9IlRBQl9PVVRMSU5FIiB2YWx1ZT0i5aSn57qyIi8+DQoJCTx1aXRleHQgbmFtZT0iVEFCX1RIVU1CIiB2YWx1ZT0i57yp55Wl5Zu+Ii8+DQoJCTx1aXRleHQgbmFtZT0iVEFCX05PVEVTIiB2YWx1ZT0i5aSH5rOoIi8+DQoJCTx1aXRleHQgbmFtZT0iVEFCX1NFQVJDSCIgdmFsdWU9IuaQnOe0oiIvPg0KCQk8dWl0ZXh0IG5hbWU9IlNMSURFX0hFQURJTkciIHZhbHVlPSLlubvnga/niYfmoIfpopgiLz4NCgkJPHVpdGV4dCBuYW1lPSJEVVJBVElPTl9IRUFESU5HIiB2YWx1ZT0i5oyB57ut5pe26Ze0Ii8+DQoJCTx1aXRleHQgbmFtZT0iU0VBUkNIX0hFQURJTkciIHZhbHVlPSLmkJzntKLmlofmnKw6Ii8+DQoJCTx1aXRleHQgbmFtZT0iVEhVTUJfSEVBRElORyIgdmFsdWU9IuW5u+eBr+eJhyIvPg0KCQk8dWl0ZXh0IG5hbWU9IlRIVU1CX0lORk8iIHZhbHVlPSLlubvnga/niYfmoIfpopgv5oyB57ut5pe26Ze0Ii8+DQoJCTx1aXRleHQgbmFtZT0iQVRUQUNITkFNRV9IRUFESU5HIiB2YWx1ZT0i5paH5Lu25ZCNIi8+DQoJCTx1aXRleHQgbmFtZT0iQVRUQUNIU0laRV9IRUFESU5HIiB2YWx1ZT0i5aSn5bCPIi8+DQoJCTx1aXRleHQgbmFtZT0iU0xJREVfTk9URVMiIHZhbHVlPSLlubvnga/niYflpIfms6g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DQoNCu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JPGxhbmd1YWdlIGlkPSJ0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+DQoJCTx1aXRleHQgbmFtZT0iVU5OQU1FRFNMSURFVElUTEUiIHZhbHVlPSJTbGF5dCAlbiIvPg0KCQk8IS0tIHN1YnN0aXR1dGlvbjogJW4gPT0gc2xpZGUgbnVtYmVyIC0tPg0KCQk8IS0tIHN1YnN0aXR1dGlvbjogJXQgPT0gdG90YWwgc2xpZGUgY291bnQgLS0+DQoJCTx1aXRleHQgbmFtZT0iU0NSVUJCQVJTVEFUVVNfU0xJREVJTkZPIiB2YWx1ZT0iU2xheXQgJW4gLyAldCB8ICIvPg0KCQk8dWl0ZXh0IG5hbWU9IlNDUlVCQkFSU1RBVFVTX1NUT1BQRUQiIHZhbHVlPSJEdXJkdXJ1bGR1Ii8+DQoJCTx1aXRleHQgbmFtZT0iU0NSVUJCQVJTVEFUVVNfUExBWUlORyIgdmFsdWU9Ik95bmF0xLFsxLF5b3IiLz4NCgkJPHVpdGV4dCBuYW1lPSJTQ1JVQkJBUlNUQVRVU19OT0FVRElPIiB2YWx1ZT0iU2VzIFlvayIvPg0KCQk8dWl0ZXh0IG5hbWU9IlNDUlVCQkFSU1RBVFVTX1ZJRFBMQVlJTkciIHZhbHVlPSJWaWRlbyBPeW5hdMSxbMSxeW9yIi8+DQoJCTx1aXRleHQgbmFtZT0iU0NSVUJCQVJTVEFUVVNfTE9BRElORyIgdmFsdWU9IlnDvGtsZW5peW9yIi8+DQoJCTx1aXRleHQgbmFtZT0iU0NSVUJCQVJTVEFUVVNfQlVGRkVSSU5HIiB2YWx1ZT0iQXJhYmVsbGXEn2UgQWzEsW7EsXlvciIvPg0KCQk8dWl0ZXh0IG5hbWU9IlNDUlVCQkFSU1RBVFVTX1FVRVNUSU9OIiB2YWx1ZT0iU29ydXl1IFlhbsSxdGxhIi8+DQoJCTx1aXRleHQgbmFtZT0iU0NSVUJCQVJTVEFUVVNfUkVWSUVXUVVJWiIgdmFsdWU9IlPEsW5hdiDEsG5jZWxlbml5b3IiLz4NCgkJPCEtLSBzdWJzdGl0dXRpb246ICVtID09IG1pbnV0ZXMgcmVtYWluaW5nIC0tPg0KCQk8IS0tIHN1YnN0aXR1dGlvbjogJXMgPT0gc2Vjb25kcyByZW1haW5pbmcgLS0+DQoJCTx1aXRleHQgbmFtZT0iRUxBUFNFRCIgdmFsdWU9IiVtIERha2lrYSAlcyBTYW5peWUgS2FsZMSxIi8+DQoJCTx1aXRleHQgbmFtZT0iTk9URk9VTkQiIHZhbHVlPSJIZXJoYW5naSBCaXIgxZ5leSBCdWx1bm1hZMSxIi8+DQoJCTx1aXRleHQgbmFtZT0iQVRUQUNITUVOVFMiIHZhbHVlPSJFa2xlci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sSwcnRpYmF0Ii8+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RVUlaUE9EX1FVSVpfQVRURU1QVCIgdmFsdWU9IlPEsW5hdiBEZW5lbWVzaToiLz4NCgkJPHVpdGV4dCBuYW1lPSJRVUlaUE9EX1FVSVpfQVRURU1QVF9WQUxVRSIgdmFsdWU9IiVuLyV0Ii8+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+DQoJCTx1aXRleHQgbmFtZT0iUVVJWlBPRF9RVUVTVFlQRV9HUkQiIHZhbHVlPSJCYXNhbWFrbMSxIi8+DQoJCTx1aXRleHQgbmFtZT0iUVVJWlBPRF9RVUVTVFlQRV9TVlkiIHZhbHVlPSJBbmtldCIvPg0KCQk8dWl0ZXh0IG5hbWU9IlFVSVpQT0RfUVVJWkFUTVBUX0lORiIgdmFsdWU9IlPEsW7EsXJzxLF6Ii8+DQoJCTx1aXRleHQgbmFtZT0iUVVJWlBPRF9RVUVTQVRNUFRfSU5GIiB2YWx1ZT0iU8SxbsSxcnPEsXoiLz4NCgkJPHVpdGV4dCBuYW1lPSJXQVJOSU5HTVNHX1lFU1NUUklORyIgdmFsdWU9IkV2ZXQiLz4NCgkJPHVpdGV4dCBuYW1lPSJXQVJOSU5HTVNHX05PU1RSSU5HIiB2YWx1ZT0iSGF5xLFyIi8+DQoJCTx1aXRleHQgbmFtZT0iV0FSTklOR01TR19USVRMRVNUUklORyIgdmFsdWU9IlPEsW5hdiBHZXppbm1lIFV5YXLEsXPEsSIvPg0KCQk8dWl0ZXh0IG5hbWU9IldBUk5JTkdNU0dfTVNHU1RSSU5HIiB2YWx1ZT0iQnUgU8SxbmF2ZGEgZGVuZW5tZW1pxZ8gc29ydWxhciB2YXIuDQoNCk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+DQoJCTx1aXRleHQgbmFtZT0iRE9DV1JBUF9QUk9NUFQiIHZhbHVlPSLEsG5kaXJtZWsgacOnaW4gVMSxa2xhdMSxbiIvPg0KCTwvbGFuZ3VhZ2U+DQoJPGxhbmd1YWdlIGlkPSJyd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0KHQu9Cw0LnQtC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+DQoJCTwhLS0gc3Vic3RpdHV0aW9uOiAlbiA9PSBzbGlkZSBudW1iZXIgLS0+DQoJCTwhLS0gc3Vic3RpdHV0aW9uOiAldCA9PSB0b3RhbCBzbGlkZSBjb3VudCAtLT4NCgkJPHVpdGV4dCBuYW1lPSJTQ1JVQkJBUlNUQVRVU19TTElERUlORk8iIHZhbHVlPSLQodC70LDQudC0ICVuIC8gJXQgfCAiLz4NCgkJPHVpdGV4dCBuYW1lPSJTQ1JVQkJBUlNUQVRVU19TVE9QUEVEIiB2YWx1ZT0i0J7RgdGC0LDQvdC+0LLQu9C10L3QviIvPg0KCQk8dWl0ZXh0IG5hbWU9IlNDUlVCQkFSU1RBVFVTX1BMQVlJTkciIHZhbHVlPSLQktC+0YHQv9GA0L7QuNC30LLQtdC00LXQvdC40LUiLz4NCgkJPHVpdGV4dCBuYW1lPSJTQ1JVQkJBUlNUQVRVU19OT0FVRElPIiB2YWx1ZT0i0J3QtdGCINCw0YPQtNC40L4iLz4NCgkJPHVpdGV4dCBuYW1lPSJTQ1JVQkJBUlNUQVRVU19WSURQTEFZSU5HIiB2YWx1ZT0i0JLQvtGB0L/RgNC+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+0L/RgNC+0YEiLz4NCgkJPHVpdGV4dCBuYW1lPSJTQ1JVQkJBUlNUQVRVU19SRVZJRVdRVUlaIiB2YWx1ZT0i0J7QsdC30L7RgCDQvtC/0YDQvtGB0LAiLz4NCgkJPCEtLSBzdWJzdGl0dXRpb246ICVtID09IG1pbnV0ZXMgcmVtYWluaW5nIC0tPg0KCQk8IS0tIHN1YnN0aXR1dGlvbjogJXMgPT0gc2Vjb25kcyByZW1haW5pbmcgLS0+DQoJCTx1aXRleHQgbmFtZT0iRUxBUFNFRCIgdmFsdWU9ItCe0YHRgtCw0LvQvtGB0YwgJW0g0LzQuNC9LiAlcyDRgSIvPg0KCQk8dWl0ZXh0IG5hbWU9Ik5PVEZPVU5EIiB2YWx1ZT0i0J3QuNGH0LXQs9C+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+0L3RgtCw0LrRgiIvPg0KCQk8dWl0ZXh0IG5hbWU9IlRBQl9RVUlaIiB2YWx1ZT0i0J7Qv9GA0L7RgSIvPg0KCQk8dWl0ZXh0IG5hbWU9IlRBQl9PVVRMSU5FIiB2YWx1ZT0i0KHRhdC10LzQsCIvPg0KCQk8dWl0ZXh0IG5hbWU9IlRBQl9USFVNQiIgdmFsdWU9ItCR0LXQs9GD0L3QvtC6Ii8+DQoJCTx1aXRleHQgbmFtZT0iVEFCX05PVEVTIiB2YWx1ZT0i0JfQsNC80LXRgtC60LgiLz4NCgkJPHVpdGV4dCBuYW1lPSJUQUJfU0VBUkNIIiB2YWx1ZT0i0J/QvtC40YHQuiIvPg0KCQk8dWl0ZXh0IG5hbWU9IlNMSURFX0hFQURJTkciIHZhbHVlPSLQl9Cw0LPQvtC70L7QstC+0Log0YHQu9Cw0LnQtNCwIi8+DQoJCTx1aXRleHQgbmFtZT0iRFVSQVRJT05fSEVBRElORyIgdmFsdWU9ItCU0LvQuNGCLdGB0YLRjCIvPg0KCQk8dWl0ZXh0IG5hbWU9IlNFQVJDSF9IRUFESU5HIiB2YWx1ZT0i0J/QvtC40YHQuiDRgtC10LrRgdGC0LA6Ii8+DQoJCTx1aXRleHQgbmFtZT0iVEhVTUJfSEVBRElORyIgdmFsdWU9ItCh0LvQsNC50LQiLz4NCgkJPHVpdGV4dCBuYW1lPSJUSFVNQl9JTkZPIiB2YWx1ZT0i0J3QsNC30LLQsNC90LjQtS/QtNC70LjRgi3QvdC+0YHRgtGMIi8+DQoJCTx1aXRleHQgbmFtZT0iQVRUQUNITkFNRV9IRUFESU5HIiB2YWx1ZT0i0JjQvNGPINGE0LDQudC70LAiLz4NCgkJPHVpdGV4dCBuYW1lPSJBVFRBQ0hTSVpFX0hFQURJTkciIHZhbHVlPSLQoNCw0LfQvNC10YAiLz4NCgkJPHVpdGV4dCBuYW1lPSJTTElERV9OT1RFUyIgdmFsdWU9ItCX0LDQvNC10YLQutC4INC6INGB0LvQsNC50LTRgy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0J/QvtC/0YvRgtC60LAg0L/RgNC+0LnRgtC4INC+0L/RgNC+0YE6Ii8+DQoJCTx1aXRleHQgbmFtZT0iUVVJWlBPRF9RVUlaX0FUVEVNUFRfVkFMVUUiIHZhbHVlPSIlbiDQuNC3ICV0Ii8+DQoJCTx1aXRleHQgbmFtZT0iUVVJWlBPRF9RVUlaX1NDT1JFIiB2YWx1ZT0i0J3QsNCx0YDQsNC90L4g0LHQsNC70LvQvtCyOiIvPg0KCQk8dWl0ZXh0IG5hbWU9IlFVSVpQT0RfUVVJWl9QQVNTU0NPUkUiIHZhbHVlPSLQn9GA0L7RhdC+0LTQvdC+0Lkg0YDQtdC30YPQu9GM0YLQsNGCOiIvPg0KCQk8dWl0ZXh0IG5hbWU9IlFVSVpQT0RfUVVJWl9NQVhTQ09SRSIgdmFsdWU9ItCc0LDQutGB0LjQvNCw0LvRjNC90YvQuSDRgNC10LfRg9C70YzRgtCw0YI6Ii8+DQoJCTx1aXRleHQgbmFtZT0iUVVJWlBPRF9RVUVTQVRNUFRfU1RSIiB2YWx1ZT0i0J/QvtC/0YvRgtC60LA6ICVuINC40LcgJXQiLz4NCgkJPHVpdGV4dCBuYW1lPSJRVUlaUE9EX1FVRVNUWVBFX1NUUiIgdmFsdWU9ItCi0LjQvzogJXMiLz4NCgkJPHVpdGV4dCBuYW1lPSJRVUlaUE9EX1FVRVNUWVBFX0dSRCIgdmFsdWU9ItChINC+0YbQtdC90LrQvtC5Ii8+DQoJCTx1aXRleHQgbmFtZT0iUVVJWlBPRF9RVUVTVFlQRV9TVlkiIHZhbHVlPSLQntCx0LfQvtGAIi8+DQoJCTx1aXRleHQgbmFtZT0iUVVJWlBPRF9RVUlaQVRNUFRfSU5GIiB2YWx1ZT0i0JHQvtC70YzRiNC+0LUg0YfQuNGB0LvQviIvPg0KCQk8dWl0ZXh0IG5hbWU9IlFVSVpQT0RfUVVFU0FUTVBUX0lORiIgdmFsdWU9ItCR0L7Qu9GM0YjQvtC1INGH0LjRgdC70L4iLz4NCgkJPHVpdGV4dCBuYW1lPSJXQVJOSU5HTVNHX1lFU1NUUklORyIgdmFsdWU9ItCU0LAiLz4NCgkJPHVpdGV4dCBuYW1lPSJXQVJOSU5HTVNHX05PU1RSSU5HIiB2YWx1ZT0i0J3QtdGCIi8+DQoJCTx1aXRleHQgbmFtZT0iV0FSTklOR01TR19USVRMRVNUUklORyIgdmFsdWU9ItCf0YDQtdC00YPQv9GA0LXQttC00LXQvdC40LUg0L4g0L3QsNCy0LjQs9Cw0YbQuNC4INCyINC+0L/RgNC+0YHQtSIvPg0KCQk8dWl0ZXh0IG5hbWU9IldBUk5JTkdNU0dfTVNHU1RSSU5HIiB2YWx1ZT0i0JIg0L7Qv9GA0L7RgdC1INC+0YHRgtCw0LvQuNGB0Ywg0L3QtdC+0YLQstC10YfQtdC90L3Ri9C1INCy0L7Qv9GA0L7RgdGLLtCd0LDQttCw0YLQuNC1INC60L3QvtC/0LrQuCAmcXVvdDvQlNCwJnF1b3Q7INC/0YDQuNCy0LXQtNC10YIg0Log0LfQsNC60YDRi9GC0LjRjiDQvtC/0YDQvtGB0LAuINCd0LDQttCw0YLQuNC1INC60L3QvtC/0LrQuCAmcXVvdDvQndC10YImcXVvdDsg0L/RgNC+0LTQvtC70LbQuNGCINC+0L/RgNC+0YEuIi8+DQoJCTx1aXRleHQgbmFtZT0iSU5GT1JNQVRJT05fSDI2NF9GTEFTSFBMQVlFUiIgdmFsdWU9ItCi0LXQutGD0YnQsNGPINCy0LXRgNGB0LjRjyDQv9GA0L7QuNCz0YDRi9Cy0LDRgtC10LvRjyBGbGFzaCBQbGF5ZXIsINGD0YHRgtCw0L3QvtCy0LvQtdC90L3QsNGPINC90LAg0Y3RgtC+0Lwg0LrQvtC80L/RjNGO0YLQtdGA0LUsINC90LUg0L/QvtC00LTQtdGA0LbQuNCy0LDQtdGCINGN0YLQviDQstC40LTQtdC+LiDQqdC10LvQutC90LjRgtC1INCyINC+0LHQu9Cw0YHRgtC4INCy0LjQtNC10L4sINGH0YLQvtCx0Ysg0LfQsNCz0YDRg9C30LjRgtGMINC/0L7RgdC70LXQtNC90Y7RjiDQstC10YDRgdC40Y4g0L/RgNC+0LjQs9GA0YvQstCw0YLQtdC70Y8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Qn9C+0LrQsNC30YvQstCw0YLRjCDQstGA0LXQt9C60YMg0YPRh9Cw0YHRgtC90LjQutCw0LwiLz4NCgkJPHVpdGV4dCBuYW1lPSJNVVRFIiB2YWx1ZT0i0J7RgtC60LvRjtGH0LjRgtGMINC30LLRg9C6Ii8+DQoJCTx1aXRleHQgbmFtZT0iRE9DV1JBUF9USVRMRSIgdmFsdWU9ItCS0LvQvtC20LXQvdC40LUg0LIg0YTQsNC50LsgQWRvYmUgUHJlc2VudGVyIi8+DQoJCTx1aXRleHQgbmFtZT0iRE9DV1JBUF9NU0ciIHZhbHVlPSLQodC+0YXRgNCw0L3QuNGC0Ywg0LIg0L/QsNC/0LrRgyAmcXVvdDvQnNC+0Lkg0LrQvtC80L/RjNGO0YLQtdGAJnF1b3Q7Ii8+DQoJCTx1aXRleHQgbmFtZT0iRE9DV1JBUF9QUk9NUFQiIHZhbHVlPSLQqdC10LvQutC90YPRgtGMINC00LvRjyDQt9Cw0LPRgNGD0LfQutC4Ii8+DQoJPC9sYW5ndWFnZT4NCjwvY29uZmlndXJhdGlvbj4NCiAg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D8F8E9D-4DAE-4A60-AABD-AF0B68A653B6}&quot;/&gt;&lt;isInvalidForFieldText val=&quot;0&quot;/&gt;&lt;Image&gt;&lt;filename val=&quot;C:\Users\sumit\Documents\My Adobe Presentations\24 Capacitance-Part 1\data\asimages\{2D8F8E9D-4DAE-4A60-AABD-AF0B68A653B6}_MtorLt.png&quot;/&gt;&lt;left val=&quot;-1&quot;/&gt;&lt;top val=&quot;-4&quot;/&gt;&lt;width val=&quot;1281&quot;/&gt;&lt;height val=&quot;715&quot;/&gt;&lt;hasText val=&quot;1&quot;/&gt;&lt;/Image&gt;&lt;/ThreeDShapeInfo&gt;"/>
  <p:tag name="PRESENTER_SHAPETEXTINFO" val="&lt;ShapeTextInfo&gt;&lt;TableIndex row=&quot;-1&quot; col=&quot;-1&quot;&gt;&lt;linesCount val=&quot;0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1.PNG&quot;/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08280726-7ECF-4BA3-A3DA-C347864C32F2}_1.png&quot;/&gt;&lt;left val=&quot;86&quot;/&gt;&lt;top val=&quot;113&quot;/&gt;&lt;width val=&quot;246&quot;/&gt;&lt;height val=&quot;62&quot;/&gt;&lt;hasText val=&quot;1&quot;/&gt;&lt;/Image&gt;&lt;/ThreeDShapeInfo&gt;"/>
  <p:tag name="PRESENTER_SHAPEINFO" val="&lt;ThreeDShapeInfo&gt;&lt;uuid val=&quot;{11ED0F24-5BEE-435E-82D3-154BCF1501C6}&quot;/&gt;&lt;isInvalidForFieldText val=&quot;0&quot;/&gt;&lt;Image&gt;&lt;filename val=&quot;C:\Users\sumit\Documents\My Adobe Presentations\24 Capacitance-Part 1\data\asimages\{11ED0F24-5BEE-435E-82D3-154BCF1501C6}.png&quot;/&gt;&lt;left val=&quot;86&quot;/&gt;&lt;top val=&quot;113&quot;/&gt;&lt;width val=&quot;246&quot;/&gt;&lt;height val=&quot;62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CAD75719-D269-4F95-9C04-704BD14C5E6E}_1.png&quot;/&gt;&lt;left val=&quot;461&quot;/&gt;&lt;top val=&quot;104&quot;/&gt;&lt;width val=&quot;248&quot;/&gt;&lt;height val=&quot;76&quot;/&gt;&lt;hasText val=&quot;1&quot;/&gt;&lt;/Image&gt;&lt;/ThreeDShapeInfo&gt;"/>
  <p:tag name="PRESENTER_SHAPEINFO" val="&lt;ThreeDShapeInfo&gt;&lt;uuid val=&quot;{057FD2CA-E5B0-418C-A2BA-DA36FD30FD27}&quot;/&gt;&lt;isInvalidForFieldText val=&quot;0&quot;/&gt;&lt;Image&gt;&lt;filename val=&quot;C:\Users\sumit\Documents\My Adobe Presentations\24 Capacitance-Part 1\data\asimages\{057FD2CA-E5B0-418C-A2BA-DA36FD30FD27}.png&quot;/&gt;&lt;left val=&quot;461&quot;/&gt;&lt;top val=&quot;104&quot;/&gt;&lt;width val=&quot;248&quot;/&gt;&lt;height val=&quot;76&quot;/&gt;&lt;hasText val=&quot;1&quot;/&gt;&lt;/Image&gt;&lt;/ThreeDShapeInfo&gt;"/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CE092091-77A4-4F4F-B2FA-89DD29837243}_1.png&quot;/&gt;&lt;left val=&quot;716&quot;/&gt;&lt;top val=&quot;123&quot;/&gt;&lt;width val=&quot;180&quot;/&gt;&lt;height val=&quot;49&quot;/&gt;&lt;hasText val=&quot;1&quot;/&gt;&lt;/Image&gt;&lt;/ThreeDShapeInfo&gt;"/>
  <p:tag name="PRESENTER_SHAPEINFO" val="&lt;ThreeDShapeInfo&gt;&lt;uuid val=&quot;{832279F5-E33A-49E7-A8CD-F7C8079A9829}&quot;/&gt;&lt;isInvalidForFieldText val=&quot;0&quot;/&gt;&lt;Image&gt;&lt;filename val=&quot;C:\Users\sumit\Documents\My Adobe Presentations\24 Capacitance-Part 1\data\asimages\{832279F5-E33A-49E7-A8CD-F7C8079A9829}.png&quot;/&gt;&lt;left val=&quot;716&quot;/&gt;&lt;top val=&quot;123&quot;/&gt;&lt;width val=&quot;180&quot;/&gt;&lt;height val=&quot;49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2C4801EA-9D78-484A-9AC3-7C8FD98588A0}_1.png&quot;/&gt;&lt;left val=&quot;79&quot;/&gt;&lt;top val=&quot;202&quot;/&gt;&lt;width val=&quot;455&quot;/&gt;&lt;height val=&quot;57&quot;/&gt;&lt;hasText val=&quot;1&quot;/&gt;&lt;/Image&gt;&lt;/ThreeDShapeInfo&gt;"/>
  <p:tag name="PRESENTER_SHAPETEXTINFO" val="&lt;ShapeTextInfo&gt;&lt;TableIndex row=&quot;-1&quot; col=&quot;-1&quot;&gt;&lt;linesCount val=&quot;1&quot;/&gt;&lt;lineCharCount val=&quot;39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80034DC9-E878-4062-9624-160F2B5AF184}_1.png&quot;/&gt;&lt;left val=&quot;86&quot;/&gt;&lt;top val=&quot;268&quot;/&gt;&lt;width val=&quot;472&quot;/&gt;&lt;height val=&quot;57&quot;/&gt;&lt;hasText val=&quot;1&quot;/&gt;&lt;/Image&gt;&lt;/ThreeDShapeInfo&gt;"/>
  <p:tag name="PRESENTER_SHAPETEXTINFO" val="&lt;ShapeTextInfo&gt;&lt;TableIndex row=&quot;-1&quot; col=&quot;-1&quot;&gt;&lt;linesCount val=&quot;1&quot;/&gt;&lt;lineCharCount val=&quot;43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EA875D5-F807-4333-9919-61E14E60CA8E}_1.png&quot;/&gt;&lt;left val=&quot;555&quot;/&gt;&lt;top val=&quot;252&quot;/&gt;&lt;width val=&quot;169&quot;/&gt;&lt;height val=&quot;82&quot;/&gt;&lt;hasText val=&quot;1&quot;/&gt;&lt;/Image&gt;&lt;/ThreeDShapeInfo&gt;"/>
  <p:tag name="PRESENTER_SHAPEINFO" val="&lt;ThreeDShapeInfo&gt;&lt;uuid val=&quot;{85C4E21E-E9B0-4E55-949E-F93714B8C4D4}&quot;/&gt;&lt;isInvalidForFieldText val=&quot;0&quot;/&gt;&lt;Image&gt;&lt;filename val=&quot;C:\Users\sumit\Documents\My Adobe Presentations\24 Capacitance-Part 1\data\asimages\{85C4E21E-E9B0-4E55-949E-F93714B8C4D4}.png&quot;/&gt;&lt;left val=&quot;555&quot;/&gt;&lt;top val=&quot;252&quot;/&gt;&lt;width val=&quot;169&quot;/&gt;&lt;height val=&quot;82&quot;/&gt;&lt;hasText val=&quot;1&quot;/&gt;&lt;/Image&gt;&lt;/ThreeDShapeInfo&gt;"/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B1FCA22-FB66-4B6D-96CD-36A037BAA7C2}&quot;/&gt;&lt;isInvalidForFieldText val=&quot;1&quot;/&gt;&lt;Image&gt;&lt;filename val=&quot;C:\Users\sumit\Documents\My Adobe Presentations\24 Capacitance-Part 1\data\asimages\{8B1FCA22-FB66-4B6D-96CD-36A037BAA7C2}_1.png&quot;/&gt;&lt;left val=&quot;1045&quot;/&gt;&lt;top val=&quot;99&quot;/&gt;&lt;width val=&quot;150&quot;/&gt;&lt;height val=&quot;154&quot;/&gt;&lt;hasText val=&quot;1&quot;/&gt;&lt;/Image&gt;&lt;/ThreeDShape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77E0D048-3F5B-415A-91E5-D5D322BD7F74}_1.png&quot;/&gt;&lt;left val=&quot;148&quot;/&gt;&lt;top val=&quot;376&quot;/&gt;&lt;width val=&quot;246&quot;/&gt;&lt;height val=&quot;62&quot;/&gt;&lt;hasText val=&quot;1&quot;/&gt;&lt;/Image&gt;&lt;/ThreeDShapeInfo&gt;"/>
  <p:tag name="PRESENTER_SHAPEINFO" val="&lt;ThreeDShapeInfo&gt;&lt;uuid val=&quot;{8AA76F37-E76C-487E-9A03-81EE10B6B319}&quot;/&gt;&lt;isInvalidForFieldText val=&quot;0&quot;/&gt;&lt;Image&gt;&lt;filename val=&quot;C:\Users\sumit\Documents\My Adobe Presentations\24 Capacitance-Part 1\data\asimages\{8AA76F37-E76C-487E-9A03-81EE10B6B319}.png&quot;/&gt;&lt;left val=&quot;148&quot;/&gt;&lt;top val=&quot;376&quot;/&gt;&lt;width val=&quot;246&quot;/&gt;&lt;height val=&quot;62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848D53D4-3F34-4A76-830A-A1647973884C}_1.png&quot;/&gt;&lt;left val=&quot;405&quot;/&gt;&lt;top val=&quot;376&quot;/&gt;&lt;width val=&quot;143&quot;/&gt;&lt;height val=&quot;90&quot;/&gt;&lt;hasText val=&quot;1&quot;/&gt;&lt;/Image&gt;&lt;/ThreeDShapeInfo&gt;"/>
  <p:tag name="PRESENTER_SHAPEINFO" val="&lt;ThreeDShapeInfo&gt;&lt;uuid val=&quot;{4E4ABD97-6D3D-4B5F-8EA5-49830DBB20D3}&quot;/&gt;&lt;isInvalidForFieldText val=&quot;0&quot;/&gt;&lt;Image&gt;&lt;filename val=&quot;C:\Users\sumit\Documents\My Adobe Presentations\24 Capacitance-Part 1\data\asimages\{4E4ABD97-6D3D-4B5F-8EA5-49830DBB20D3}.png&quot;/&gt;&lt;left val=&quot;405&quot;/&gt;&lt;top val=&quot;376&quot;/&gt;&lt;width val=&quot;143&quot;/&gt;&lt;height val=&quot;90&quot;/&gt;&lt;hasText val=&quot;1&quot;/&gt;&lt;/Image&gt;&lt;/ThreeDShapeInfo&gt;"/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5ADD2236-4864-40D3-BAF1-6CB80653BEA6}_1.png&quot;/&gt;&lt;left val=&quot;571&quot;/&gt;&lt;top val=&quot;381&quot;/&gt;&lt;width val=&quot;141&quot;/&gt;&lt;height val=&quot;43&quot;/&gt;&lt;hasText val=&quot;1&quot;/&gt;&lt;/Image&gt;&lt;/ThreeDShapeInfo&gt;"/>
  <p:tag name="PRESENTER_SHAPEINFO" val="&lt;ThreeDShapeInfo&gt;&lt;uuid val=&quot;{78AC37E3-5C0F-4552-8086-C4723C09A27B}&quot;/&gt;&lt;isInvalidForFieldText val=&quot;0&quot;/&gt;&lt;Image&gt;&lt;filename val=&quot;C:\Users\sumit\Documents\My Adobe Presentations\24 Capacitance-Part 1\data\asimages\{78AC37E3-5C0F-4552-8086-C4723C09A27B}.png&quot;/&gt;&lt;left val=&quot;571&quot;/&gt;&lt;top val=&quot;381&quot;/&gt;&lt;width val=&quot;141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04E532E6-2F02-4901-87F4-6153280FDBDE}_1.png&quot;/&gt;&lt;left val=&quot;54&quot;/&gt;&lt;top val=&quot;36&quot;/&gt;&lt;width val=&quot;167&quot;/&gt;&lt;height val=&quot;57&quot;/&gt;&lt;hasText val=&quot;1&quot;/&gt;&lt;/Image&gt;&lt;/ThreeDShapeInfo&gt;"/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25DF2DAC-36DD-4B5F-8B65-4F59AFF1DA44}_1.png&quot;/&gt;&lt;left val=&quot;98&quot;/&gt;&lt;top val=&quot;508&quot;/&gt;&lt;width val=&quot;234&quot;/&gt;&lt;height val=&quot;43&quot;/&gt;&lt;hasText val=&quot;1&quot;/&gt;&lt;/Image&gt;&lt;/ThreeDShapeInfo&gt;"/>
  <p:tag name="PRESENTER_SHAPEINFO" val="&lt;ThreeDShapeInfo&gt;&lt;uuid val=&quot;{B6E7FFEC-FE9D-4E1B-89C7-DD7E866A2AA4}&quot;/&gt;&lt;isInvalidForFieldText val=&quot;0&quot;/&gt;&lt;Image&gt;&lt;filename val=&quot;C:\Users\sumit\Documents\My Adobe Presentations\24 Capacitance-Part 1\data\asimages\{B6E7FFEC-FE9D-4E1B-89C7-DD7E866A2AA4}.png&quot;/&gt;&lt;left val=&quot;98&quot;/&gt;&lt;top val=&quot;508&quot;/&gt;&lt;width val=&quot;234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23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FB265A5C-41DB-4053-94A3-0EA900185656}_1.png&quot;/&gt;&lt;left val=&quot;403&quot;/&gt;&lt;top val=&quot;492&quot;/&gt;&lt;width val=&quot;149&quot;/&gt;&lt;height val=&quot;78&quot;/&gt;&lt;hasText val=&quot;1&quot;/&gt;&lt;/Image&gt;&lt;/ThreeDShapeInfo&gt;"/>
  <p:tag name="PRESENTER_SHAPEINFO" val="&lt;ThreeDShapeInfo&gt;&lt;uuid val=&quot;{50BD779A-D112-4AE8-B475-CD7F7C61262B}&quot;/&gt;&lt;isInvalidForFieldText val=&quot;0&quot;/&gt;&lt;Image&gt;&lt;filename val=&quot;C:\Users\sumit\Documents\My Adobe Presentations\24 Capacitance-Part 1\data\asimages\{50BD779A-D112-4AE8-B475-CD7F7C61262B}.png&quot;/&gt;&lt;left val=&quot;403&quot;/&gt;&lt;top val=&quot;492&quot;/&gt;&lt;width val=&quot;149&quot;/&gt;&lt;height val=&quot;78&quot;/&gt;&lt;hasText val=&quot;1&quot;/&gt;&lt;/Image&gt;&lt;/ThreeDShapeInfo&gt;"/>
  <p:tag name="PRESENTER_SHAPETEXTINFO" val="&lt;ShapeTextInfo&gt;&lt;TableIndex row=&quot;-1&quot; col=&quot;-1&quot;&gt;&lt;linesCount val=&quot;1&quot;/&gt;&lt;lineCharCount val=&quot;21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182E6296-24DD-4DF7-913E-1172AB25C000}_1.png&quot;/&gt;&lt;left val=&quot;555&quot;/&gt;&lt;top val=&quot;508&quot;/&gt;&lt;width val=&quot;177&quot;/&gt;&lt;height val=&quot;44&quot;/&gt;&lt;hasText val=&quot;1&quot;/&gt;&lt;/Image&gt;&lt;/ThreeDShapeInfo&gt;"/>
  <p:tag name="PRESENTER_SHAPEINFO" val="&lt;ThreeDShapeInfo&gt;&lt;uuid val=&quot;{513B5401-B3B7-49AD-B55B-8FC91E83BA07}&quot;/&gt;&lt;isInvalidForFieldText val=&quot;0&quot;/&gt;&lt;Image&gt;&lt;filename val=&quot;C:\Users\sumit\Documents\My Adobe Presentations\24 Capacitance-Part 1\data\asimages\{513B5401-B3B7-49AD-B55B-8FC91E83BA07}.png&quot;/&gt;&lt;left val=&quot;555&quot;/&gt;&lt;top val=&quot;508&quot;/&gt;&lt;width val=&quot;177&quot;/&gt;&lt;height val=&quot;44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C589BAC-1AE0-444C-A439-6614EA92020F}_1.png&quot;/&gt;&lt;left val=&quot;863&quot;/&gt;&lt;top val=&quot;420&quot;/&gt;&lt;width val=&quot;265&quot;/&gt;&lt;height val=&quot;49&quot;/&gt;&lt;hasText val=&quot;1&quot;/&gt;&lt;/Image&gt;&lt;/ThreeDShapeInfo&gt;"/>
  <p:tag name="PRESENTER_SHAPEINFO" val="&lt;ThreeDShapeInfo&gt;&lt;uuid val=&quot;{901E3D97-6147-428B-B3D7-F067F2DF6B93}&quot;/&gt;&lt;isInvalidForFieldText val=&quot;0&quot;/&gt;&lt;Image&gt;&lt;filename val=&quot;C:\Users\sumit\Documents\My Adobe Presentations\24 Capacitance-Part 1\data\asimages\{901E3D97-6147-428B-B3D7-F067F2DF6B93}.png&quot;/&gt;&lt;left val=&quot;863&quot;/&gt;&lt;top val=&quot;420&quot;/&gt;&lt;width val=&quot;265&quot;/&gt;&lt;height val=&quot;49&quot;/&gt;&lt;hasText val=&quot;1&quot;/&gt;&lt;/Image&gt;&lt;/ThreeDShapeInfo&gt;"/>
  <p:tag name="PRESENTER_SHAPETEXTINFO" val="&lt;ShapeTextInfo&gt;&lt;TableIndex row=&quot;-1&quot; col=&quot;-1&quot;&gt;&lt;linesCount val=&quot;1&quot;/&gt;&lt;lineCharCount val=&quot;30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3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2.PNG&quot;/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28125DA-6AB2-4581-9600-D0245656795C}&quot;/&gt;&lt;isInvalidForFieldText val=&quot;1&quot;/&gt;&lt;Image&gt;&lt;filename val=&quot;C:\Users\sumit\Documents\My Adobe Presentations\24 Capacitance-Part 1\data\asimages\{628125DA-6AB2-4581-9600-D0245656795C}_2.png&quot;/&gt;&lt;left val=&quot;348&quot;/&gt;&lt;top val=&quot;262&quot;/&gt;&lt;width val=&quot;150&quot;/&gt;&lt;height val=&quot;154&quot;/&gt;&lt;hasText val=&quot;1&quot;/&gt;&lt;/Image&gt;&lt;/ThreeDShape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A8EDF523-5D3B-4336-9630-A728A285CB66}&quot;/&gt;&lt;isInvalidForFieldText val=&quot;1&quot;/&gt;&lt;Image&gt;&lt;filename val=&quot;C:\Users\sumit\Documents\My Adobe Presentations\24 Capacitance-Part 1\data\asimages\{A8EDF523-5D3B-4336-9630-A728A285CB66}_2.png&quot;/&gt;&lt;left val=&quot;575&quot;/&gt;&lt;top val=&quot;261&quot;/&gt;&lt;width val=&quot;140&quot;/&gt;&lt;height val=&quot;144&quot;/&gt;&lt;hasText val=&quot;1&quot;/&gt;&lt;/Image&gt;&lt;/ThreeDShape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59687740-546F-4FAE-A0BF-8E68F950F2B8}_2.png&quot;/&gt;&lt;left val=&quot;46&quot;/&gt;&lt;top val=&quot;30&quot;/&gt;&lt;width val=&quot;138&quot;/&gt;&lt;height val=&quot;57&quot;/&gt;&lt;hasText val=&quot;1&quot;/&gt;&lt;/Image&gt;&lt;/ThreeDShapeInfo&gt;"/>
  <p:tag name="PRESENTER_SHAPETEXTINFO" val="&lt;ShapeTextInfo&gt;&lt;TableIndex row=&quot;-1&quot; col=&quot;-1&quot;&gt;&lt;linesCount val=&quot;1&quot;/&gt;&lt;lineCharCount val=&quot;9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433F43B0-54B6-422C-81DE-BBB2E67D397E}_2.png&quot;/&gt;&lt;left val=&quot;431&quot;/&gt;&lt;top val=&quot;468&quot;/&gt;&lt;width val=&quot;247&quot;/&gt;&lt;height val=&quot;62&quot;/&gt;&lt;hasText val=&quot;1&quot;/&gt;&lt;/Image&gt;&lt;/ThreeDShapeInfo&gt;"/>
  <p:tag name="PRESENTER_SHAPEINFO" val="&lt;ThreeDShapeInfo&gt;&lt;uuid val=&quot;{B495CFA9-C51D-4920-A917-77734117159C}&quot;/&gt;&lt;isInvalidForFieldText val=&quot;0&quot;/&gt;&lt;Image&gt;&lt;filename val=&quot;C:\Users\sumit\Documents\My Adobe Presentations\24 Capacitance-Part 1\data\asimages\{B495CFA9-C51D-4920-A917-77734117159C}.png&quot;/&gt;&lt;left val=&quot;431&quot;/&gt;&lt;top val=&quot;468&quot;/&gt;&lt;width val=&quot;247&quot;/&gt;&lt;height val=&quot;62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52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&quot;/&gt;&lt;/TableIndex&gt;&lt;/ShapeText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3&quot;/&gt;&lt;/TableIndex&gt;&lt;/ShapeText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&quot;/&gt;&lt;/TableIndex&gt;&lt;/ShapeText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3.PNG&quot;/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6E69DE15-EF77-42F0-B6F1-22CD0E7355C5}_3.png&quot;/&gt;&lt;left val=&quot;111&quot;/&gt;&lt;top val=&quot;132&quot;/&gt;&lt;width val=&quot;42&quot;/&gt;&lt;height val=&quot;282&quot;/&gt;&lt;hasText val=&quot;1&quot;/&gt;&lt;/Image&gt;&lt;/ThreeDShapeInfo&gt;"/>
  <p:tag name="PRESENTER_SHAPETEXTINFO" val="&lt;ShapeTextInfo&gt;&lt;TableIndex row=&quot;-1&quot; col=&quot;-1&quot;&gt;&lt;linesCount val=&quot;9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/TableIndex&gt;&lt;/ShapeText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98E9CF20-9E0C-4AB4-BBA7-01D5C75BDC96}_3.png&quot;/&gt;&lt;left val=&quot;192&quot;/&gt;&lt;top val=&quot;136&quot;/&gt;&lt;width val=&quot;37&quot;/&gt;&lt;height val=&quot;282&quot;/&gt;&lt;hasText val=&quot;1&quot;/&gt;&lt;/Image&gt;&lt;/ThreeDShapeInfo&gt;"/>
  <p:tag name="PRESENTER_SHAPETEXTINFO" val="&lt;ShapeTextInfo&gt;&lt;TableIndex row=&quot;-1&quot; col=&quot;-1&quot;&gt;&lt;linesCount val=&quot;9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/TableIndex&gt;&lt;/ShapeText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7D481FD7-7161-4199-B202-BB2D052D540C}_3.png&quot;/&gt;&lt;left val=&quot;224&quot;/&gt;&lt;top val=&quot;132&quot;/&gt;&lt;width val=&quot;42&quot;/&gt;&lt;height val=&quot;282&quot;/&gt;&lt;hasText val=&quot;1&quot;/&gt;&lt;/Image&gt;&lt;/ThreeDShapeInfo&gt;"/>
  <p:tag name="PRESENTER_SHAPETEXTINFO" val="&lt;ShapeTextInfo&gt;&lt;TableIndex row=&quot;-1&quot; col=&quot;-1&quot;&gt;&lt;linesCount val=&quot;9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/TableIndex&gt;&lt;/ShapeText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39EC4214-8700-4EED-9623-E501AFCB53A7}_3.png&quot;/&gt;&lt;left val=&quot;128&quot;/&gt;&lt;top val=&quot;35&quot;/&gt;&lt;width val=&quot;288&quot;/&gt;&lt;height val=&quot;57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1C58B74D-DA59-4C03-B204-B34232F95E0B}_3.png&quot;/&gt;&lt;left val=&quot;458&quot;/&gt;&lt;top val=&quot;192&quot;/&gt;&lt;width val=&quot;126&quot;/&gt;&lt;height val=&quot;88&quot;/&gt;&lt;hasText val=&quot;1&quot;/&gt;&lt;/Image&gt;&lt;/ThreeDShapeInfo&gt;"/>
  <p:tag name="PRESENTER_SHAPEINFO" val="&lt;ThreeDShapeInfo&gt;&lt;uuid val=&quot;{14E0D8C9-5D88-42CF-ABDB-33031E0C3A90}&quot;/&gt;&lt;isInvalidForFieldText val=&quot;0&quot;/&gt;&lt;Image&gt;&lt;filename val=&quot;C:\Users\sumit\Documents\My Adobe Presentations\24 Capacitance-Part 1\data\asimages\{14E0D8C9-5D88-42CF-ABDB-33031E0C3A90}.png&quot;/&gt;&lt;left val=&quot;458&quot;/&gt;&lt;top val=&quot;192&quot;/&gt;&lt;width val=&quot;126&quot;/&gt;&lt;height val=&quot;88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604945D-031E-498C-86DD-D1BD0D90665F}_3.png&quot;/&gt;&lt;left val=&quot;480&quot;/&gt;&lt;top val=&quot;109&quot;/&gt;&lt;width val=&quot;203&quot;/&gt;&lt;height val=&quot;73&quot;/&gt;&lt;hasText val=&quot;1&quot;/&gt;&lt;/Image&gt;&lt;/ThreeDShapeInfo&gt;"/>
  <p:tag name="PRESENTER_SHAPEINFO" val="&lt;ThreeDShapeInfo&gt;&lt;uuid val=&quot;{97F08AB6-6E79-4335-B49F-058080F8BB3B}&quot;/&gt;&lt;isInvalidForFieldText val=&quot;0&quot;/&gt;&lt;Image&gt;&lt;filename val=&quot;C:\Users\sumit\Documents\My Adobe Presentations\24 Capacitance-Part 1\data\asimages\{97F08AB6-6E79-4335-B49F-058080F8BB3B}.png&quot;/&gt;&lt;left val=&quot;480&quot;/&gt;&lt;top val=&quot;109&quot;/&gt;&lt;width val=&quot;203&quot;/&gt;&lt;height val=&quot;73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736E6E6F-4921-4B3A-ADD7-385B6AF112E4}_3.png&quot;/&gt;&lt;left val=&quot;637&quot;/&gt;&lt;top val=&quot;204&quot;/&gt;&lt;width val=&quot;204&quot;/&gt;&lt;height val=&quot;68&quot;/&gt;&lt;hasText val=&quot;1&quot;/&gt;&lt;/Image&gt;&lt;/ThreeDShapeInfo&gt;"/>
  <p:tag name="PRESENTER_SHAPEINFO" val="&lt;ThreeDShapeInfo&gt;&lt;uuid val=&quot;{E5B51582-FD02-4536-BCA0-4958A7E584B8}&quot;/&gt;&lt;isInvalidForFieldText val=&quot;0&quot;/&gt;&lt;Image&gt;&lt;filename val=&quot;C:\Users\sumit\Documents\My Adobe Presentations\24 Capacitance-Part 1\data\asimages\{E5B51582-FD02-4536-BCA0-4958A7E584B8}.png&quot;/&gt;&lt;left val=&quot;637&quot;/&gt;&lt;top val=&quot;204&quot;/&gt;&lt;width val=&quot;204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DCF2650-AC0B-4CFE-B368-DE9EA6E6F2E1}_3.png&quot;/&gt;&lt;left val=&quot;458&quot;/&gt;&lt;top val=&quot;310&quot;/&gt;&lt;width val=&quot;127&quot;/&gt;&lt;height val=&quot;49&quot;/&gt;&lt;hasText val=&quot;1&quot;/&gt;&lt;/Image&gt;&lt;/ThreeDShapeInfo&gt;"/>
  <p:tag name="PRESENTER_SHAPEINFO" val="&lt;ThreeDShapeInfo&gt;&lt;uuid val=&quot;{59CD8719-A6C0-49C1-B47A-4D847F3B1A2D}&quot;/&gt;&lt;isInvalidForFieldText val=&quot;0&quot;/&gt;&lt;Image&gt;&lt;filename val=&quot;C:\Users\sumit\Documents\My Adobe Presentations\24 Capacitance-Part 1\data\asimages\{59CD8719-A6C0-49C1-B47A-4D847F3B1A2D}.png&quot;/&gt;&lt;left val=&quot;458&quot;/&gt;&lt;top val=&quot;310&quot;/&gt;&lt;width val=&quot;127&quot;/&gt;&lt;height val=&quot;49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4663A2D6-F415-454E-A2F7-C0ABBBCF6D24}_3.png&quot;/&gt;&lt;left val=&quot;562&quot;/&gt;&lt;top val=&quot;291&quot;/&gt;&lt;width val=&quot;154&quot;/&gt;&lt;height val=&quot;86&quot;/&gt;&lt;hasText val=&quot;1&quot;/&gt;&lt;/Image&gt;&lt;/ThreeDShapeInfo&gt;"/>
  <p:tag name="PRESENTER_SHAPEINFO" val="&lt;ThreeDShapeInfo&gt;&lt;uuid val=&quot;{602CFED4-01C4-40DC-8921-97C3C8E213EC}&quot;/&gt;&lt;isInvalidForFieldText val=&quot;0&quot;/&gt;&lt;Image&gt;&lt;filename val=&quot;C:\Users\sumit\Documents\My Adobe Presentations\24 Capacitance-Part 1\data\asimages\{602CFED4-01C4-40DC-8921-97C3C8E213EC}.png&quot;/&gt;&lt;left val=&quot;562&quot;/&gt;&lt;top val=&quot;291&quot;/&gt;&lt;width val=&quot;154&quot;/&gt;&lt;height val=&quot;86&quot;/&gt;&lt;hasText val=&quot;1&quot;/&gt;&lt;/Image&gt;&lt;/ThreeDShapeInfo&gt;"/>
  <p:tag name="PRESENTER_SHAPETEXTINFO" val="&lt;ShapeTextInfo&gt;&lt;TableIndex row=&quot;-1&quot; col=&quot;-1&quot;&gt;&lt;linesCount val=&quot;1&quot;/&gt;&lt;lineCharCount val=&quot;15&quot;/&gt;&lt;/TableIndex&gt;&lt;/ShapeText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C02FEEBA-2795-4C72-918E-1FACD2A2633C}_3.png&quot;/&gt;&lt;left val=&quot;132&quot;/&gt;&lt;top val=&quot;398&quot;/&gt;&lt;width val=&quot;123&quot;/&gt;&lt;height val=&quot;68&quot;/&gt;&lt;hasText val=&quot;1&quot;/&gt;&lt;/Image&gt;&lt;/ThreeDShapeInfo&gt;"/>
  <p:tag name="PRESENTER_SHAPEINFO" val="&lt;ThreeDShapeInfo&gt;&lt;uuid val=&quot;{82A216D5-98AF-4846-9FB5-17D1EEB62EA5}&quot;/&gt;&lt;isInvalidForFieldText val=&quot;0&quot;/&gt;&lt;Image&gt;&lt;filename val=&quot;C:\Users\sumit\Documents\My Adobe Presentations\24 Capacitance-Part 1\data\asimages\{82A216D5-98AF-4846-9FB5-17D1EEB62EA5}.png&quot;/&gt;&lt;left val=&quot;132&quot;/&gt;&lt;top val=&quot;398&quot;/&gt;&lt;width val=&quot;123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4&quot;/&gt;&lt;/TableIndex&gt;&lt;/ShapeText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36F8C9CD-E7D6-4090-9CDC-212B0E75D9B4}_3.png&quot;/&gt;&lt;left val=&quot;483&quot;/&gt;&lt;top val=&quot;431&quot;/&gt;&lt;width val=&quot;154&quot;/&gt;&lt;height val=&quot;88&quot;/&gt;&lt;hasText val=&quot;1&quot;/&gt;&lt;/Image&gt;&lt;/ThreeDShapeInfo&gt;"/>
  <p:tag name="PRESENTER_SHAPEINFO" val="&lt;ThreeDShapeInfo&gt;&lt;uuid val=&quot;{1DA1FD1F-0076-4ED6-9E4E-329C4E688DF6}&quot;/&gt;&lt;isInvalidForFieldText val=&quot;0&quot;/&gt;&lt;Image&gt;&lt;filename val=&quot;C:\Users\sumit\Documents\My Adobe Presentations\24 Capacitance-Part 1\data\asimages\{1DA1FD1F-0076-4ED6-9E4E-329C4E688DF6}.png&quot;/&gt;&lt;left val=&quot;483&quot;/&gt;&lt;top val=&quot;431&quot;/&gt;&lt;width val=&quot;154&quot;/&gt;&lt;height val=&quot;88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F4951173-6F25-4869-9560-890826DC08FA}_3.png&quot;/&gt;&lt;left val=&quot;618&quot;/&gt;&lt;top val=&quot;425&quot;/&gt;&lt;width val=&quot;131&quot;/&gt;&lt;height val=&quot;124&quot;/&gt;&lt;hasText val=&quot;1&quot;/&gt;&lt;/Image&gt;&lt;/ThreeDShapeInfo&gt;"/>
  <p:tag name="PRESENTER_SHAPEINFO" val="&lt;ThreeDShapeInfo&gt;&lt;uuid val=&quot;{E80940E8-4AFE-4B14-832C-6886C3261147}&quot;/&gt;&lt;isInvalidForFieldText val=&quot;0&quot;/&gt;&lt;Image&gt;&lt;filename val=&quot;C:\Users\sumit\Documents\My Adobe Presentations\24 Capacitance-Part 1\data\asimages\{E80940E8-4AFE-4B14-832C-6886C3261147}.png&quot;/&gt;&lt;left val=&quot;618&quot;/&gt;&lt;top val=&quot;425&quot;/&gt;&lt;width val=&quot;131&quot;/&gt;&lt;height val=&quot;124&quot;/&gt;&lt;hasText val=&quot;1&quot;/&gt;&lt;/Image&gt;&lt;/ThreeDShapeInfo&gt;"/>
  <p:tag name="PRESENTER_SHAPETEXTINFO" val="&lt;ShapeTextInfo&gt;&lt;TableIndex row=&quot;-1&quot; col=&quot;-1&quot;&gt;&lt;linesCount val=&quot;1&quot;/&gt;&lt;lineCharCount val=&quot;22&quot;/&gt;&lt;/TableIndex&gt;&lt;/ShapeText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A7E2E269-066F-4AD6-A776-6964CE7AE337}_3.png&quot;/&gt;&lt;left val=&quot;726&quot;/&gt;&lt;top val=&quot;431&quot;/&gt;&lt;width val=&quot;171&quot;/&gt;&lt;height val=&quot;89&quot;/&gt;&lt;hasText val=&quot;1&quot;/&gt;&lt;/Image&gt;&lt;/ThreeDShapeInfo&gt;"/>
  <p:tag name="PRESENTER_SHAPEINFO" val="&lt;ThreeDShapeInfo&gt;&lt;uuid val=&quot;{E7594481-383B-496E-9F5B-294C563D57A1}&quot;/&gt;&lt;isInvalidForFieldText val=&quot;0&quot;/&gt;&lt;Image&gt;&lt;filename val=&quot;C:\Users\sumit\Documents\My Adobe Presentations\24 Capacitance-Part 1\data\asimages\{E7594481-383B-496E-9F5B-294C563D57A1}.png&quot;/&gt;&lt;left val=&quot;726&quot;/&gt;&lt;top val=&quot;431&quot;/&gt;&lt;width val=&quot;171&quot;/&gt;&lt;height val=&quot;89&quot;/&gt;&lt;hasText val=&quot;1&quot;/&gt;&lt;/Image&gt;&lt;/ThreeDShapeInfo&gt;"/>
  <p:tag name="PRESENTER_SHAPETEXTINFO" val="&lt;ShapeTextInfo&gt;&lt;TableIndex row=&quot;-1&quot; col=&quot;-1&quot;&gt;&lt;linesCount val=&quot;1&quot;/&gt;&lt;lineCharCount val=&quot;15&quot;/&gt;&lt;/TableIndex&gt;&lt;/ShapeTextInfo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19E0AF7-55DB-49AC-8E89-8E40F1452415}_3.png&quot;/&gt;&lt;left val=&quot;737&quot;/&gt;&lt;top val=&quot;548&quot;/&gt;&lt;width val=&quot;171&quot;/&gt;&lt;height val=&quot;89&quot;/&gt;&lt;hasText val=&quot;1&quot;/&gt;&lt;/Image&gt;&lt;/ThreeDShapeInfo&gt;"/>
  <p:tag name="PRESENTER_SHAPEINFO" val="&lt;ThreeDShapeInfo&gt;&lt;uuid val=&quot;{C3A94C4B-B78B-4731-8741-2B39F5C14CEE}&quot;/&gt;&lt;isInvalidForFieldText val=&quot;0&quot;/&gt;&lt;Image&gt;&lt;filename val=&quot;C:\Users\sumit\Documents\My Adobe Presentations\24 Capacitance-Part 1\data\asimages\{C3A94C4B-B78B-4731-8741-2B39F5C14CEE}.png&quot;/&gt;&lt;left val=&quot;737&quot;/&gt;&lt;top val=&quot;548&quot;/&gt;&lt;width val=&quot;171&quot;/&gt;&lt;height val=&quot;89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A2997607-602D-4FE5-B7B9-97876AEA8714}_4.png&quot;/&gt;&lt;left val=&quot;111&quot;/&gt;&lt;top val=&quot;132&quot;/&gt;&lt;width val=&quot;42&quot;/&gt;&lt;height val=&quot;282&quot;/&gt;&lt;hasText val=&quot;1&quot;/&gt;&lt;/Image&gt;&lt;/ThreeDShapeInfo&gt;"/>
  <p:tag name="PRESENTER_SHAPETEXTINFO" val="&lt;ShapeTextInfo&gt;&lt;TableIndex row=&quot;-1&quot; col=&quot;-1&quot;&gt;&lt;linesCount val=&quot;9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/TableIndex&gt;&lt;/ShapeTextInfo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143D47B2-33FD-48F5-8239-9743D8AD3A90}_4.png&quot;/&gt;&lt;left val=&quot;192&quot;/&gt;&lt;top val=&quot;136&quot;/&gt;&lt;width val=&quot;37&quot;/&gt;&lt;height val=&quot;282&quot;/&gt;&lt;hasText val=&quot;1&quot;/&gt;&lt;/Image&gt;&lt;/ThreeDShapeInfo&gt;"/>
  <p:tag name="PRESENTER_SHAPETEXTINFO" val="&lt;ShapeTextInfo&gt;&lt;TableIndex row=&quot;-1&quot; col=&quot;-1&quot;&gt;&lt;linesCount val=&quot;9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/TableIndex&gt;&lt;/ShapeText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19E0AF7-55DB-49AC-8E89-8E40F1452415}_3.png&quot;/&gt;&lt;left val=&quot;737&quot;/&gt;&lt;top val=&quot;548&quot;/&gt;&lt;width val=&quot;171&quot;/&gt;&lt;height val=&quot;89&quot;/&gt;&lt;hasText val=&quot;1&quot;/&gt;&lt;/Image&gt;&lt;/ThreeDShapeInfo&gt;"/>
  <p:tag name="PRESENTER_SHAPEINFO" val="&lt;ThreeDShapeInfo&gt;&lt;uuid val=&quot;{C3A94C4B-B78B-4731-8741-2B39F5C14CEE}&quot;/&gt;&lt;isInvalidForFieldText val=&quot;0&quot;/&gt;&lt;Image&gt;&lt;filename val=&quot;C:\Users\sumit\Documents\My Adobe Presentations\24 Capacitance-Part 1\data\asimages\{C3A94C4B-B78B-4731-8741-2B39F5C14CEE}.png&quot;/&gt;&lt;left val=&quot;737&quot;/&gt;&lt;top val=&quot;548&quot;/&gt;&lt;width val=&quot;171&quot;/&gt;&lt;height val=&quot;89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19E0AF7-55DB-49AC-8E89-8E40F1452415}_3.png&quot;/&gt;&lt;left val=&quot;737&quot;/&gt;&lt;top val=&quot;548&quot;/&gt;&lt;width val=&quot;171&quot;/&gt;&lt;height val=&quot;89&quot;/&gt;&lt;hasText val=&quot;1&quot;/&gt;&lt;/Image&gt;&lt;/ThreeDShapeInfo&gt;"/>
  <p:tag name="PRESENTER_SHAPEINFO" val="&lt;ThreeDShapeInfo&gt;&lt;uuid val=&quot;{C3A94C4B-B78B-4731-8741-2B39F5C14CEE}&quot;/&gt;&lt;isInvalidForFieldText val=&quot;0&quot;/&gt;&lt;Image&gt;&lt;filename val=&quot;C:\Users\sumit\Documents\My Adobe Presentations\24 Capacitance-Part 1\data\asimages\{C3A94C4B-B78B-4731-8741-2B39F5C14CEE}.png&quot;/&gt;&lt;left val=&quot;737&quot;/&gt;&lt;top val=&quot;548&quot;/&gt;&lt;width val=&quot;171&quot;/&gt;&lt;height val=&quot;89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19E0AF7-55DB-49AC-8E89-8E40F1452415}_3.png&quot;/&gt;&lt;left val=&quot;737&quot;/&gt;&lt;top val=&quot;548&quot;/&gt;&lt;width val=&quot;171&quot;/&gt;&lt;height val=&quot;89&quot;/&gt;&lt;hasText val=&quot;1&quot;/&gt;&lt;/Image&gt;&lt;/ThreeDShapeInfo&gt;"/>
  <p:tag name="PRESENTER_SHAPEINFO" val="&lt;ThreeDShapeInfo&gt;&lt;uuid val=&quot;{C3A94C4B-B78B-4731-8741-2B39F5C14CEE}&quot;/&gt;&lt;isInvalidForFieldText val=&quot;0&quot;/&gt;&lt;Image&gt;&lt;filename val=&quot;C:\Users\sumit\Documents\My Adobe Presentations\24 Capacitance-Part 1\data\asimages\{C3A94C4B-B78B-4731-8741-2B39F5C14CEE}.png&quot;/&gt;&lt;left val=&quot;737&quot;/&gt;&lt;top val=&quot;548&quot;/&gt;&lt;width val=&quot;171&quot;/&gt;&lt;height val=&quot;89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19E0AF7-55DB-49AC-8E89-8E40F1452415}_3.png&quot;/&gt;&lt;left val=&quot;737&quot;/&gt;&lt;top val=&quot;548&quot;/&gt;&lt;width val=&quot;171&quot;/&gt;&lt;height val=&quot;89&quot;/&gt;&lt;hasText val=&quot;1&quot;/&gt;&lt;/Image&gt;&lt;/ThreeDShapeInfo&gt;"/>
  <p:tag name="PRESENTER_SHAPEINFO" val="&lt;ThreeDShapeInfo&gt;&lt;uuid val=&quot;{C3A94C4B-B78B-4731-8741-2B39F5C14CEE}&quot;/&gt;&lt;isInvalidForFieldText val=&quot;0&quot;/&gt;&lt;Image&gt;&lt;filename val=&quot;C:\Users\sumit\Documents\My Adobe Presentations\24 Capacitance-Part 1\data\asimages\{C3A94C4B-B78B-4731-8741-2B39F5C14CEE}.png&quot;/&gt;&lt;left val=&quot;737&quot;/&gt;&lt;top val=&quot;548&quot;/&gt;&lt;width val=&quot;171&quot;/&gt;&lt;height val=&quot;89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19E0AF7-55DB-49AC-8E89-8E40F1452415}_3.png&quot;/&gt;&lt;left val=&quot;737&quot;/&gt;&lt;top val=&quot;548&quot;/&gt;&lt;width val=&quot;171&quot;/&gt;&lt;height val=&quot;89&quot;/&gt;&lt;hasText val=&quot;1&quot;/&gt;&lt;/Image&gt;&lt;/ThreeDShapeInfo&gt;"/>
  <p:tag name="PRESENTER_SHAPEINFO" val="&lt;ThreeDShapeInfo&gt;&lt;uuid val=&quot;{C3A94C4B-B78B-4731-8741-2B39F5C14CEE}&quot;/&gt;&lt;isInvalidForFieldText val=&quot;0&quot;/&gt;&lt;Image&gt;&lt;filename val=&quot;C:\Users\sumit\Documents\My Adobe Presentations\24 Capacitance-Part 1\data\asimages\{C3A94C4B-B78B-4731-8741-2B39F5C14CEE}.png&quot;/&gt;&lt;left val=&quot;737&quot;/&gt;&lt;top val=&quot;548&quot;/&gt;&lt;width val=&quot;171&quot;/&gt;&lt;height val=&quot;89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B95A14A2-5336-41EF-9696-1C82AEAA074E}_4.png&quot;/&gt;&lt;left val=&quot;128&quot;/&gt;&lt;top val=&quot;35&quot;/&gt;&lt;width val=&quot;288&quot;/&gt;&lt;height val=&quot;57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4.PNG&quot;/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A2997607-602D-4FE5-B7B9-97876AEA8714}_4.png&quot;/&gt;&lt;left val=&quot;111&quot;/&gt;&lt;top val=&quot;132&quot;/&gt;&lt;width val=&quot;42&quot;/&gt;&lt;height val=&quot;282&quot;/&gt;&lt;hasText val=&quot;1&quot;/&gt;&lt;/Image&gt;&lt;/ThreeDShapeInfo&gt;"/>
  <p:tag name="PRESENTER_SHAPETEXTINFO" val="&lt;ShapeTextInfo&gt;&lt;TableIndex row=&quot;-1&quot; col=&quot;-1&quot;&gt;&lt;linesCount val=&quot;9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/TableIndex&gt;&lt;/ShapeText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143D47B2-33FD-48F5-8239-9743D8AD3A90}_4.png&quot;/&gt;&lt;left val=&quot;192&quot;/&gt;&lt;top val=&quot;136&quot;/&gt;&lt;width val=&quot;37&quot;/&gt;&lt;height val=&quot;282&quot;/&gt;&lt;hasText val=&quot;1&quot;/&gt;&lt;/Image&gt;&lt;/ThreeDShapeInfo&gt;"/>
  <p:tag name="PRESENTER_SHAPETEXTINFO" val="&lt;ShapeTextInfo&gt;&lt;TableIndex row=&quot;-1&quot; col=&quot;-1&quot;&gt;&lt;linesCount val=&quot;9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/TableIndex&gt;&lt;/ShapeTextInfo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B95A14A2-5336-41EF-9696-1C82AEAA074E}_4.png&quot;/&gt;&lt;left val=&quot;128&quot;/&gt;&lt;top val=&quot;35&quot;/&gt;&lt;width val=&quot;288&quot;/&gt;&lt;height val=&quot;57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A1168BAB-FEA2-4206-A42E-D8C6A542CA08}_4.png&quot;/&gt;&lt;left val=&quot;478&quot;/&gt;&lt;top val=&quot;68&quot;/&gt;&lt;width val=&quot;171&quot;/&gt;&lt;height val=&quot;89&quot;/&gt;&lt;hasText val=&quot;1&quot;/&gt;&lt;/Image&gt;&lt;/ThreeDShapeInfo&gt;"/>
  <p:tag name="PRESENTER_SHAPEINFO" val="&lt;ThreeDShapeInfo&gt;&lt;uuid val=&quot;{A512D51A-D356-4269-90E3-77F6C683E2F8}&quot;/&gt;&lt;isInvalidForFieldText val=&quot;0&quot;/&gt;&lt;Image&gt;&lt;filename val=&quot;C:\Users\sumit\Documents\My Adobe Presentations\24 Capacitance-Part 1\data\asimages\{A512D51A-D356-4269-90E3-77F6C683E2F8}.png&quot;/&gt;&lt;left val=&quot;478&quot;/&gt;&lt;top val=&quot;68&quot;/&gt;&lt;width val=&quot;171&quot;/&gt;&lt;height val=&quot;89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extEffect&gt;&lt;Image&gt;&lt;filename val=&quot;C:\Users\sumit\Documents\My Adobe Presentations\24 Capacitance-Part 1\data\asimages\{58D956D8-6C0D-41CD-827A-249C57A94878}_1.png_crop.png&quot;/&gt;&lt;left val=&quot;608&quot;/&gt;&lt;top val=&quot;233&quot;/&gt;&lt;width val=&quot;387&quot;/&gt;&lt;height val=&quot;27&quot;/&gt;&lt;hasText val=&quot;1&quot;/&gt;&lt;paraId val=&quot;1&quot;/&gt;&lt;/Image&gt;&lt;Image&gt;&lt;filename val=&quot;C:\Users\sumit\Documents\My Adobe Presentations\24 Capacitance-Part 1\data\asimages\{A96CAE24-E886-43A2-B1BC-786E3E9DD7F5}_1.png_crop.png&quot;/&gt;&lt;left val=&quot;608&quot;/&gt;&lt;top val=&quot;271&quot;/&gt;&lt;width val=&quot;455&quot;/&gt;&lt;height val=&quot;27&quot;/&gt;&lt;hasText val=&quot;1&quot;/&gt;&lt;paraId val=&quot;2&quot;/&gt;&lt;/Image&gt;&lt;Image&gt;&lt;filename val=&quot;C:\Users\sumit\Documents\My Adobe Presentations\24 Capacitance-Part 1\data\asimages\{A61497CC-1045-4535-804C-1E6C5F41277F}_1.png_crop.png&quot;/&gt;&lt;left val=&quot;608&quot;/&gt;&lt;top val=&quot;309&quot;/&gt;&lt;width val=&quot;314&quot;/&gt;&lt;height val=&quot;22&quot;/&gt;&lt;hasText val=&quot;1&quot;/&gt;&lt;paraId val=&quot;3&quot;/&gt;&lt;/Image&gt;&lt;/TextEffect&gt;"/>
  <p:tag name="PRESENTER_SHAPETEXTINFO" val="&lt;ShapeTextInfo&gt;&lt;TableIndex row=&quot;-1&quot; col=&quot;-1&quot;&gt;&lt;linesCount val=&quot;3&quot;/&gt;&lt;lineCharCount val=&quot;28&quot;/&gt;&lt;lineCharCount val=&quot;32&quot;/&gt;&lt;lineCharCount val=&quot;22&quot;/&gt;&lt;/TableIndex&gt;&lt;/ShapeTextInfo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5.PNG&quot;/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2C3B884B-DDCE-4D6A-A6A5-A8D0C489548F}_5.png&quot;/&gt;&lt;left val=&quot;52&quot;/&gt;&lt;top val=&quot;33&quot;/&gt;&lt;width val=&quot;207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6.PNG&quot;/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6916BE41-8D07-4A03-871F-42FC61B46400}_6.png&quot;/&gt;&lt;left val=&quot;86&quot;/&gt;&lt;top val=&quot;53&quot;/&gt;&lt;width val=&quot;228&quot;/&gt;&lt;height val=&quot;57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8.PNG&quot;/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3377736B-6F07-4DC9-A557-0681983F1152}_8.png&quot;/&gt;&lt;left val=&quot;48&quot;/&gt;&lt;top val=&quot;21&quot;/&gt;&lt;width val=&quot;357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D771B775-D1D5-4DE8-889A-304FCFA1CB5E}_8.png&quot;/&gt;&lt;left val=&quot;977&quot;/&gt;&lt;top val=&quot;212&quot;/&gt;&lt;width val=&quot;42&quot;/&gt;&lt;height val=&quot;40&quot;/&gt;&lt;hasText val=&quot;1&quot;/&gt;&lt;/Image&gt;&lt;/ThreeDShapeInfo&gt;"/>
  <p:tag name="PRESENTER_SHAPEINFO" val="&lt;ThreeDShapeInfo&gt;&lt;uuid val=&quot;{8E19D7F1-587F-4453-8326-3ED264430930}&quot;/&gt;&lt;isInvalidForFieldText val=&quot;0&quot;/&gt;&lt;Image&gt;&lt;filename val=&quot;C:\Users\sumit\Documents\My Adobe Presentations\24 Capacitance-Part 1\data\asimages\{8E19D7F1-587F-4453-8326-3ED264430930}.png&quot;/&gt;&lt;left val=&quot;977&quot;/&gt;&lt;top val=&quot;212&quot;/&gt;&lt;width val=&quot;42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CB4EE56D-FF71-451E-8761-7CF7D128A7CE}_8.png&quot;/&gt;&lt;left val=&quot;869&quot;/&gt;&lt;top val=&quot;211&quot;/&gt;&lt;width val=&quot;42&quot;/&gt;&lt;height val=&quot;40&quot;/&gt;&lt;hasText val=&quot;1&quot;/&gt;&lt;/Image&gt;&lt;/ThreeDShapeInfo&gt;"/>
  <p:tag name="PRESENTER_SHAPEINFO" val="&lt;ThreeDShapeInfo&gt;&lt;uuid val=&quot;{EE132CD1-A813-44CD-B8FA-9E3D238E1F7A}&quot;/&gt;&lt;isInvalidForFieldText val=&quot;0&quot;/&gt;&lt;Image&gt;&lt;filename val=&quot;C:\Users\sumit\Documents\My Adobe Presentations\24 Capacitance-Part 1\data\asimages\{EE132CD1-A813-44CD-B8FA-9E3D238E1F7A}.png&quot;/&gt;&lt;left val=&quot;869&quot;/&gt;&lt;top val=&quot;211&quot;/&gt;&lt;width val=&quot;42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5330222C-54BE-4FE5-A7E0-0929634D8873}_8.png&quot;/&gt;&lt;left val=&quot;1097&quot;/&gt;&lt;top val=&quot;216&quot;/&gt;&lt;width val=&quot;42&quot;/&gt;&lt;height val=&quot;40&quot;/&gt;&lt;hasText val=&quot;1&quot;/&gt;&lt;/Image&gt;&lt;/ThreeDShapeInfo&gt;"/>
  <p:tag name="PRESENTER_SHAPEINFO" val="&lt;ThreeDShapeInfo&gt;&lt;uuid val=&quot;{B0110159-0D94-4784-9BD6-EC84EC90ADD4}&quot;/&gt;&lt;isInvalidForFieldText val=&quot;0&quot;/&gt;&lt;Image&gt;&lt;filename val=&quot;C:\Users\sumit\Documents\My Adobe Presentations\24 Capacitance-Part 1\data\asimages\{B0110159-0D94-4784-9BD6-EC84EC90ADD4}.png&quot;/&gt;&lt;left val=&quot;1097&quot;/&gt;&lt;top val=&quot;216&quot;/&gt;&lt;width val=&quot;42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B1E0C140-7BCD-4D04-9E7E-A608F05B8C05}_8.png&quot;/&gt;&lt;left val=&quot;870&quot;/&gt;&lt;top val=&quot;55&quot;/&gt;&lt;width val=&quot;43&quot;/&gt;&lt;height val=&quot;40&quot;/&gt;&lt;hasText val=&quot;1&quot;/&gt;&lt;/Image&gt;&lt;/ThreeDShapeInfo&gt;"/>
  <p:tag name="PRESENTER_SHAPEINFO" val="&lt;ThreeDShapeInfo&gt;&lt;uuid val=&quot;{EF1FD81F-AD9D-4E61-9550-76DAABFA91DF}&quot;/&gt;&lt;isInvalidForFieldText val=&quot;0&quot;/&gt;&lt;Image&gt;&lt;filename val=&quot;C:\Users\sumit\Documents\My Adobe Presentations\24 Capacitance-Part 1\data\asimages\{EF1FD81F-AD9D-4E61-9550-76DAABFA91DF}.png&quot;/&gt;&lt;left val=&quot;870&quot;/&gt;&lt;top val=&quot;55&quot;/&gt;&lt;width val=&quot;43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C3E386CA-28DF-4102-865B-A942D85C2FF8}_8.png&quot;/&gt;&lt;left val=&quot;974&quot;/&gt;&lt;top val=&quot;55&quot;/&gt;&lt;width val=&quot;42&quot;/&gt;&lt;height val=&quot;40&quot;/&gt;&lt;hasText val=&quot;1&quot;/&gt;&lt;/Image&gt;&lt;/ThreeDShapeInfo&gt;"/>
  <p:tag name="PRESENTER_SHAPEINFO" val="&lt;ThreeDShapeInfo&gt;&lt;uuid val=&quot;{AC207E1B-A9BC-4119-9EFD-6608674542D6}&quot;/&gt;&lt;isInvalidForFieldText val=&quot;0&quot;/&gt;&lt;Image&gt;&lt;filename val=&quot;C:\Users\sumit\Documents\My Adobe Presentations\24 Capacitance-Part 1\data\asimages\{AC207E1B-A9BC-4119-9EFD-6608674542D6}.png&quot;/&gt;&lt;left val=&quot;974&quot;/&gt;&lt;top val=&quot;55&quot;/&gt;&lt;width val=&quot;42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D39F263E-0915-4705-B364-26BCB61E54D3}_8.png&quot;/&gt;&lt;left val=&quot;1103&quot;/&gt;&lt;top val=&quot;53&quot;/&gt;&lt;width val=&quot;43&quot;/&gt;&lt;height val=&quot;40&quot;/&gt;&lt;hasText val=&quot;1&quot;/&gt;&lt;/Image&gt;&lt;/ThreeDShapeInfo&gt;"/>
  <p:tag name="PRESENTER_SHAPEINFO" val="&lt;ThreeDShapeInfo&gt;&lt;uuid val=&quot;{12F25712-BE1A-4D18-B66F-B7C15438721F}&quot;/&gt;&lt;isInvalidForFieldText val=&quot;0&quot;/&gt;&lt;Image&gt;&lt;filename val=&quot;C:\Users\sumit\Documents\My Adobe Presentations\24 Capacitance-Part 1\data\asimages\{12F25712-BE1A-4D18-B66F-B7C15438721F}.png&quot;/&gt;&lt;left val=&quot;1103&quot;/&gt;&lt;top val=&quot;53&quot;/&gt;&lt;width val=&quot;43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8&quot;/&gt;&lt;/TableIndex&gt;&lt;/ShapeTextInfo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6B3C672A-7AF9-4AE1-8733-1D8146696824}_8.png&quot;/&gt;&lt;left val=&quot;107&quot;/&gt;&lt;top val=&quot;178&quot;/&gt;&lt;width val=&quot;293&quot;/&gt;&lt;height val=&quot;50&quot;/&gt;&lt;hasText val=&quot;1&quot;/&gt;&lt;/Image&gt;&lt;/ThreeDShapeInfo&gt;"/>
  <p:tag name="PRESENTER_SHAPEINFO" val="&lt;ThreeDShapeInfo&gt;&lt;uuid val=&quot;{1B9BAFBD-5294-43FC-B5C3-C8BD89C21773}&quot;/&gt;&lt;isInvalidForFieldText val=&quot;0&quot;/&gt;&lt;Image&gt;&lt;filename val=&quot;C:\Users\sumit\Documents\My Adobe Presentations\24 Capacitance-Part 1\data\asimages\{1B9BAFBD-5294-43FC-B5C3-C8BD89C21773}.png&quot;/&gt;&lt;left val=&quot;107&quot;/&gt;&lt;top val=&quot;178&quot;/&gt;&lt;width val=&quot;293&quot;/&gt;&lt;height val=&quot;50&quot;/&gt;&lt;hasText val=&quot;1&quot;/&gt;&lt;/Image&gt;&lt;/ThreeDShapeInfo&gt;"/>
  <p:tag name="PRESENTER_SHAPETEXTINFO" val="&lt;ShapeTextInfo&gt;&lt;TableIndex row=&quot;-1&quot; col=&quot;-1&quot;&gt;&lt;linesCount val=&quot;1&quot;/&gt;&lt;lineCharCount val=&quot;26&quot;/&gt;&lt;/TableIndex&gt;&lt;/ShapeTextInfo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B89D56AA-D878-4654-A73A-8850630AF822}_8.png&quot;/&gt;&lt;left val=&quot;964&quot;/&gt;&lt;top val=&quot;299&quot;/&gt;&lt;width val=&quot;37&quot;/&gt;&lt;height val=&quot;40&quot;/&gt;&lt;hasText val=&quot;1&quot;/&gt;&lt;/Image&gt;&lt;/ThreeDShapeInfo&gt;"/>
  <p:tag name="PRESENTER_SHAPEINFO" val="&lt;ThreeDShapeInfo&gt;&lt;uuid val=&quot;{D175E961-0955-4D17-9F64-95FC47FDFF3B}&quot;/&gt;&lt;isInvalidForFieldText val=&quot;0&quot;/&gt;&lt;Image&gt;&lt;filename val=&quot;C:\Users\sumit\Documents\My Adobe Presentations\24 Capacitance-Part 1\data\asimages\{D175E961-0955-4D17-9F64-95FC47FDFF3B}.png&quot;/&gt;&lt;left val=&quot;964&quot;/&gt;&lt;top val=&quot;299&quot;/&gt;&lt;width val=&quot;37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2&quot;/&gt;&lt;/TableIndex&gt;&lt;/ShapeTextInfo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80892575-EB84-43ED-BAC8-8CDB4936C627}_8.png&quot;/&gt;&lt;left val=&quot;411&quot;/&gt;&lt;top val=&quot;178&quot;/&gt;&lt;width val=&quot;152&quot;/&gt;&lt;height val=&quot;68&quot;/&gt;&lt;hasText val=&quot;1&quot;/&gt;&lt;/Image&gt;&lt;/ThreeDShapeInfo&gt;"/>
  <p:tag name="PRESENTER_SHAPEINFO" val="&lt;ThreeDShapeInfo&gt;&lt;uuid val=&quot;{BFDAF7B2-F462-41EF-B3D3-351D1C5AAFD8}&quot;/&gt;&lt;isInvalidForFieldText val=&quot;0&quot;/&gt;&lt;Image&gt;&lt;filename val=&quot;C:\Users\sumit\Documents\My Adobe Presentations\24 Capacitance-Part 1\data\asimages\{BFDAF7B2-F462-41EF-B3D3-351D1C5AAFD8}.png&quot;/&gt;&lt;left val=&quot;411&quot;/&gt;&lt;top val=&quot;178&quot;/&gt;&lt;width val=&quot;152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9177EB94-C63F-43A2-9E1C-1CC9A4ABB079}_8.png&quot;/&gt;&lt;left val=&quot;558&quot;/&gt;&lt;top val=&quot;180&quot;/&gt;&lt;width val=&quot;152&quot;/&gt;&lt;height val=&quot;68&quot;/&gt;&lt;hasText val=&quot;1&quot;/&gt;&lt;/Image&gt;&lt;/ThreeDShapeInfo&gt;"/>
  <p:tag name="PRESENTER_SHAPEINFO" val="&lt;ThreeDShapeInfo&gt;&lt;uuid val=&quot;{75477C94-FE7E-4F0A-912C-D9A9A97A8650}&quot;/&gt;&lt;isInvalidForFieldText val=&quot;0&quot;/&gt;&lt;Image&gt;&lt;filename val=&quot;C:\Users\sumit\Documents\My Adobe Presentations\24 Capacitance-Part 1\data\asimages\{75477C94-FE7E-4F0A-912C-D9A9A97A8650}.png&quot;/&gt;&lt;left val=&quot;558&quot;/&gt;&lt;top val=&quot;180&quot;/&gt;&lt;width val=&quot;152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F0FDCF15-7D6F-4CF6-A602-2B7055437BE5}_8.png&quot;/&gt;&lt;left val=&quot;150&quot;/&gt;&lt;top val=&quot;249&quot;/&gt;&lt;width val=&quot;212&quot;/&gt;&lt;height val=&quot;78&quot;/&gt;&lt;hasText val=&quot;1&quot;/&gt;&lt;/Image&gt;&lt;/ThreeDShapeInfo&gt;"/>
  <p:tag name="PRESENTER_SHAPEINFO" val="&lt;ThreeDShapeInfo&gt;&lt;uuid val=&quot;{DC352834-944A-4CBE-86B2-BE6F6153AD17}&quot;/&gt;&lt;isInvalidForFieldText val=&quot;0&quot;/&gt;&lt;Image&gt;&lt;filename val=&quot;C:\Users\sumit\Documents\My Adobe Presentations\24 Capacitance-Part 1\data\asimages\{DC352834-944A-4CBE-86B2-BE6F6153AD17}.png&quot;/&gt;&lt;left val=&quot;150&quot;/&gt;&lt;top val=&quot;249&quot;/&gt;&lt;width val=&quot;212&quot;/&gt;&lt;height val=&quot;78&quot;/&gt;&lt;hasText val=&quot;1&quot;/&gt;&lt;/Image&gt;&lt;/ThreeDShapeInfo&gt;"/>
  <p:tag name="PRESENTER_SHAPETEXTINFO" val="&lt;ShapeTextInfo&gt;&lt;TableIndex row=&quot;-1&quot; col=&quot;-1&quot;&gt;&lt;linesCount val=&quot;1&quot;/&gt;&lt;lineCharCount val=&quot;39&quot;/&gt;&lt;/TableIndex&gt;&lt;/ShapeTextInfo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99D51B7E-E6A3-42B0-8EB7-96789BB269EB}_8.png&quot;/&gt;&lt;left val=&quot;150&quot;/&gt;&lt;top val=&quot;348&quot;/&gt;&lt;width val=&quot;293&quot;/&gt;&lt;height val=&quot;83&quot;/&gt;&lt;hasText val=&quot;1&quot;/&gt;&lt;/Image&gt;&lt;/ThreeDShapeInfo&gt;"/>
  <p:tag name="PRESENTER_SHAPEINFO" val="&lt;ThreeDShapeInfo&gt;&lt;uuid val=&quot;{53B7C2C6-9F17-4FC4-8036-44306EF9EC80}&quot;/&gt;&lt;isInvalidForFieldText val=&quot;0&quot;/&gt;&lt;Image&gt;&lt;filename val=&quot;C:\Users\sumit\Documents\My Adobe Presentations\24 Capacitance-Part 1\data\asimages\{53B7C2C6-9F17-4FC4-8036-44306EF9EC80}.png&quot;/&gt;&lt;left val=&quot;150&quot;/&gt;&lt;top val=&quot;348&quot;/&gt;&lt;width val=&quot;293&quot;/&gt;&lt;height val=&quot;83&quot;/&gt;&lt;hasText val=&quot;1&quot;/&gt;&lt;/Image&gt;&lt;/ThreeDShapeInfo&gt;"/>
  <p:tag name="PRESENTER_SHAPETEXTINFO" val="&lt;ShapeTextInfo&gt;&lt;TableIndex row=&quot;-1&quot; col=&quot;-1&quot;&gt;&lt;linesCount val=&quot;1&quot;/&gt;&lt;lineCharCount val=&quot;43&quot;/&gt;&lt;/TableIndex&gt;&lt;/ShapeTextInfo&gt;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523F0A65-EDBF-461D-9F38-3C8C435BBFD3}_8.png&quot;/&gt;&lt;left val=&quot;107&quot;/&gt;&lt;top val=&quot;348&quot;/&gt;&lt;width val=&quot;55&quot;/&gt;&lt;height val=&quot;75&quot;/&gt;&lt;hasText val=&quot;1&quot;/&gt;&lt;/Image&gt;&lt;/ThreeDShapeInfo&gt;"/>
  <p:tag name="PRESENTER_SHAPEINFO" val="&lt;ThreeDShapeInfo&gt;&lt;uuid val=&quot;{588F84B0-4004-4FA4-90A3-836A962D1445}&quot;/&gt;&lt;isInvalidForFieldText val=&quot;0&quot;/&gt;&lt;Image&gt;&lt;filename val=&quot;C:\Users\sumit\Documents\My Adobe Presentations\24 Capacitance-Part 1\data\asimages\{588F84B0-4004-4FA4-90A3-836A962D1445}.png&quot;/&gt;&lt;left val=&quot;107&quot;/&gt;&lt;top val=&quot;348&quot;/&gt;&lt;width val=&quot;55&quot;/&gt;&lt;height val=&quot;75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64383574-6C8B-463A-B4EC-8B6B871D38D2}_8.png&quot;/&gt;&lt;left val=&quot;134&quot;/&gt;&lt;top val=&quot;454&quot;/&gt;&lt;width val=&quot;293&quot;/&gt;&lt;height val=&quot;83&quot;/&gt;&lt;hasText val=&quot;1&quot;/&gt;&lt;/Image&gt;&lt;/ThreeDShapeInfo&gt;"/>
  <p:tag name="PRESENTER_SHAPEINFO" val="&lt;ThreeDShapeInfo&gt;&lt;uuid val=&quot;{AF5DB2BD-FEF5-47C8-9364-E013924129C9}&quot;/&gt;&lt;isInvalidForFieldText val=&quot;0&quot;/&gt;&lt;Image&gt;&lt;filename val=&quot;C:\Users\sumit\Documents\My Adobe Presentations\24 Capacitance-Part 1\data\asimages\{AF5DB2BD-FEF5-47C8-9364-E013924129C9}.png&quot;/&gt;&lt;left val=&quot;134&quot;/&gt;&lt;top val=&quot;454&quot;/&gt;&lt;width val=&quot;293&quot;/&gt;&lt;height val=&quot;83&quot;/&gt;&lt;hasText val=&quot;1&quot;/&gt;&lt;/Image&gt;&lt;/ThreeDShapeInfo&gt;"/>
  <p:tag name="PRESENTER_SHAPETEXTINFO" val="&lt;ShapeTextInfo&gt;&lt;TableIndex row=&quot;-1&quot; col=&quot;-1&quot;&gt;&lt;linesCount val=&quot;1&quot;/&gt;&lt;lineCharCount val=&quot;48&quot;/&gt;&lt;/TableIndex&gt;&lt;/ShapeTextInfo&gt;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7827DA01-C96E-4DD5-8B91-75038EF1AED8}_8.png&quot;/&gt;&lt;left val=&quot;84&quot;/&gt;&lt;top val=&quot;108&quot;/&gt;&lt;width val=&quot;119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6&quot;/&gt;&lt;/TableIndex&gt;&lt;/ShapeTextInfo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9.PNG&quot;/&gt;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D35FAC17-29ED-470E-9AEF-D87F269ACCF2}_9.png&quot;/&gt;&lt;left val=&quot;48&quot;/&gt;&lt;top val=&quot;21&quot;/&gt;&lt;width val=&quot;357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2991F75B-F4F3-48B1-9676-4F7D82540018}_9.png&quot;/&gt;&lt;left val=&quot;969&quot;/&gt;&lt;top val=&quot;330&quot;/&gt;&lt;width val=&quot;42&quot;/&gt;&lt;height val=&quot;40&quot;/&gt;&lt;hasText val=&quot;1&quot;/&gt;&lt;/Image&gt;&lt;/ThreeDShapeInfo&gt;"/>
  <p:tag name="PRESENTER_SHAPEINFO" val="&lt;ThreeDShapeInfo&gt;&lt;uuid val=&quot;{4CD862D8-9F64-4D0E-BD7F-466FE3EF3C21}&quot;/&gt;&lt;isInvalidForFieldText val=&quot;0&quot;/&gt;&lt;Image&gt;&lt;filename val=&quot;C:\Users\sumit\Documents\My Adobe Presentations\24 Capacitance-Part 1\data\asimages\{4CD862D8-9F64-4D0E-BD7F-466FE3EF3C21}.png&quot;/&gt;&lt;left val=&quot;969&quot;/&gt;&lt;top val=&quot;330&quot;/&gt;&lt;width val=&quot;42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C9BFAA53-CEA7-49CD-BE3D-3F4FAD50F130}_9.png&quot;/&gt;&lt;left val=&quot;969&quot;/&gt;&lt;top val=&quot;466&quot;/&gt;&lt;width val=&quot;42&quot;/&gt;&lt;height val=&quot;40&quot;/&gt;&lt;hasText val=&quot;1&quot;/&gt;&lt;/Image&gt;&lt;/ThreeDShapeInfo&gt;"/>
  <p:tag name="PRESENTER_SHAPEINFO" val="&lt;ThreeDShapeInfo&gt;&lt;uuid val=&quot;{E7F178CA-6D5D-4641-A32E-8B9B4AFAEC4C}&quot;/&gt;&lt;isInvalidForFieldText val=&quot;0&quot;/&gt;&lt;Image&gt;&lt;filename val=&quot;C:\Users\sumit\Documents\My Adobe Presentations\24 Capacitance-Part 1\data\asimages\{E7F178CA-6D5D-4641-A32E-8B9B4AFAEC4C}.png&quot;/&gt;&lt;left val=&quot;969&quot;/&gt;&lt;top val=&quot;466&quot;/&gt;&lt;width val=&quot;42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958D631F-1643-4FE9-9692-7C1096907811}_9.png&quot;/&gt;&lt;left val=&quot;963&quot;/&gt;&lt;top val=&quot;186&quot;/&gt;&lt;width val=&quot;42&quot;/&gt;&lt;height val=&quot;40&quot;/&gt;&lt;hasText val=&quot;1&quot;/&gt;&lt;/Image&gt;&lt;/ThreeDShapeInfo&gt;"/>
  <p:tag name="PRESENTER_SHAPEINFO" val="&lt;ThreeDShapeInfo&gt;&lt;uuid val=&quot;{46483D52-5C97-40F8-9751-654D6630147B}&quot;/&gt;&lt;isInvalidForFieldText val=&quot;0&quot;/&gt;&lt;Image&gt;&lt;filename val=&quot;C:\Users\sumit\Documents\My Adobe Presentations\24 Capacitance-Part 1\data\asimages\{46483D52-5C97-40F8-9751-654D6630147B}.png&quot;/&gt;&lt;left val=&quot;963&quot;/&gt;&lt;top val=&quot;186&quot;/&gt;&lt;width val=&quot;42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689B99E2-BA71-4E03-8C37-CDDD24284174}_9.png&quot;/&gt;&lt;left val=&quot;921&quot;/&gt;&lt;top val=&quot;453&quot;/&gt;&lt;width val=&quot;46&quot;/&gt;&lt;height val=&quot;43&quot;/&gt;&lt;hasText val=&quot;1&quot;/&gt;&lt;/Image&gt;&lt;/ThreeDShapeInfo&gt;"/>
  <p:tag name="PRESENTER_SHAPEINFO" val="&lt;ThreeDShapeInfo&gt;&lt;uuid val=&quot;{F85A5E83-49A3-41B1-B404-5672B960E928}&quot;/&gt;&lt;isInvalidForFieldText val=&quot;0&quot;/&gt;&lt;Image&gt;&lt;filename val=&quot;C:\Users\sumit\Documents\My Adobe Presentations\24 Capacitance-Part 1\data\asimages\{F85A5E83-49A3-41B1-B404-5672B960E928}.png&quot;/&gt;&lt;left val=&quot;921&quot;/&gt;&lt;top val=&quot;453&quot;/&gt;&lt;width val=&quot;46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52C2CA49-31BF-49B6-94FB-4361A187A90C}_9.png&quot;/&gt;&lt;left val=&quot;924&quot;/&gt;&lt;top val=&quot;312&quot;/&gt;&lt;width val=&quot;46&quot;/&gt;&lt;height val=&quot;43&quot;/&gt;&lt;hasText val=&quot;1&quot;/&gt;&lt;/Image&gt;&lt;/ThreeDShapeInfo&gt;"/>
  <p:tag name="PRESENTER_SHAPEINFO" val="&lt;ThreeDShapeInfo&gt;&lt;uuid val=&quot;{70CE9145-074A-4027-A97C-973E6FAC78A5}&quot;/&gt;&lt;isInvalidForFieldText val=&quot;0&quot;/&gt;&lt;Image&gt;&lt;filename val=&quot;C:\Users\sumit\Documents\My Adobe Presentations\24 Capacitance-Part 1\data\asimages\{70CE9145-074A-4027-A97C-973E6FAC78A5}.png&quot;/&gt;&lt;left val=&quot;924&quot;/&gt;&lt;top val=&quot;312&quot;/&gt;&lt;width val=&quot;46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8&quot;/&gt;&lt;/TableIndex&gt;&lt;/ShapeTextInfo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9F6D33A5-752A-457B-B7DB-DBD843116353}_9.png&quot;/&gt;&lt;left val=&quot;927&quot;/&gt;&lt;top val=&quot;172&quot;/&gt;&lt;width val=&quot;45&quot;/&gt;&lt;height val=&quot;43&quot;/&gt;&lt;hasText val=&quot;1&quot;/&gt;&lt;/Image&gt;&lt;/ThreeDShapeInfo&gt;"/>
  <p:tag name="PRESENTER_SHAPEINFO" val="&lt;ThreeDShapeInfo&gt;&lt;uuid val=&quot;{E7A23EB1-C1EC-4FD3-B6B3-F092122751CF}&quot;/&gt;&lt;isInvalidForFieldText val=&quot;0&quot;/&gt;&lt;Image&gt;&lt;filename val=&quot;C:\Users\sumit\Documents\My Adobe Presentations\24 Capacitance-Part 1\data\asimages\{E7A23EB1-C1EC-4FD3-B6B3-F092122751CF}.png&quot;/&gt;&lt;left val=&quot;927&quot;/&gt;&lt;top val=&quot;172&quot;/&gt;&lt;width val=&quot;45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8&quot;/&gt;&lt;/TableIndex&gt;&lt;/ShapeTextInfo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AD2620DD-D394-4A86-86FC-F6234464D826}_9.png&quot;/&gt;&lt;left val=&quot;107&quot;/&gt;&lt;top val=&quot;178&quot;/&gt;&lt;width val=&quot;293&quot;/&gt;&lt;height val=&quot;56&quot;/&gt;&lt;hasText val=&quot;1&quot;/&gt;&lt;/Image&gt;&lt;/ThreeDShapeInfo&gt;"/>
  <p:tag name="PRESENTER_SHAPEINFO" val="&lt;ThreeDShapeInfo&gt;&lt;uuid val=&quot;{DA56EF8B-2283-48FA-B782-F1AC816AABAE}&quot;/&gt;&lt;isInvalidForFieldText val=&quot;0&quot;/&gt;&lt;Image&gt;&lt;filename val=&quot;C:\Users\sumit\Documents\My Adobe Presentations\24 Capacitance-Part 1\data\asimages\{DA56EF8B-2283-48FA-B782-F1AC816AABAE}.png&quot;/&gt;&lt;left val=&quot;107&quot;/&gt;&lt;top val=&quot;178&quot;/&gt;&lt;width val=&quot;293&quot;/&gt;&lt;height val=&quot;56&quot;/&gt;&lt;hasText val=&quot;1&quot;/&gt;&lt;/Image&gt;&lt;/ThreeDShapeInfo&gt;"/>
  <p:tag name="PRESENTER_SHAPETEXTINFO" val="&lt;ShapeTextInfo&gt;&lt;TableIndex row=&quot;-1&quot; col=&quot;-1&quot;&gt;&lt;linesCount val=&quot;1&quot;/&gt;&lt;lineCharCount val=&quot;26&quot;/&gt;&lt;/TableIndex&gt;&lt;/ShapeTextInfo&gt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1019FC30-24D0-4A63-B59E-CD4AB39FD934}_9.png&quot;/&gt;&lt;left val=&quot;1000&quot;/&gt;&lt;top val=&quot;528&quot;/&gt;&lt;width val=&quot;37&quot;/&gt;&lt;height val=&quot;40&quot;/&gt;&lt;hasText val=&quot;1&quot;/&gt;&lt;/Image&gt;&lt;/ThreeDShapeInfo&gt;"/>
  <p:tag name="PRESENTER_SHAPEINFO" val="&lt;ThreeDShapeInfo&gt;&lt;uuid val=&quot;{AEA1F9BA-CDEB-438B-90FF-C6FF5D813088}&quot;/&gt;&lt;isInvalidForFieldText val=&quot;0&quot;/&gt;&lt;Image&gt;&lt;filename val=&quot;C:\Users\sumit\Documents\My Adobe Presentations\24 Capacitance-Part 1\data\asimages\{AEA1F9BA-CDEB-438B-90FF-C6FF5D813088}.png&quot;/&gt;&lt;left val=&quot;1000&quot;/&gt;&lt;top val=&quot;528&quot;/&gt;&lt;width val=&quot;37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2&quot;/&gt;&lt;/TableIndex&gt;&lt;/ShapeTextInfo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6ED7D08-60EF-438D-8CE8-2881830F2AF7}_9.png&quot;/&gt;&lt;left val=&quot;411&quot;/&gt;&lt;top val=&quot;178&quot;/&gt;&lt;width val=&quot;152&quot;/&gt;&lt;height val=&quot;68&quot;/&gt;&lt;hasText val=&quot;1&quot;/&gt;&lt;/Image&gt;&lt;/ThreeDShapeInfo&gt;"/>
  <p:tag name="PRESENTER_SHAPEINFO" val="&lt;ThreeDShapeInfo&gt;&lt;uuid val=&quot;{19E9C7C4-4153-4C68-B9F9-078A1C3470BC}&quot;/&gt;&lt;isInvalidForFieldText val=&quot;0&quot;/&gt;&lt;Image&gt;&lt;filename val=&quot;C:\Users\sumit\Documents\My Adobe Presentations\24 Capacitance-Part 1\data\asimages\{19E9C7C4-4153-4C68-B9F9-078A1C3470BC}.png&quot;/&gt;&lt;left val=&quot;411&quot;/&gt;&lt;top val=&quot;178&quot;/&gt;&lt;width val=&quot;152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9CCB5E91-6821-4B55-B07D-EE31FDAF73B7}_9.png&quot;/&gt;&lt;left val=&quot;590&quot;/&gt;&lt;top val=&quot;182&quot;/&gt;&lt;width val=&quot;152&quot;/&gt;&lt;height val=&quot;43&quot;/&gt;&lt;hasText val=&quot;1&quot;/&gt;&lt;/Image&gt;&lt;/ThreeDShapeInfo&gt;"/>
  <p:tag name="PRESENTER_SHAPEINFO" val="&lt;ThreeDShapeInfo&gt;&lt;uuid val=&quot;{95F0F1EC-10D4-4CE0-8DD0-2F05506338D8}&quot;/&gt;&lt;isInvalidForFieldText val=&quot;0&quot;/&gt;&lt;Image&gt;&lt;filename val=&quot;C:\Users\sumit\Documents\My Adobe Presentations\24 Capacitance-Part 1\data\asimages\{95F0F1EC-10D4-4CE0-8DD0-2F05506338D8}.png&quot;/&gt;&lt;left val=&quot;590&quot;/&gt;&lt;top val=&quot;182&quot;/&gt;&lt;width val=&quot;152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7&quot;/&gt;&lt;/TableIndex&gt;&lt;/ShapeTextInfo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D6CD9F66-A40B-40FE-802B-3E06C5C651F9}_9.png&quot;/&gt;&lt;left val=&quot;150&quot;/&gt;&lt;top val=&quot;247&quot;/&gt;&lt;width val=&quot;293&quot;/&gt;&lt;height val=&quot;43&quot;/&gt;&lt;hasText val=&quot;1&quot;/&gt;&lt;/Image&gt;&lt;/ThreeDShapeInfo&gt;"/>
  <p:tag name="PRESENTER_SHAPEINFO" val="&lt;ThreeDShapeInfo&gt;&lt;uuid val=&quot;{77116385-5F36-476E-9A44-8B4A4FC622D3}&quot;/&gt;&lt;isInvalidForFieldText val=&quot;0&quot;/&gt;&lt;Image&gt;&lt;filename val=&quot;C:\Users\sumit\Documents\My Adobe Presentations\24 Capacitance-Part 1\data\asimages\{77116385-5F36-476E-9A44-8B4A4FC622D3}.png&quot;/&gt;&lt;left val=&quot;150&quot;/&gt;&lt;top val=&quot;247&quot;/&gt;&lt;width val=&quot;293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30&quot;/&gt;&lt;/TableIndex&gt;&lt;/ShapeTextInfo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88A76604-31BB-488C-986F-43EACFAE2288}_9.png&quot;/&gt;&lt;left val=&quot;150&quot;/&gt;&lt;top val=&quot;348&quot;/&gt;&lt;width val=&quot;293&quot;/&gt;&lt;height val=&quot;43&quot;/&gt;&lt;hasText val=&quot;1&quot;/&gt;&lt;/Image&gt;&lt;/ThreeDShapeInfo&gt;"/>
  <p:tag name="PRESENTER_SHAPEINFO" val="&lt;ThreeDShapeInfo&gt;&lt;uuid val=&quot;{6268BCC9-82CA-473B-BB67-1E0A31654F3F}&quot;/&gt;&lt;isInvalidForFieldText val=&quot;0&quot;/&gt;&lt;Image&gt;&lt;filename val=&quot;C:\Users\sumit\Documents\My Adobe Presentations\24 Capacitance-Part 1\data\asimages\{6268BCC9-82CA-473B-BB67-1E0A31654F3F}.png&quot;/&gt;&lt;left val=&quot;150&quot;/&gt;&lt;top val=&quot;348&quot;/&gt;&lt;width val=&quot;293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28&quot;/&gt;&lt;/TableIndex&gt;&lt;/ShapeTextInfo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C1821CDB-6E51-4695-B9FA-47F9DE2A6BEF}_9.png&quot;/&gt;&lt;left val=&quot;107&quot;/&gt;&lt;top val=&quot;348&quot;/&gt;&lt;width val=&quot;55&quot;/&gt;&lt;height val=&quot;43&quot;/&gt;&lt;hasText val=&quot;1&quot;/&gt;&lt;/Image&gt;&lt;/ThreeDShapeInfo&gt;"/>
  <p:tag name="PRESENTER_SHAPEINFO" val="&lt;ThreeDShapeInfo&gt;&lt;uuid val=&quot;{3B20751E-6F4B-40AE-A1BB-0165BF841213}&quot;/&gt;&lt;isInvalidForFieldText val=&quot;0&quot;/&gt;&lt;Image&gt;&lt;filename val=&quot;C:\Users\sumit\Documents\My Adobe Presentations\24 Capacitance-Part 1\data\asimages\{3B20751E-6F4B-40AE-A1BB-0165BF841213}.png&quot;/&gt;&lt;left val=&quot;107&quot;/&gt;&lt;top val=&quot;348&quot;/&gt;&lt;width val=&quot;55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DCDB9331-A6F7-44D2-A814-17CA8A1C4B9A}_9.png&quot;/&gt;&lt;left val=&quot;134&quot;/&gt;&lt;top val=&quot;454&quot;/&gt;&lt;width val=&quot;293&quot;/&gt;&lt;height val=&quot;43&quot;/&gt;&lt;hasText val=&quot;1&quot;/&gt;&lt;/Image&gt;&lt;/ThreeDShapeInfo&gt;"/>
  <p:tag name="PRESENTER_SHAPEINFO" val="&lt;ThreeDShapeInfo&gt;&lt;uuid val=&quot;{2063B925-FE32-4C35-8E9C-62B22BA2E2FE}&quot;/&gt;&lt;isInvalidForFieldText val=&quot;0&quot;/&gt;&lt;Image&gt;&lt;filename val=&quot;C:\Users\sumit\Documents\My Adobe Presentations\24 Capacitance-Part 1\data\asimages\{2063B925-FE32-4C35-8E9C-62B22BA2E2FE}.png&quot;/&gt;&lt;left val=&quot;134&quot;/&gt;&lt;top val=&quot;454&quot;/&gt;&lt;width val=&quot;293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28&quot;/&gt;&lt;/TableIndex&gt;&lt;/ShapeTextInfo&gt;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5D1787A0-595C-4F2E-A263-E2E0BD9AF29D}_9.png&quot;/&gt;&lt;left val=&quot;84&quot;/&gt;&lt;top val=&quot;108&quot;/&gt;&lt;width val=&quot;138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8&quot;/&gt;&lt;/TableIndex&gt;&lt;/ShapeTextInfo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10.PNG&quot;/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FF6DCE40-E06E-4824-B077-540A32CBE55A}_10.png&quot;/&gt;&lt;left val=&quot;99&quot;/&gt;&lt;top val=&quot;72&quot;/&gt;&lt;width val=&quot;151&quot;/&gt;&lt;height val=&quot;49&quot;/&gt;&lt;hasText val=&quot;1&quot;/&gt;&lt;/Image&gt;&lt;/ThreeDShapeInfo&gt;"/>
  <p:tag name="PRESENTER_SHAPEINFO" val="&lt;ThreeDShapeInfo&gt;&lt;uuid val=&quot;{8C55E04E-E85F-4732-9E09-2AE4492671B3}&quot;/&gt;&lt;isInvalidForFieldText val=&quot;0&quot;/&gt;&lt;Image&gt;&lt;filename val=&quot;C:\Users\sumit\Documents\My Adobe Presentations\24 Capacitance-Part 1\data\asimages\{8C55E04E-E85F-4732-9E09-2AE4492671B3}.png&quot;/&gt;&lt;left val=&quot;99&quot;/&gt;&lt;top val=&quot;72&quot;/&gt;&lt;width val=&quot;151&quot;/&gt;&lt;height val=&quot;49&quot;/&gt;&lt;hasText val=&quot;1&quot;/&gt;&lt;/Image&gt;&lt;/ThreeDShapeInfo&gt;"/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73501454-5532-424C-A023-9B59F161C4AB}_10.png&quot;/&gt;&lt;left val=&quot;911&quot;/&gt;&lt;top val=&quot;59&quot;/&gt;&lt;width val=&quot;119&quot;/&gt;&lt;height val=&quot;286&quot;/&gt;&lt;hasText val=&quot;1&quot;/&gt;&lt;/Image&gt;&lt;/ThreeDShapeInfo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F9ABF321-C345-4CDE-828D-5DE832CB6F7F}_10.png&quot;/&gt;&lt;left val=&quot;39&quot;/&gt;&lt;top val=&quot;14&quot;/&gt;&lt;width val=&quot;344&quot;/&gt;&lt;height val=&quot;57&quot;/&gt;&lt;hasText val=&quot;1&quot;/&gt;&lt;/Image&gt;&lt;/ThreeDShapeInfo&gt;"/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2F45A0DB-5FDC-40D8-B0A0-ADB2794DB5BA}_10.png&quot;/&gt;&lt;left val=&quot;54&quot;/&gt;&lt;top val=&quot;-8&quot;/&gt;&lt;width val=&quot;410&quot;/&gt;&lt;height val=&quot;403&quot;/&gt;&lt;hasText val=&quot;1&quot;/&gt;&lt;/Image&gt;&lt;/ThreeDShapeInfo&gt;"/>
  <p:tag name="PRESENTER_SHAPEINFO" val="&lt;ThreeDShapeInfo&gt;&lt;uuid val=&quot;{57127C58-4672-4774-ABBB-64E685DEA47B}&quot;/&gt;&lt;isInvalidForFieldText val=&quot;0&quot;/&gt;&lt;Image&gt;&lt;filename val=&quot;C:\Users\sumit\Documents\My Adobe Presentations\24 Capacitance-Part 1\data\asimages\{57127C58-4672-4774-ABBB-64E685DEA47B}.png&quot;/&gt;&lt;left val=&quot;54&quot;/&gt;&lt;top val=&quot;-8&quot;/&gt;&lt;width val=&quot;410&quot;/&gt;&lt;height val=&quot;403&quot;/&gt;&lt;hasText val=&quot;1&quot;/&gt;&lt;/Image&gt;&lt;/ThreeDShapeInfo&gt;"/>
  <p:tag name="PRESENTER_SHAPETEXTINFO" val="&lt;ShapeTextInfo&gt;&lt;TableIndex row=&quot;-1&quot; col=&quot;-1&quot;&gt;&lt;linesCount val=&quot;1&quot;/&gt;&lt;lineCharCount val=&quot;30&quot;/&gt;&lt;/TableIndex&gt;&lt;/ShapeTextInfo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A6801166-E3AC-49E0-99DA-6F2B73711CC4}_10.png&quot;/&gt;&lt;left val=&quot;326&quot;/&gt;&lt;top val=&quot;8&quot;/&gt;&lt;width val=&quot;269&quot;/&gt;&lt;height val=&quot;363&quot;/&gt;&lt;hasText val=&quot;1&quot;/&gt;&lt;/Image&gt;&lt;/ThreeDShapeInfo&gt;"/>
  <p:tag name="PRESENTER_SHAPEINFO" val="&lt;ThreeDShapeInfo&gt;&lt;uuid val=&quot;{C5F3E3ED-C2D0-4C72-9CAA-DC36B2CCA74E}&quot;/&gt;&lt;isInvalidForFieldText val=&quot;0&quot;/&gt;&lt;Image&gt;&lt;filename val=&quot;C:\Users\sumit\Documents\My Adobe Presentations\24 Capacitance-Part 1\data\asimages\{C5F3E3ED-C2D0-4C72-9CAA-DC36B2CCA74E}.png&quot;/&gt;&lt;left val=&quot;326&quot;/&gt;&lt;top val=&quot;8&quot;/&gt;&lt;width val=&quot;269&quot;/&gt;&lt;height val=&quot;363&quot;/&gt;&lt;hasText val=&quot;1&quot;/&gt;&lt;/Image&gt;&lt;/ThreeDShapeInfo&gt;"/>
  <p:tag name="PRESENTER_SHAPETEXTINFO" val="&lt;ShapeTextInfo&gt;&lt;TableIndex row=&quot;-1&quot; col=&quot;-1&quot;&gt;&lt;linesCount val=&quot;1&quot;/&gt;&lt;lineCharCount val=&quot;20&quot;/&gt;&lt;/TableIndex&gt;&lt;/ShapeTextInfo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0792958C-83FD-4A52-8DBB-9DD5E4704BC8}_10.png&quot;/&gt;&lt;left val=&quot;464&quot;/&gt;&lt;top val=&quot;-48&quot;/&gt;&lt;width val=&quot;295&quot;/&gt;&lt;height val=&quot;499&quot;/&gt;&lt;hasText val=&quot;1&quot;/&gt;&lt;/Image&gt;&lt;/ThreeDShapeInfo&gt;"/>
  <p:tag name="PRESENTER_SHAPEINFO" val="&lt;ThreeDShapeInfo&gt;&lt;uuid val=&quot;{8CBCE8FE-DAD7-4A74-B0C3-F4561EF8171C}&quot;/&gt;&lt;isInvalidForFieldText val=&quot;0&quot;/&gt;&lt;Image&gt;&lt;filename val=&quot;C:\Users\sumit\Documents\My Adobe Presentations\24 Capacitance-Part 1\data\asimages\{8CBCE8FE-DAD7-4A74-B0C3-F4561EF8171C}.png&quot;/&gt;&lt;left val=&quot;464&quot;/&gt;&lt;top val=&quot;-48&quot;/&gt;&lt;width val=&quot;295&quot;/&gt;&lt;height val=&quot;499&quot;/&gt;&lt;hasText val=&quot;1&quot;/&gt;&lt;/Image&gt;&lt;/ThreeDShapeInfo&gt;"/>
  <p:tag name="PRESENTER_SHAPETEXTINFO" val="&lt;ShapeTextInfo&gt;&lt;TableIndex row=&quot;-1&quot; col=&quot;-1&quot;&gt;&lt;linesCount val=&quot;1&quot;/&gt;&lt;lineCharCount val=&quot;27&quot;/&gt;&lt;/TableIndex&gt;&lt;/ShapeTextInfo&gt;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D8C9F18D-A949-4A1B-8295-E0D2034DDB27}_10.png&quot;/&gt;&lt;left val=&quot;125&quot;/&gt;&lt;top val=&quot;231&quot;/&gt;&lt;width val=&quot;89&quot;/&gt;&lt;height val=&quot;73&quot;/&gt;&lt;hasText val=&quot;1&quot;/&gt;&lt;/Image&gt;&lt;/ThreeDShapeInfo&gt;"/>
  <p:tag name="PRESENTER_SHAPEINFO" val="&lt;ThreeDShapeInfo&gt;&lt;uuid val=&quot;{7C3EC336-7429-4F25-9B98-1F41D8972BEC}&quot;/&gt;&lt;isInvalidForFieldText val=&quot;0&quot;/&gt;&lt;Image&gt;&lt;filename val=&quot;C:\Users\sumit\Documents\My Adobe Presentations\24 Capacitance-Part 1\data\asimages\{7C3EC336-7429-4F25-9B98-1F41D8972BEC}.png&quot;/&gt;&lt;left val=&quot;125&quot;/&gt;&lt;top val=&quot;231&quot;/&gt;&lt;width val=&quot;89&quot;/&gt;&lt;height val=&quot;73&quot;/&gt;&lt;hasText val=&quot;1&quot;/&gt;&lt;/Image&gt;&lt;/ThreeDShapeInfo&gt;"/>
  <p:tag name="PRESENTER_SHAPETEXTINFO" val="&lt;ShapeTextInfo&gt;&lt;TableIndex row=&quot;-1&quot; col=&quot;-1&quot;&gt;&lt;linesCount val=&quot;1&quot;/&gt;&lt;lineCharCount val=&quot;20&quot;/&gt;&lt;/TableIndex&gt;&lt;/ShapeTextInfo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8C53C43D-A6DF-4303-8389-8AD816DF7F1B}_10.png&quot;/&gt;&lt;left val=&quot;236&quot;/&gt;&lt;top val=&quot;231&quot;/&gt;&lt;width val=&quot;120&quot;/&gt;&lt;height val=&quot;72&quot;/&gt;&lt;hasText val=&quot;1&quot;/&gt;&lt;/Image&gt;&lt;/ThreeDShapeInfo&gt;"/>
  <p:tag name="PRESENTER_SHAPEINFO" val="&lt;ThreeDShapeInfo&gt;&lt;uuid val=&quot;{A73D9682-8E5A-4543-AFBC-139EE523DB59}&quot;/&gt;&lt;isInvalidForFieldText val=&quot;0&quot;/&gt;&lt;Image&gt;&lt;filename val=&quot;C:\Users\sumit\Documents\My Adobe Presentations\24 Capacitance-Part 1\data\asimages\{A73D9682-8E5A-4543-AFBC-139EE523DB59}.png&quot;/&gt;&lt;left val=&quot;236&quot;/&gt;&lt;top val=&quot;231&quot;/&gt;&lt;width val=&quot;120&quot;/&gt;&lt;height val=&quot;72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FC3720FB-84CE-48D5-A157-1DEC151DFE51}_10.png&quot;/&gt;&lt;left val=&quot;380&quot;/&gt;&lt;top val=&quot;234&quot;/&gt;&lt;width val=&quot;101&quot;/&gt;&lt;height val=&quot;68&quot;/&gt;&lt;hasText val=&quot;1&quot;/&gt;&lt;/Image&gt;&lt;/ThreeDShapeInfo&gt;"/>
  <p:tag name="PRESENTER_SHAPEINFO" val="&lt;ThreeDShapeInfo&gt;&lt;uuid val=&quot;{4FCDD69A-AC9F-4D44-9DF5-00457AD734C8}&quot;/&gt;&lt;isInvalidForFieldText val=&quot;0&quot;/&gt;&lt;Image&gt;&lt;filename val=&quot;C:\Users\sumit\Documents\My Adobe Presentations\24 Capacitance-Part 1\data\asimages\{4FCDD69A-AC9F-4D44-9DF5-00457AD734C8}.png&quot;/&gt;&lt;left val=&quot;380&quot;/&gt;&lt;top val=&quot;234&quot;/&gt;&lt;width val=&quot;101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91DA966E-DDBD-4164-A78A-F086F468020F}_10.png&quot;/&gt;&lt;left val=&quot;54&quot;/&gt;&lt;top val=&quot;319&quot;/&gt;&lt;width val=&quot;352&quot;/&gt;&lt;height val=&quot;57&quot;/&gt;&lt;hasText val=&quot;1&quot;/&gt;&lt;/Image&gt;&lt;/ThreeDShapeInfo&gt;"/>
  <p:tag name="PRESENTER_SHAPETEXTINFO" val="&lt;ShapeTextInfo&gt;&lt;TableIndex row=&quot;-1&quot; col=&quot;-1&quot;&gt;&lt;linesCount val=&quot;1&quot;/&gt;&lt;lineCharCount val=&quot;31&quot;/&gt;&lt;/TableIndex&gt;&lt;/ShapeTextInfo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FC4D2230-4480-4E66-948A-09422EC7CA06}_10.png&quot;/&gt;&lt;left val=&quot;390&quot;/&gt;&lt;top val=&quot;298&quot;/&gt;&lt;width val=&quot;171&quot;/&gt;&lt;height val=&quot;89&quot;/&gt;&lt;hasText val=&quot;1&quot;/&gt;&lt;/Image&gt;&lt;/ThreeDShapeInfo&gt;"/>
  <p:tag name="PRESENTER_SHAPEINFO" val="&lt;ThreeDShapeInfo&gt;&lt;uuid val=&quot;{D26DBCAC-868D-4B10-8508-50516A584F2F}&quot;/&gt;&lt;isInvalidForFieldText val=&quot;0&quot;/&gt;&lt;Image&gt;&lt;filename val=&quot;C:\Users\sumit\Documents\My Adobe Presentations\24 Capacitance-Part 1\data\asimages\{D26DBCAC-868D-4B10-8508-50516A584F2F}.png&quot;/&gt;&lt;left val=&quot;390&quot;/&gt;&lt;top val=&quot;298&quot;/&gt;&lt;width val=&quot;171&quot;/&gt;&lt;height val=&quot;89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B9BA94D5-DBC4-4980-8631-393D3A8C941B}_10.png&quot;/&gt;&lt;left val=&quot;610&quot;/&gt;&lt;top val=&quot;227&quot;/&gt;&lt;width val=&quot;153&quot;/&gt;&lt;height val=&quot;68&quot;/&gt;&lt;hasText val=&quot;1&quot;/&gt;&lt;/Image&gt;&lt;/ThreeDShapeInfo&gt;"/>
  <p:tag name="PRESENTER_SHAPEINFO" val="&lt;ThreeDShapeInfo&gt;&lt;uuid val=&quot;{DEFCEC10-A16E-4DBD-942F-A82B8BC56921}&quot;/&gt;&lt;isInvalidForFieldText val=&quot;0&quot;/&gt;&lt;Image&gt;&lt;filename val=&quot;C:\Users\sumit\Documents\My Adobe Presentations\24 Capacitance-Part 1\data\asimages\{DEFCEC10-A16E-4DBD-942F-A82B8BC56921}.png&quot;/&gt;&lt;left val=&quot;610&quot;/&gt;&lt;top val=&quot;227&quot;/&gt;&lt;width val=&quot;153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62B84806-55F5-4AE1-AD93-9F8F4774427A}_10.png&quot;/&gt;&lt;left val=&quot;192&quot;/&gt;&lt;top val=&quot;399&quot;/&gt;&lt;width val=&quot;153&quot;/&gt;&lt;height val=&quot;68&quot;/&gt;&lt;hasText val=&quot;1&quot;/&gt;&lt;/Image&gt;&lt;/ThreeDShapeInfo&gt;"/>
  <p:tag name="PRESENTER_SHAPEINFO" val="&lt;ThreeDShapeInfo&gt;&lt;uuid val=&quot;{C3669F5B-5767-491A-B063-F42ED1BD9B8B}&quot;/&gt;&lt;isInvalidForFieldText val=&quot;0&quot;/&gt;&lt;Image&gt;&lt;filename val=&quot;C:\Users\sumit\Documents\My Adobe Presentations\24 Capacitance-Part 1\data\asimages\{C3669F5B-5767-491A-B063-F42ED1BD9B8B}.png&quot;/&gt;&lt;left val=&quot;192&quot;/&gt;&lt;top val=&quot;399&quot;/&gt;&lt;width val=&quot;153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C7BF465B-97A7-4331-BA2B-AAF397BB86E7}_10.png&quot;/&gt;&lt;left val=&quot;338&quot;/&gt;&lt;top val=&quot;399&quot;/&gt;&lt;width val=&quot;129&quot;/&gt;&lt;height val=&quot;68&quot;/&gt;&lt;hasText val=&quot;1&quot;/&gt;&lt;/Image&gt;&lt;/ThreeDShapeInfo&gt;"/>
  <p:tag name="PRESENTER_SHAPEINFO" val="&lt;ThreeDShapeInfo&gt;&lt;uuid val=&quot;{4EE12E7E-68A1-4236-A79E-0A5B310FEA9E}&quot;/&gt;&lt;isInvalidForFieldText val=&quot;0&quot;/&gt;&lt;Image&gt;&lt;filename val=&quot;C:\Users\sumit\Documents\My Adobe Presentations\24 Capacitance-Part 1\data\asimages\{4EE12E7E-68A1-4236-A79E-0A5B310FEA9E}.png&quot;/&gt;&lt;left val=&quot;338&quot;/&gt;&lt;top val=&quot;399&quot;/&gt;&lt;width val=&quot;129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A141E35E-3494-4BD6-8C9D-E8796247D6A9}_10.png&quot;/&gt;&lt;left val=&quot;6&quot;/&gt;&lt;top val=&quot;489&quot;/&gt;&lt;width val=&quot;341&quot;/&gt;&lt;height val=&quot;62&quot;/&gt;&lt;hasText val=&quot;1&quot;/&gt;&lt;/Image&gt;&lt;/ThreeDShapeInfo&gt;"/>
  <p:tag name="PRESENTER_SHAPEINFO" val="&lt;ThreeDShapeInfo&gt;&lt;uuid val=&quot;{E1344C5C-FE0E-4267-BFF8-B61469F5B133}&quot;/&gt;&lt;isInvalidForFieldText val=&quot;0&quot;/&gt;&lt;Image&gt;&lt;filename val=&quot;C:\Users\sumit\Documents\My Adobe Presentations\24 Capacitance-Part 1\data\asimages\{E1344C5C-FE0E-4267-BFF8-B61469F5B133}.png&quot;/&gt;&lt;left val=&quot;6&quot;/&gt;&lt;top val=&quot;489&quot;/&gt;&lt;width val=&quot;341&quot;/&gt;&lt;height val=&quot;62&quot;/&gt;&lt;hasText val=&quot;1&quot;/&gt;&lt;/Image&gt;&lt;/ThreeDShapeInfo&gt;"/>
  <p:tag name="PRESENTER_SHAPETEXTINFO" val="&lt;ShapeTextInfo&gt;&lt;TableIndex row=&quot;-1&quot; col=&quot;-1&quot;&gt;&lt;linesCount val=&quot;1&quot;/&gt;&lt;lineCharCount val=&quot;54&quot;/&gt;&lt;/TableIndex&gt;&lt;/ShapeTextInfo&gt;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998E2C25-9F32-4454-97E0-B45CF2C85AE1}_10.png&quot;/&gt;&lt;left val=&quot;346&quot;/&gt;&lt;top val=&quot;475&quot;/&gt;&lt;width val=&quot;153&quot;/&gt;&lt;height val=&quot;87&quot;/&gt;&lt;hasText val=&quot;1&quot;/&gt;&lt;/Image&gt;&lt;/ThreeDShapeInfo&gt;"/>
  <p:tag name="PRESENTER_SHAPEINFO" val="&lt;ThreeDShapeInfo&gt;&lt;uuid val=&quot;{D047485D-0DB1-4D4D-9184-8B3AD5E4B1A4}&quot;/&gt;&lt;isInvalidForFieldText val=&quot;0&quot;/&gt;&lt;Image&gt;&lt;filename val=&quot;C:\Users\sumit\Documents\My Adobe Presentations\24 Capacitance-Part 1\data\asimages\{D047485D-0DB1-4D4D-9184-8B3AD5E4B1A4}.png&quot;/&gt;&lt;left val=&quot;346&quot;/&gt;&lt;top val=&quot;475&quot;/&gt;&lt;width val=&quot;153&quot;/&gt;&lt;height val=&quot;87&quot;/&gt;&lt;hasText val=&quot;1&quot;/&gt;&lt;/Image&gt;&lt;/ThreeDShapeInfo&gt;"/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256E6EF0-79F4-49B4-9BE2-1AEBC4DC181F}_10.png&quot;/&gt;&lt;left val=&quot;483&quot;/&gt;&lt;top val=&quot;475&quot;/&gt;&lt;width val=&quot;153&quot;/&gt;&lt;height val=&quot;88&quot;/&gt;&lt;hasText val=&quot;1&quot;/&gt;&lt;/Image&gt;&lt;/ThreeDShapeInfo&gt;"/>
  <p:tag name="PRESENTER_SHAPEINFO" val="&lt;ThreeDShapeInfo&gt;&lt;uuid val=&quot;{53F0AFA3-B2B2-45A9-AB3A-5748B37E9ABD}&quot;/&gt;&lt;isInvalidForFieldText val=&quot;0&quot;/&gt;&lt;Image&gt;&lt;filename val=&quot;C:\Users\sumit\Documents\My Adobe Presentations\24 Capacitance-Part 1\data\asimages\{53F0AFA3-B2B2-45A9-AB3A-5748B37E9ABD}.png&quot;/&gt;&lt;left val=&quot;483&quot;/&gt;&lt;top val=&quot;475&quot;/&gt;&lt;width val=&quot;153&quot;/&gt;&lt;height val=&quot;88&quot;/&gt;&lt;hasText val=&quot;1&quot;/&gt;&lt;/Image&gt;&lt;/ThreeDShapeInfo&gt;"/>
  <p:tag name="PRESENTER_SHAPETEXTINFO" val="&lt;ShapeTextInfo&gt;&lt;TableIndex row=&quot;-1&quot; col=&quot;-1&quot;&gt;&lt;linesCount val=&quot;1&quot;/&gt;&lt;lineCharCount val=&quot;36&quot;/&gt;&lt;/TableIndex&gt;&lt;/ShapeTextInfo&gt;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9DC518C9-FBBD-4180-AF46-D78A70E90D2C}_10.png&quot;/&gt;&lt;left val=&quot;636&quot;/&gt;&lt;top val=&quot;487&quot;/&gt;&lt;width val=&quot;144&quot;/&gt;&lt;height val=&quot;64&quot;/&gt;&lt;hasText val=&quot;1&quot;/&gt;&lt;/Image&gt;&lt;/ThreeDShapeInfo&gt;"/>
  <p:tag name="PRESENTER_SHAPEINFO" val="&lt;ThreeDShapeInfo&gt;&lt;uuid val=&quot;{37E43202-37A1-4914-9167-AC18FF6B868F}&quot;/&gt;&lt;isInvalidForFieldText val=&quot;0&quot;/&gt;&lt;Image&gt;&lt;filename val=&quot;C:\Users\sumit\Documents\My Adobe Presentations\24 Capacitance-Part 1\data\asimages\{37E43202-37A1-4914-9167-AC18FF6B868F}.png&quot;/&gt;&lt;left val=&quot;636&quot;/&gt;&lt;top val=&quot;487&quot;/&gt;&lt;width val=&quot;144&quot;/&gt;&lt;height val=&quot;64&quot;/&gt;&lt;hasText val=&quot;1&quot;/&gt;&lt;/Image&gt;&lt;/ThreeDShapeInfo&gt;"/>
  <p:tag name="PRESENTER_SHAPETEXTINFO" val="&lt;ShapeTextInfo&gt;&lt;TableIndex row=&quot;-1&quot; col=&quot;-1&quot;&gt;&lt;linesCount val=&quot;1&quot;/&gt;&lt;lineCharCount val=&quot;42&quot;/&gt;&lt;/TableIndex&gt;&lt;/ShapeTextInfo&gt;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D169E8B1-044E-4EBC-840E-8F178DE2B366}_10.png&quot;/&gt;&lt;left val=&quot;776&quot;/&gt;&lt;top val=&quot;489&quot;/&gt;&lt;width val=&quot;144&quot;/&gt;&lt;height val=&quot;59&quot;/&gt;&lt;hasText val=&quot;1&quot;/&gt;&lt;/Image&gt;&lt;/ThreeDShapeInfo&gt;"/>
  <p:tag name="PRESENTER_SHAPEINFO" val="&lt;ThreeDShapeInfo&gt;&lt;uuid val=&quot;{9DACDE0F-691E-4E4B-B83A-FB089EB90C6D}&quot;/&gt;&lt;isInvalidForFieldText val=&quot;0&quot;/&gt;&lt;Image&gt;&lt;filename val=&quot;C:\Users\sumit\Documents\My Adobe Presentations\24 Capacitance-Part 1\data\asimages\{9DACDE0F-691E-4E4B-B83A-FB089EB90C6D}.png&quot;/&gt;&lt;left val=&quot;776&quot;/&gt;&lt;top val=&quot;489&quot;/&gt;&lt;width val=&quot;144&quot;/&gt;&lt;height val=&quot;59&quot;/&gt;&lt;hasText val=&quot;1&quot;/&gt;&lt;/Image&gt;&lt;/ThreeDShapeInfo&gt;"/>
  <p:tag name="PRESENTER_SHAPETEXTINFO" val="&lt;ShapeTextInfo&gt;&lt;TableIndex row=&quot;-1&quot; col=&quot;-1&quot;&gt;&lt;linesCount val=&quot;1&quot;/&gt;&lt;lineCharCount val=&quot;23&quot;/&gt;&lt;/TableIndex&gt;&lt;/ShapeTextInfo&gt;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9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/TableIndex&gt;&lt;/ShapeTextInfo&gt;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9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lineCharCount val=&quot;1&quot;/&gt;&lt;/TableIndex&gt;&lt;/ShapeTextInfo&gt;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SlideThumbPath val=&quot;Slide11.PNG&quot;/&gt;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2D0727D7-BD12-4EE7-939B-89EAE4A97D3B}_11.png&quot;/&gt;&lt;left val=&quot;67&quot;/&gt;&lt;top val=&quot;50&quot;/&gt;&lt;width val=&quot;1096&quot;/&gt;&lt;height val=&quot;80&quot;/&gt;&lt;hasText val=&quot;1&quot;/&gt;&lt;/Image&gt;&lt;/ThreeDShapeInfo&gt;"/>
  <p:tag name="PRESENTER_SHAPEINFO" val="&lt;ThreeDShapeInfo&gt;&lt;uuid val=&quot;{6982A228-4598-4264-83D0-8CAF2544F119}&quot;/&gt;&lt;isInvalidForFieldText val=&quot;0&quot;/&gt;&lt;Image&gt;&lt;filename val=&quot;C:\Users\sumit\Documents\My Adobe Presentations\24 Capacitance-Part 1\data\asimages\{6982A228-4598-4264-83D0-8CAF2544F119}.png&quot;/&gt;&lt;left val=&quot;67&quot;/&gt;&lt;top val=&quot;50&quot;/&gt;&lt;width val=&quot;1096&quot;/&gt;&lt;height val=&quot;80&quot;/&gt;&lt;hasText val=&quot;1&quot;/&gt;&lt;/Image&gt;&lt;/ThreeDShapeInfo&gt;"/>
  <p:tag name="PRESENTER_SHAPETEXTINFO" val="&lt;ShapeTextInfo&gt;&lt;TableIndex row=&quot;-1&quot; col=&quot;-1&quot;&gt;&lt;linesCount val=&quot;2&quot;/&gt;&lt;lineCharCount val=&quot;122&quot;/&gt;&lt;lineCharCount val=&quot;42&quot;/&gt;&lt;/TableIndex&gt;&lt;/ShapeTextInfo&gt;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0AECA558-6C83-4D5F-9A68-2000BD7BBD98}_11.png&quot;/&gt;&lt;left val=&quot;126&quot;/&gt;&lt;top val=&quot;136&quot;/&gt;&lt;width val=&quot;153&quot;/&gt;&lt;height val=&quot;68&quot;/&gt;&lt;hasText val=&quot;1&quot;/&gt;&lt;/Image&gt;&lt;/ThreeDShapeInfo&gt;"/>
  <p:tag name="PRESENTER_SHAPEINFO" val="&lt;ThreeDShapeInfo&gt;&lt;uuid val=&quot;{3350FBF2-8BF8-45C2-89A5-71B38AF17E12}&quot;/&gt;&lt;isInvalidForFieldText val=&quot;0&quot;/&gt;&lt;Image&gt;&lt;filename val=&quot;C:\Users\sumit\Documents\My Adobe Presentations\24 Capacitance-Part 1\data\asimages\{3350FBF2-8BF8-45C2-89A5-71B38AF17E12}.png&quot;/&gt;&lt;left val=&quot;126&quot;/&gt;&lt;top val=&quot;136&quot;/&gt;&lt;width val=&quot;153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32BAA7E5-41B7-4B3D-81F2-E9C0ACC051C6}_11.png&quot;/&gt;&lt;left val=&quot;306&quot;/&gt;&lt;top val=&quot;136&quot;/&gt;&lt;width val=&quot;180&quot;/&gt;&lt;height val=&quot;68&quot;/&gt;&lt;hasText val=&quot;1&quot;/&gt;&lt;/Image&gt;&lt;/ThreeDShapeInfo&gt;"/>
  <p:tag name="PRESENTER_SHAPEINFO" val="&lt;ThreeDShapeInfo&gt;&lt;uuid val=&quot;{FA0C7762-66BB-4868-891C-A5B079D54805}&quot;/&gt;&lt;isInvalidForFieldText val=&quot;0&quot;/&gt;&lt;Image&gt;&lt;filename val=&quot;C:\Users\sumit\Documents\My Adobe Presentations\24 Capacitance-Part 1\data\asimages\{FA0C7762-66BB-4868-891C-A5B079D54805}.png&quot;/&gt;&lt;left val=&quot;306&quot;/&gt;&lt;top val=&quot;136&quot;/&gt;&lt;width val=&quot;180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0EB83BB7-1D4E-405A-AB0F-6CC7FF3EB795}_11.png&quot;/&gt;&lt;left val=&quot;312&quot;/&gt;&lt;top val=&quot;490&quot;/&gt;&lt;width val=&quot;513&quot;/&gt;&lt;height val=&quot;64&quot;/&gt;&lt;hasText val=&quot;1&quot;/&gt;&lt;/Image&gt;&lt;/ThreeDShapeInfo&gt;"/>
  <p:tag name="PRESENTER_SHAPEINFO" val="&lt;ThreeDShapeInfo&gt;&lt;uuid val=&quot;{B73C6FE0-ED2C-4F79-BB01-7515C0EEA2B6}&quot;/&gt;&lt;isInvalidForFieldText val=&quot;0&quot;/&gt;&lt;Image&gt;&lt;filename val=&quot;C:\Users\sumit\Documents\My Adobe Presentations\24 Capacitance-Part 1\data\asimages\{B73C6FE0-ED2C-4F79-BB01-7515C0EEA2B6}.png&quot;/&gt;&lt;left val=&quot;312&quot;/&gt;&lt;top val=&quot;490&quot;/&gt;&lt;width val=&quot;513&quot;/&gt;&lt;height val=&quot;64&quot;/&gt;&lt;hasText val=&quot;1&quot;/&gt;&lt;/Image&gt;&lt;/ThreeDShapeInfo&gt;"/>
  <p:tag name="PRESENTER_SHAPETEXTINFO" val="&lt;ShapeTextInfo&gt;&lt;TableIndex row=&quot;-1&quot; col=&quot;-1&quot;&gt;&lt;linesCount val=&quot;1&quot;/&gt;&lt;lineCharCount val=&quot;135&quot;/&gt;&lt;/TableIndex&gt;&lt;/ShapeTextInfo&gt;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4E992C83-DC19-40D3-BBC4-B9AE6DAD4CD4}_11.png&quot;/&gt;&lt;left val=&quot;128&quot;/&gt;&lt;top val=&quot;240&quot;/&gt;&lt;width val=&quot;153&quot;/&gt;&lt;height val=&quot;43&quot;/&gt;&lt;hasText val=&quot;1&quot;/&gt;&lt;/Image&gt;&lt;/ThreeDShapeInfo&gt;"/>
  <p:tag name="PRESENTER_SHAPEINFO" val="&lt;ThreeDShapeInfo&gt;&lt;uuid val=&quot;{3EE11DA6-464A-488A-9B2D-FB9D489460AE}&quot;/&gt;&lt;isInvalidForFieldText val=&quot;0&quot;/&gt;&lt;Image&gt;&lt;filename val=&quot;C:\Users\sumit\Documents\My Adobe Presentations\24 Capacitance-Part 1\data\asimages\{3EE11DA6-464A-488A-9B2D-FB9D489460AE}.png&quot;/&gt;&lt;left val=&quot;128&quot;/&gt;&lt;top val=&quot;240&quot;/&gt;&lt;width val=&quot;153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22&quot;/&gt;&lt;/TableIndex&gt;&lt;/ShapeTextInfo&gt;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27B90657-D3BE-407B-A5E6-F977108E2891}_11.png&quot;/&gt;&lt;left val=&quot;332&quot;/&gt;&lt;top val=&quot;240&quot;/&gt;&lt;width val=&quot;153&quot;/&gt;&lt;height val=&quot;43&quot;/&gt;&lt;hasText val=&quot;1&quot;/&gt;&lt;/Image&gt;&lt;/ThreeDShapeInfo&gt;"/>
  <p:tag name="PRESENTER_SHAPEINFO" val="&lt;ThreeDShapeInfo&gt;&lt;uuid val=&quot;{8CC330E9-FCB3-41DA-80C6-9D784B20F907}&quot;/&gt;&lt;isInvalidForFieldText val=&quot;0&quot;/&gt;&lt;Image&gt;&lt;filename val=&quot;C:\Users\sumit\Documents\My Adobe Presentations\24 Capacitance-Part 1\data\asimages\{8CC330E9-FCB3-41DA-80C6-9D784B20F907}.png&quot;/&gt;&lt;left val=&quot;332&quot;/&gt;&lt;top val=&quot;240&quot;/&gt;&lt;width val=&quot;153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22&quot;/&gt;&lt;/TableIndex&gt;&lt;/ShapeTextInfo&gt;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917F87EF-5296-4B3D-86E1-06B7B6510471}_11.png&quot;/&gt;&lt;left val=&quot;616&quot;/&gt;&lt;top val=&quot;238&quot;/&gt;&lt;width val=&quot;245&quot;/&gt;&lt;height val=&quot;52&quot;/&gt;&lt;hasText val=&quot;1&quot;/&gt;&lt;/Image&gt;&lt;/ThreeDShapeInfo&gt;"/>
  <p:tag name="PRESENTER_SHAPEINFO" val="&lt;ThreeDShapeInfo&gt;&lt;uuid val=&quot;{E765F127-52F1-469A-919E-124240786D89}&quot;/&gt;&lt;isInvalidForFieldText val=&quot;0&quot;/&gt;&lt;Image&gt;&lt;filename val=&quot;C:\Users\sumit\Documents\My Adobe Presentations\24 Capacitance-Part 1\data\asimages\{E765F127-52F1-469A-919E-124240786D89}.png&quot;/&gt;&lt;left val=&quot;616&quot;/&gt;&lt;top val=&quot;238&quot;/&gt;&lt;width val=&quot;245&quot;/&gt;&lt;height val=&quot;52&quot;/&gt;&lt;hasText val=&quot;1&quot;/&gt;&lt;/Image&gt;&lt;/ThreeDShapeInfo&gt;"/>
  <p:tag name="PRESENTER_SHAPETEXTINFO" val="&lt;ShapeTextInfo&gt;&lt;TableIndex row=&quot;-1&quot; col=&quot;-1&quot;&gt;&lt;linesCount val=&quot;1&quot;/&gt;&lt;lineCharCount val=&quot;33&quot;/&gt;&lt;/TableIndex&gt;&lt;/ShapeTextInfo&gt;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DE71335D-F8D9-4F7E-BD88-16A0919B4249}_11.png&quot;/&gt;&lt;left val=&quot;24&quot;/&gt;&lt;top val=&quot;320&quot;/&gt;&lt;width val=&quot;192&quot;/&gt;&lt;height val=&quot;40&quot;/&gt;&lt;hasText val=&quot;1&quot;/&gt;&lt;/Image&gt;&lt;/ThreeDShapeInfo&gt;"/>
  <p:tag name="PRESENTER_SHAPEINFO" val="&lt;ThreeDShapeInfo&gt;&lt;uuid val=&quot;{E9C9A7AF-5F48-4823-8966-7F8EDABF4A25}&quot;/&gt;&lt;isInvalidForFieldText val=&quot;0&quot;/&gt;&lt;Image&gt;&lt;filename val=&quot;C:\Users\sumit\Documents\My Adobe Presentations\24 Capacitance-Part 1\data\asimages\{E9C9A7AF-5F48-4823-8966-7F8EDABF4A25}.png&quot;/&gt;&lt;left val=&quot;24&quot;/&gt;&lt;top val=&quot;320&quot;/&gt;&lt;width val=&quot;192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18&quot;/&gt;&lt;/TableIndex&gt;&lt;/ShapeTextInfo&gt;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A85BB3E4-58BF-4513-80F4-D4B67828685D}_11.png&quot;/&gt;&lt;left val=&quot;204&quot;/&gt;&lt;top val=&quot;322&quot;/&gt;&lt;width val=&quot;218&quot;/&gt;&lt;height val=&quot;43&quot;/&gt;&lt;hasText val=&quot;1&quot;/&gt;&lt;/Image&gt;&lt;/ThreeDShapeInfo&gt;"/>
  <p:tag name="PRESENTER_SHAPEINFO" val="&lt;ThreeDShapeInfo&gt;&lt;uuid val=&quot;{9C138FFE-1263-4BCC-9355-9CDCC36AFB0A}&quot;/&gt;&lt;isInvalidForFieldText val=&quot;0&quot;/&gt;&lt;Image&gt;&lt;filename val=&quot;C:\Users\sumit\Documents\My Adobe Presentations\24 Capacitance-Part 1\data\asimages\{9C138FFE-1263-4BCC-9355-9CDCC36AFB0A}.png&quot;/&gt;&lt;left val=&quot;204&quot;/&gt;&lt;top val=&quot;322&quot;/&gt;&lt;width val=&quot;218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22&quot;/&gt;&lt;/TableIndex&gt;&lt;/ShapeTextInfo&gt;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D4641235-6225-49A3-B83C-6A81759E2A73}_11.png&quot;/&gt;&lt;left val=&quot;-20&quot;/&gt;&lt;top val=&quot;383&quot;/&gt;&lt;width val=&quot;301&quot;/&gt;&lt;height val=&quot;68&quot;/&gt;&lt;hasText val=&quot;1&quot;/&gt;&lt;/Image&gt;&lt;/ThreeDShapeInfo&gt;"/>
  <p:tag name="PRESENTER_SHAPEINFO" val="&lt;ThreeDShapeInfo&gt;&lt;uuid val=&quot;{0766CB54-E9CE-4688-9D13-892241144D92}&quot;/&gt;&lt;isInvalidForFieldText val=&quot;0&quot;/&gt;&lt;Image&gt;&lt;filename val=&quot;C:\Users\sumit\Documents\My Adobe Presentations\24 Capacitance-Part 1\data\asimages\{0766CB54-E9CE-4688-9D13-892241144D92}.png&quot;/&gt;&lt;left val=&quot;-20&quot;/&gt;&lt;top val=&quot;383&quot;/&gt;&lt;width val=&quot;301&quot;/&gt;&lt;height val=&quot;68&quot;/&gt;&lt;hasText val=&quot;1&quot;/&gt;&lt;/Image&gt;&lt;/ThreeDShapeInfo&gt;"/>
  <p:tag name="PRESENTER_SHAPETEXTINFO" val="&lt;ShapeTextInfo&gt;&lt;TableIndex row=&quot;-1&quot; col=&quot;-1&quot;&gt;&lt;linesCount val=&quot;1&quot;/&gt;&lt;lineCharCount val=&quot;27&quot;/&gt;&lt;/TableIndex&gt;&lt;/ShapeTextInfo&gt;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B775E94C-F9EE-4689-8816-EA68A88183A9}_11.png&quot;/&gt;&lt;left val=&quot;440&quot;/&gt;&lt;top val=&quot;320&quot;/&gt;&lt;width val=&quot;321&quot;/&gt;&lt;height val=&quot;52&quot;/&gt;&lt;hasText val=&quot;1&quot;/&gt;&lt;/Image&gt;&lt;/ThreeDShapeInfo&gt;"/>
  <p:tag name="PRESENTER_SHAPEINFO" val="&lt;ThreeDShapeInfo&gt;&lt;uuid val=&quot;{5C278D21-6F95-4259-99EF-2D557F903FDF}&quot;/&gt;&lt;isInvalidForFieldText val=&quot;0&quot;/&gt;&lt;Image&gt;&lt;filename val=&quot;C:\Users\sumit\Documents\My Adobe Presentations\24 Capacitance-Part 1\data\asimages\{5C278D21-6F95-4259-99EF-2D557F903FDF}.png&quot;/&gt;&lt;left val=&quot;440&quot;/&gt;&lt;top val=&quot;320&quot;/&gt;&lt;width val=&quot;321&quot;/&gt;&lt;height val=&quot;52&quot;/&gt;&lt;hasText val=&quot;1&quot;/&gt;&lt;/Image&gt;&lt;/ThreeDShapeInfo&gt;"/>
  <p:tag name="PRESENTER_SHAPETEXTINFO" val="&lt;ShapeTextInfo&gt;&lt;TableIndex row=&quot;-1&quot; col=&quot;-1&quot;&gt;&lt;linesCount val=&quot;1&quot;/&gt;&lt;lineCharCount val=&quot;50&quot;/&gt;&lt;/TableIndex&gt;&lt;/ShapeTextInfo&gt;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8D322814-5733-4303-A1AF-B0951EB8D109}_11.png&quot;/&gt;&lt;left val=&quot;760&quot;/&gt;&lt;top val=&quot;311&quot;/&gt;&lt;width val=&quot;321&quot;/&gt;&lt;height val=&quot;128&quot;/&gt;&lt;hasText val=&quot;1&quot;/&gt;&lt;/Image&gt;&lt;/ThreeDShapeInfo&gt;"/>
  <p:tag name="PRESENTER_SHAPEINFO" val="&lt;ThreeDShapeInfo&gt;&lt;uuid val=&quot;{F4484D22-B525-4E51-97FC-AA526305B21C}&quot;/&gt;&lt;isInvalidForFieldText val=&quot;0&quot;/&gt;&lt;Image&gt;&lt;filename val=&quot;C:\Users\sumit\Documents\My Adobe Presentations\24 Capacitance-Part 1\data\asimages\{F4484D22-B525-4E51-97FC-AA526305B21C}.png&quot;/&gt;&lt;left val=&quot;760&quot;/&gt;&lt;top val=&quot;311&quot;/&gt;&lt;width val=&quot;321&quot;/&gt;&lt;height val=&quot;128&quot;/&gt;&lt;hasText val=&quot;1&quot;/&gt;&lt;/Image&gt;&lt;/ThreeDShapeInfo&gt;"/>
  <p:tag name="PRESENTER_SHAPETEXTINFO" val="&lt;ShapeTextInfo&gt;&lt;TableIndex row=&quot;-1&quot; col=&quot;-1&quot;&gt;&lt;linesCount val=&quot;2&quot;/&gt;&lt;lineCharCount val=&quot;53&quot;/&gt;&lt;lineCharCount val=&quot;1&quot;/&gt;&lt;/TableIndex&gt;&lt;/ShapeTextInfo&gt;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62396F52-82C7-49BA-AC97-FB415E908DC4}_11.png&quot;/&gt;&lt;left val=&quot;184&quot;/&gt;&lt;top val=&quot;370&quot;/&gt;&lt;width val=&quot;423&quot;/&gt;&lt;height val=&quot;112&quot;/&gt;&lt;hasText val=&quot;1&quot;/&gt;&lt;/Image&gt;&lt;/ThreeDShapeInfo&gt;"/>
  <p:tag name="PRESENTER_SHAPEINFO" val="&lt;ThreeDShapeInfo&gt;&lt;uuid val=&quot;{7B738BA2-0ABC-4A1B-96BB-32ED11765CD1}&quot;/&gt;&lt;isInvalidForFieldText val=&quot;0&quot;/&gt;&lt;Image&gt;&lt;filename val=&quot;C:\Users\sumit\Documents\My Adobe Presentations\24 Capacitance-Part 1\data\asimages\{7B738BA2-0ABC-4A1B-96BB-32ED11765CD1}.png&quot;/&gt;&lt;left val=&quot;184&quot;/&gt;&lt;top val=&quot;370&quot;/&gt;&lt;width val=&quot;423&quot;/&gt;&lt;height val=&quot;112&quot;/&gt;&lt;hasText val=&quot;1&quot;/&gt;&lt;/Image&gt;&lt;/ThreeDShapeInfo&gt;"/>
  <p:tag name="PRESENTER_SHAPETEXTINFO" val="&lt;ShapeTextInfo&gt;&lt;TableIndex row=&quot;-1&quot; col=&quot;-1&quot;&gt;&lt;linesCount val=&quot;1&quot;/&gt;&lt;lineCharCount val=&quot;85&quot;/&gt;&lt;/TableIndex&gt;&lt;/ShapeTextInfo&gt;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33A0C728-833B-40FC-8AE2-7B8D5A723853}_11.png&quot;/&gt;&lt;left val=&quot;72&quot;/&gt;&lt;top val=&quot;505&quot;/&gt;&lt;width val=&quot;262&quot;/&gt;&lt;height val=&quot;40&quot;/&gt;&lt;hasText val=&quot;1&quot;/&gt;&lt;/Image&gt;&lt;/ThreeDShapeInfo&gt;"/>
  <p:tag name="PRESENTER_SHAPEINFO" val="&lt;ThreeDShapeInfo&gt;&lt;uuid val=&quot;{F0DA3CED-0267-4FE3-8685-E69998C5A595}&quot;/&gt;&lt;isInvalidForFieldText val=&quot;0&quot;/&gt;&lt;Image&gt;&lt;filename val=&quot;C:\Users\sumit\Documents\My Adobe Presentations\24 Capacitance-Part 1\data\asimages\{F0DA3CED-0267-4FE3-8685-E69998C5A595}.png&quot;/&gt;&lt;left val=&quot;72&quot;/&gt;&lt;top val=&quot;505&quot;/&gt;&lt;width val=&quot;262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40&quot;/&gt;&lt;/TableIndex&gt;&lt;/ShapeTextInfo&gt;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66971E21-D74A-4379-97B5-0213C68D8D38}_11.png&quot;/&gt;&lt;left val=&quot;288&quot;/&gt;&lt;top val=&quot;591&quot;/&gt;&lt;width val=&quot;296&quot;/&gt;&lt;height val=&quot;71&quot;/&gt;&lt;hasText val=&quot;1&quot;/&gt;&lt;/Image&gt;&lt;/ThreeDShapeInfo&gt;"/>
  <p:tag name="PRESENTER_SHAPETEXTINFO" val="&lt;ShapeTextInfo&gt;&lt;TableIndex row=&quot;-1&quot; col=&quot;-1&quot;&gt;&lt;linesCount val=&quot;1&quot;/&gt;&lt;lineCharCount val=&quot;64&quot;/&gt;&lt;/TableIndex&gt;&lt;/ShapeTextInfo&gt;"/>
  <p:tag name="PRESENTER_SHAPEINFO" val="&lt;ThreeDShapeInfo&gt;&lt;uuid val=&quot;{30269983-AF31-4597-8E14-0175763EFF1C}&quot;/&gt;&lt;isInvalidForFieldText val=&quot;0&quot;/&gt;&lt;Image&gt;&lt;filename val=&quot;C:\Users\sumit\Documents\My Adobe Presentations\24 Capacitance-Part 1\data\asimages\{30269983-AF31-4597-8E14-0175763EFF1C}.png&quot;/&gt;&lt;left val=&quot;288&quot;/&gt;&lt;top val=&quot;591&quot;/&gt;&lt;width val=&quot;296&quot;/&gt;&lt;height val=&quot;71&quot;/&gt;&lt;hasText val=&quot;1&quot;/&gt;&lt;/Image&gt;&lt;/ThreeDShapeInfo&gt;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25DF2DAC-36DD-4B5F-8B65-4F59AFF1DA44}_1.png&quot;/&gt;&lt;left val=&quot;98&quot;/&gt;&lt;top val=&quot;508&quot;/&gt;&lt;width val=&quot;234&quot;/&gt;&lt;height val=&quot;43&quot;/&gt;&lt;hasText val=&quot;1&quot;/&gt;&lt;/Image&gt;&lt;/ThreeDShapeInfo&gt;"/>
  <p:tag name="PRESENTER_SHAPEINFO" val="&lt;ThreeDShapeInfo&gt;&lt;uuid val=&quot;{B6E7FFEC-FE9D-4E1B-89C7-DD7E866A2AA4}&quot;/&gt;&lt;isInvalidForFieldText val=&quot;0&quot;/&gt;&lt;Image&gt;&lt;filename val=&quot;C:\Users\sumit\Documents\My Adobe Presentations\24 Capacitance-Part 1\data\asimages\{B6E7FFEC-FE9D-4E1B-89C7-DD7E866A2AA4}.png&quot;/&gt;&lt;left val=&quot;98&quot;/&gt;&lt;top val=&quot;508&quot;/&gt;&lt;width val=&quot;234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23&quot;/&gt;&lt;/TableIndex&gt;&lt;/ShapeTextInfo&gt;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FB265A5C-41DB-4053-94A3-0EA900185656}_1.png&quot;/&gt;&lt;left val=&quot;403&quot;/&gt;&lt;top val=&quot;492&quot;/&gt;&lt;width val=&quot;149&quot;/&gt;&lt;height val=&quot;78&quot;/&gt;&lt;hasText val=&quot;1&quot;/&gt;&lt;/Image&gt;&lt;/ThreeDShapeInfo&gt;"/>
  <p:tag name="PRESENTER_SHAPEINFO" val="&lt;ThreeDShapeInfo&gt;&lt;uuid val=&quot;{50BD779A-D112-4AE8-B475-CD7F7C61262B}&quot;/&gt;&lt;isInvalidForFieldText val=&quot;0&quot;/&gt;&lt;Image&gt;&lt;filename val=&quot;C:\Users\sumit\Documents\My Adobe Presentations\24 Capacitance-Part 1\data\asimages\{50BD779A-D112-4AE8-B475-CD7F7C61262B}.png&quot;/&gt;&lt;left val=&quot;403&quot;/&gt;&lt;top val=&quot;492&quot;/&gt;&lt;width val=&quot;149&quot;/&gt;&lt;height val=&quot;78&quot;/&gt;&lt;hasText val=&quot;1&quot;/&gt;&lt;/Image&gt;&lt;/ThreeDShapeInfo&gt;"/>
  <p:tag name="PRESENTER_SHAPETEXTINFO" val="&lt;ShapeTextInfo&gt;&lt;TableIndex row=&quot;-1&quot; col=&quot;-1&quot;&gt;&lt;linesCount val=&quot;1&quot;/&gt;&lt;lineCharCount val=&quot;21&quot;/&gt;&lt;/TableIndex&gt;&lt;/ShapeTextInfo&gt;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182E6296-24DD-4DF7-913E-1172AB25C000}_1.png&quot;/&gt;&lt;left val=&quot;555&quot;/&gt;&lt;top val=&quot;508&quot;/&gt;&lt;width val=&quot;177&quot;/&gt;&lt;height val=&quot;44&quot;/&gt;&lt;hasText val=&quot;1&quot;/&gt;&lt;/Image&gt;&lt;/ThreeDShapeInfo&gt;"/>
  <p:tag name="PRESENTER_SHAPEINFO" val="&lt;ThreeDShapeInfo&gt;&lt;uuid val=&quot;{513B5401-B3B7-49AD-B55B-8FC91E83BA07}&quot;/&gt;&lt;isInvalidForFieldText val=&quot;0&quot;/&gt;&lt;Image&gt;&lt;filename val=&quot;C:\Users\sumit\Documents\My Adobe Presentations\24 Capacitance-Part 1\data\asimages\{513B5401-B3B7-49AD-B55B-8FC91E83BA07}.png&quot;/&gt;&lt;left val=&quot;555&quot;/&gt;&lt;top val=&quot;508&quot;/&gt;&lt;width val=&quot;177&quot;/&gt;&lt;height val=&quot;44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C589BAC-1AE0-444C-A439-6614EA92020F}_1.png&quot;/&gt;&lt;left val=&quot;863&quot;/&gt;&lt;top val=&quot;420&quot;/&gt;&lt;width val=&quot;265&quot;/&gt;&lt;height val=&quot;49&quot;/&gt;&lt;hasText val=&quot;1&quot;/&gt;&lt;/Image&gt;&lt;/ThreeDShapeInfo&gt;"/>
  <p:tag name="PRESENTER_SHAPEINFO" val="&lt;ThreeDShapeInfo&gt;&lt;uuid val=&quot;{901E3D97-6147-428B-B3D7-F067F2DF6B93}&quot;/&gt;&lt;isInvalidForFieldText val=&quot;0&quot;/&gt;&lt;Image&gt;&lt;filename val=&quot;C:\Users\sumit\Documents\My Adobe Presentations\24 Capacitance-Part 1\data\asimages\{901E3D97-6147-428B-B3D7-F067F2DF6B93}.png&quot;/&gt;&lt;left val=&quot;863&quot;/&gt;&lt;top val=&quot;420&quot;/&gt;&lt;width val=&quot;265&quot;/&gt;&lt;height val=&quot;49&quot;/&gt;&lt;hasText val=&quot;1&quot;/&gt;&lt;/Image&gt;&lt;/ThreeDShapeInfo&gt;"/>
  <p:tag name="PRESENTER_SHAPETEXTINFO" val="&lt;ShapeTextInfo&gt;&lt;TableIndex row=&quot;-1&quot; col=&quot;-1&quot;&gt;&lt;linesCount val=&quot;1&quot;/&gt;&lt;lineCharCount val=&quot;30&quot;/&gt;&lt;/TableIndex&gt;&lt;/ShapeTextInfo&gt;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433F43B0-54B6-422C-81DE-BBB2E67D397E}_2.png&quot;/&gt;&lt;left val=&quot;431&quot;/&gt;&lt;top val=&quot;468&quot;/&gt;&lt;width val=&quot;247&quot;/&gt;&lt;height val=&quot;62&quot;/&gt;&lt;hasText val=&quot;1&quot;/&gt;&lt;/Image&gt;&lt;/ThreeDShapeInfo&gt;"/>
  <p:tag name="PRESENTER_SHAPEINFO" val="&lt;ThreeDShapeInfo&gt;&lt;uuid val=&quot;{B495CFA9-C51D-4920-A917-77734117159C}&quot;/&gt;&lt;isInvalidForFieldText val=&quot;0&quot;/&gt;&lt;Image&gt;&lt;filename val=&quot;C:\Users\sumit\Documents\My Adobe Presentations\24 Capacitance-Part 1\data\asimages\{B495CFA9-C51D-4920-A917-77734117159C}.png&quot;/&gt;&lt;left val=&quot;431&quot;/&gt;&lt;top val=&quot;468&quot;/&gt;&lt;width val=&quot;247&quot;/&gt;&lt;height val=&quot;62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08280726-7ECF-4BA3-A3DA-C347864C32F2}_1.png&quot;/&gt;&lt;left val=&quot;86&quot;/&gt;&lt;top val=&quot;113&quot;/&gt;&lt;width val=&quot;246&quot;/&gt;&lt;height val=&quot;62&quot;/&gt;&lt;hasText val=&quot;1&quot;/&gt;&lt;/Image&gt;&lt;/ThreeDShapeInfo&gt;"/>
  <p:tag name="PRESENTER_SHAPEINFO" val="&lt;ThreeDShapeInfo&gt;&lt;uuid val=&quot;{11ED0F24-5BEE-435E-82D3-154BCF1501C6}&quot;/&gt;&lt;isInvalidForFieldText val=&quot;0&quot;/&gt;&lt;Image&gt;&lt;filename val=&quot;C:\Users\sumit\Documents\My Adobe Presentations\24 Capacitance-Part 1\data\asimages\{11ED0F24-5BEE-435E-82D3-154BCF1501C6}.png&quot;/&gt;&lt;left val=&quot;86&quot;/&gt;&lt;top val=&quot;113&quot;/&gt;&lt;width val=&quot;246&quot;/&gt;&lt;height val=&quot;62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CAD75719-D269-4F95-9C04-704BD14C5E6E}_1.png&quot;/&gt;&lt;left val=&quot;461&quot;/&gt;&lt;top val=&quot;104&quot;/&gt;&lt;width val=&quot;248&quot;/&gt;&lt;height val=&quot;76&quot;/&gt;&lt;hasText val=&quot;1&quot;/&gt;&lt;/Image&gt;&lt;/ThreeDShapeInfo&gt;"/>
  <p:tag name="PRESENTER_SHAPEINFO" val="&lt;ThreeDShapeInfo&gt;&lt;uuid val=&quot;{057FD2CA-E5B0-418C-A2BA-DA36FD30FD27}&quot;/&gt;&lt;isInvalidForFieldText val=&quot;0&quot;/&gt;&lt;Image&gt;&lt;filename val=&quot;C:\Users\sumit\Documents\My Adobe Presentations\24 Capacitance-Part 1\data\asimages\{057FD2CA-E5B0-418C-A2BA-DA36FD30FD27}.png&quot;/&gt;&lt;left val=&quot;461&quot;/&gt;&lt;top val=&quot;104&quot;/&gt;&lt;width val=&quot;248&quot;/&gt;&lt;height val=&quot;76&quot;/&gt;&lt;hasText val=&quot;1&quot;/&gt;&lt;/Image&gt;&lt;/ThreeDShapeInfo&gt;"/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CE092091-77A4-4F4F-B2FA-89DD29837243}_1.png&quot;/&gt;&lt;left val=&quot;716&quot;/&gt;&lt;top val=&quot;123&quot;/&gt;&lt;width val=&quot;180&quot;/&gt;&lt;height val=&quot;49&quot;/&gt;&lt;hasText val=&quot;1&quot;/&gt;&lt;/Image&gt;&lt;/ThreeDShapeInfo&gt;"/>
  <p:tag name="PRESENTER_SHAPEINFO" val="&lt;ThreeDShapeInfo&gt;&lt;uuid val=&quot;{832279F5-E33A-49E7-A8CD-F7C8079A9829}&quot;/&gt;&lt;isInvalidForFieldText val=&quot;0&quot;/&gt;&lt;Image&gt;&lt;filename val=&quot;C:\Users\sumit\Documents\My Adobe Presentations\24 Capacitance-Part 1\data\asimages\{832279F5-E33A-49E7-A8CD-F7C8079A9829}.png&quot;/&gt;&lt;left val=&quot;716&quot;/&gt;&lt;top val=&quot;123&quot;/&gt;&lt;width val=&quot;180&quot;/&gt;&lt;height val=&quot;49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EEA875D5-F807-4333-9919-61E14E60CA8E}_1.png&quot;/&gt;&lt;left val=&quot;555&quot;/&gt;&lt;top val=&quot;252&quot;/&gt;&lt;width val=&quot;169&quot;/&gt;&lt;height val=&quot;82&quot;/&gt;&lt;hasText val=&quot;1&quot;/&gt;&lt;/Image&gt;&lt;/ThreeDShapeInfo&gt;"/>
  <p:tag name="PRESENTER_SHAPEINFO" val="&lt;ThreeDShapeInfo&gt;&lt;uuid val=&quot;{85C4E21E-E9B0-4E55-949E-F93714B8C4D4}&quot;/&gt;&lt;isInvalidForFieldText val=&quot;0&quot;/&gt;&lt;Image&gt;&lt;filename val=&quot;C:\Users\sumit\Documents\My Adobe Presentations\24 Capacitance-Part 1\data\asimages\{85C4E21E-E9B0-4E55-949E-F93714B8C4D4}.png&quot;/&gt;&lt;left val=&quot;555&quot;/&gt;&lt;top val=&quot;252&quot;/&gt;&lt;width val=&quot;169&quot;/&gt;&lt;height val=&quot;82&quot;/&gt;&lt;hasText val=&quot;1&quot;/&gt;&lt;/Image&gt;&lt;/ThreeDShapeInfo&gt;"/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77E0D048-3F5B-415A-91E5-D5D322BD7F74}_1.png&quot;/&gt;&lt;left val=&quot;148&quot;/&gt;&lt;top val=&quot;376&quot;/&gt;&lt;width val=&quot;246&quot;/&gt;&lt;height val=&quot;62&quot;/&gt;&lt;hasText val=&quot;1&quot;/&gt;&lt;/Image&gt;&lt;/ThreeDShapeInfo&gt;"/>
  <p:tag name="PRESENTER_SHAPEINFO" val="&lt;ThreeDShapeInfo&gt;&lt;uuid val=&quot;{8AA76F37-E76C-487E-9A03-81EE10B6B319}&quot;/&gt;&lt;isInvalidForFieldText val=&quot;0&quot;/&gt;&lt;Image&gt;&lt;filename val=&quot;C:\Users\sumit\Documents\My Adobe Presentations\24 Capacitance-Part 1\data\asimages\{8AA76F37-E76C-487E-9A03-81EE10B6B319}.png&quot;/&gt;&lt;left val=&quot;148&quot;/&gt;&lt;top val=&quot;376&quot;/&gt;&lt;width val=&quot;246&quot;/&gt;&lt;height val=&quot;62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848D53D4-3F34-4A76-830A-A1647973884C}_1.png&quot;/&gt;&lt;left val=&quot;405&quot;/&gt;&lt;top val=&quot;376&quot;/&gt;&lt;width val=&quot;143&quot;/&gt;&lt;height val=&quot;90&quot;/&gt;&lt;hasText val=&quot;1&quot;/&gt;&lt;/Image&gt;&lt;/ThreeDShapeInfo&gt;"/>
  <p:tag name="PRESENTER_SHAPEINFO" val="&lt;ThreeDShapeInfo&gt;&lt;uuid val=&quot;{4E4ABD97-6D3D-4B5F-8EA5-49830DBB20D3}&quot;/&gt;&lt;isInvalidForFieldText val=&quot;0&quot;/&gt;&lt;Image&gt;&lt;filename val=&quot;C:\Users\sumit\Documents\My Adobe Presentations\24 Capacitance-Part 1\data\asimages\{4E4ABD97-6D3D-4B5F-8EA5-49830DBB20D3}.png&quot;/&gt;&lt;left val=&quot;405&quot;/&gt;&lt;top val=&quot;376&quot;/&gt;&lt;width val=&quot;143&quot;/&gt;&lt;height val=&quot;90&quot;/&gt;&lt;hasText val=&quot;1&quot;/&gt;&lt;/Image&gt;&lt;/ThreeDShapeInfo&gt;"/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sumit\Documents\My Adobe Presentations\24 Capacitance-Part 1\data\asimages\{5ADD2236-4864-40D3-BAF1-6CB80653BEA6}_1.png&quot;/&gt;&lt;left val=&quot;571&quot;/&gt;&lt;top val=&quot;381&quot;/&gt;&lt;width val=&quot;141&quot;/&gt;&lt;height val=&quot;43&quot;/&gt;&lt;hasText val=&quot;1&quot;/&gt;&lt;/Image&gt;&lt;/ThreeDShapeInfo&gt;"/>
  <p:tag name="PRESENTER_SHAPEINFO" val="&lt;ThreeDShapeInfo&gt;&lt;uuid val=&quot;{78AC37E3-5C0F-4552-8086-C4723C09A27B}&quot;/&gt;&lt;isInvalidForFieldText val=&quot;0&quot;/&gt;&lt;Image&gt;&lt;filename val=&quot;C:\Users\sumit\Documents\My Adobe Presentations\24 Capacitance-Part 1\data\asimages\{78AC37E3-5C0F-4552-8086-C4723C09A27B}.png&quot;/&gt;&lt;left val=&quot;571&quot;/&gt;&lt;top val=&quot;381&quot;/&gt;&lt;width val=&quot;141&quot;/&gt;&lt;height val=&quot;43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rgbClr val="FFC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13553</TotalTime>
  <Words>428</Words>
  <Application>Microsoft Office PowerPoint</Application>
  <PresentationFormat>Widescreen</PresentationFormat>
  <Paragraphs>123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SUMITH P</dc:creator>
  <cp:lastModifiedBy>SUMITH P</cp:lastModifiedBy>
  <cp:revision>296</cp:revision>
  <dcterms:created xsi:type="dcterms:W3CDTF">2020-07-03T02:55:28Z</dcterms:created>
  <dcterms:modified xsi:type="dcterms:W3CDTF">2026-05-31T16:08:30Z</dcterms:modified>
</cp:coreProperties>
</file>