
<file path=[Content_Types].xml><?xml version="1.0" encoding="utf-8"?>
<Types xmlns="http://schemas.openxmlformats.org/package/2006/content-types">
  <Default Extension="glb" ContentType="model/gltf.binary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3" r:id="rId3"/>
    <p:sldId id="293" r:id="rId4"/>
    <p:sldId id="294" r:id="rId5"/>
    <p:sldId id="289" r:id="rId6"/>
    <p:sldId id="290" r:id="rId7"/>
    <p:sldId id="291" r:id="rId8"/>
    <p:sldId id="299" r:id="rId9"/>
    <p:sldId id="292" r:id="rId10"/>
    <p:sldId id="298" r:id="rId11"/>
    <p:sldId id="300" r:id="rId12"/>
    <p:sldId id="295" r:id="rId13"/>
    <p:sldId id="296" r:id="rId14"/>
    <p:sldId id="2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9BsRzr0BPLw/61/lt93BYg==" hashData="+5z36neirGm4ko1P46UjTcu3LZGq6EG8SadyIPlm8Ky+2EfUeXypBH1zx4R4ceIqGglmvbYDFs8/z4VdWuZmfw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E35"/>
    <a:srgbClr val="FF8989"/>
    <a:srgbClr val="30804B"/>
    <a:srgbClr val="FF9900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34742-FA52-4DE3-80B9-381328B7FF25}" v="144" dt="2026-05-30T17:21:56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addSld modSld sldOrd modMainMaster">
      <pc:chgData name="SUMITH P" userId="79f682cf9aa2df33" providerId="LiveId" clId="{49E79142-1A95-4C36-BD2B-A8E8D773F949}" dt="2026-05-31T14:14:07.330" v="200" actId="20577"/>
      <pc:docMkLst>
        <pc:docMk/>
      </pc:docMkLst>
      <pc:sldChg chg="modSp mod">
        <pc:chgData name="SUMITH P" userId="79f682cf9aa2df33" providerId="LiveId" clId="{49E79142-1A95-4C36-BD2B-A8E8D773F949}" dt="2026-05-31T13:27:36.812" v="5" actId="1582"/>
        <pc:sldMkLst>
          <pc:docMk/>
          <pc:sldMk cId="3557481673" sldId="288"/>
        </pc:sldMkLst>
        <pc:spChg chg="mod">
          <ac:chgData name="SUMITH P" userId="79f682cf9aa2df33" providerId="LiveId" clId="{49E79142-1A95-4C36-BD2B-A8E8D773F949}" dt="2026-05-31T13:27:07.140" v="0" actId="2085"/>
          <ac:spMkLst>
            <pc:docMk/>
            <pc:sldMk cId="3557481673" sldId="288"/>
            <ac:spMk id="33" creationId="{17CC390A-99FD-4933-B73E-60997EDE7555}"/>
          </ac:spMkLst>
        </pc:spChg>
        <pc:cxnChg chg="mod">
          <ac:chgData name="SUMITH P" userId="79f682cf9aa2df33" providerId="LiveId" clId="{49E79142-1A95-4C36-BD2B-A8E8D773F949}" dt="2026-05-31T13:27:36.812" v="5" actId="1582"/>
          <ac:cxnSpMkLst>
            <pc:docMk/>
            <pc:sldMk cId="3557481673" sldId="288"/>
            <ac:cxnSpMk id="35" creationId="{F1B1858B-AE8F-4E53-B22D-31A71D470E4C}"/>
          </ac:cxnSpMkLst>
        </pc:cxnChg>
      </pc:sldChg>
      <pc:sldChg chg="addSp modSp modAnim">
        <pc:chgData name="SUMITH P" userId="79f682cf9aa2df33" providerId="LiveId" clId="{49E79142-1A95-4C36-BD2B-A8E8D773F949}" dt="2026-05-31T14:14:07.330" v="200" actId="20577"/>
        <pc:sldMkLst>
          <pc:docMk/>
          <pc:sldMk cId="469303190" sldId="291"/>
        </pc:sldMkLst>
        <pc:spChg chg="add mod">
          <ac:chgData name="SUMITH P" userId="79f682cf9aa2df33" providerId="LiveId" clId="{49E79142-1A95-4C36-BD2B-A8E8D773F949}" dt="2026-05-31T14:14:07.330" v="200" actId="20577"/>
          <ac:spMkLst>
            <pc:docMk/>
            <pc:sldMk cId="469303190" sldId="291"/>
            <ac:spMk id="4" creationId="{A989387C-7856-697C-20CC-B0EE05AA68B1}"/>
          </ac:spMkLst>
        </pc:spChg>
      </pc:sldChg>
      <pc:sldChg chg="ord">
        <pc:chgData name="SUMITH P" userId="79f682cf9aa2df33" providerId="LiveId" clId="{49E79142-1A95-4C36-BD2B-A8E8D773F949}" dt="2026-05-31T14:13:05.618" v="122"/>
        <pc:sldMkLst>
          <pc:docMk/>
          <pc:sldMk cId="493077294" sldId="292"/>
        </pc:sldMkLst>
      </pc:sldChg>
      <pc:sldChg chg="modSp mod">
        <pc:chgData name="SUMITH P" userId="79f682cf9aa2df33" providerId="LiveId" clId="{49E79142-1A95-4C36-BD2B-A8E8D773F949}" dt="2026-05-31T13:28:30.554" v="7" actId="1076"/>
        <pc:sldMkLst>
          <pc:docMk/>
          <pc:sldMk cId="3024038748" sldId="296"/>
        </pc:sldMkLst>
        <pc:spChg chg="mod">
          <ac:chgData name="SUMITH P" userId="79f682cf9aa2df33" providerId="LiveId" clId="{49E79142-1A95-4C36-BD2B-A8E8D773F949}" dt="2026-05-31T13:28:30.554" v="7" actId="1076"/>
          <ac:spMkLst>
            <pc:docMk/>
            <pc:sldMk cId="3024038748" sldId="296"/>
            <ac:spMk id="36" creationId="{33E82493-137E-4828-9E35-3A731E115D85}"/>
          </ac:spMkLst>
        </pc:spChg>
      </pc:sldChg>
      <pc:sldChg chg="addSp delSp modSp new mod">
        <pc:chgData name="SUMITH P" userId="79f682cf9aa2df33" providerId="LiveId" clId="{49E79142-1A95-4C36-BD2B-A8E8D773F949}" dt="2026-05-31T13:58:13.277" v="82" actId="20577"/>
        <pc:sldMkLst>
          <pc:docMk/>
          <pc:sldMk cId="2534681732" sldId="298"/>
        </pc:sldMkLst>
        <pc:spChg chg="add">
          <ac:chgData name="SUMITH P" userId="79f682cf9aa2df33" providerId="LiveId" clId="{49E79142-1A95-4C36-BD2B-A8E8D773F949}" dt="2026-05-31T13:31:20.287" v="10"/>
          <ac:spMkLst>
            <pc:docMk/>
            <pc:sldMk cId="2534681732" sldId="298"/>
            <ac:spMk id="3" creationId="{8B1AD74A-D6CB-2C58-3472-8AB7B7087EA8}"/>
          </ac:spMkLst>
        </pc:spChg>
        <pc:spChg chg="add">
          <ac:chgData name="SUMITH P" userId="79f682cf9aa2df33" providerId="LiveId" clId="{49E79142-1A95-4C36-BD2B-A8E8D773F949}" dt="2026-05-31T13:36:51.825" v="25"/>
          <ac:spMkLst>
            <pc:docMk/>
            <pc:sldMk cId="2534681732" sldId="298"/>
            <ac:spMk id="7" creationId="{47AA9719-ECB6-4E5E-8DBB-C210CACF49EB}"/>
          </ac:spMkLst>
        </pc:spChg>
        <pc:spChg chg="add">
          <ac:chgData name="SUMITH P" userId="79f682cf9aa2df33" providerId="LiveId" clId="{49E79142-1A95-4C36-BD2B-A8E8D773F949}" dt="2026-05-31T13:38:29.406" v="29"/>
          <ac:spMkLst>
            <pc:docMk/>
            <pc:sldMk cId="2534681732" sldId="298"/>
            <ac:spMk id="11" creationId="{90A9DD0D-1A7B-C5EB-68F1-B4F50DF1E63A}"/>
          </ac:spMkLst>
        </pc:spChg>
        <pc:spChg chg="add mod">
          <ac:chgData name="SUMITH P" userId="79f682cf9aa2df33" providerId="LiveId" clId="{49E79142-1A95-4C36-BD2B-A8E8D773F949}" dt="2026-05-31T13:58:13.277" v="82" actId="20577"/>
          <ac:spMkLst>
            <pc:docMk/>
            <pc:sldMk cId="2534681732" sldId="298"/>
            <ac:spMk id="14" creationId="{7DF4EE59-89F6-0F55-BA2F-FCED9223A3D0}"/>
          </ac:spMkLst>
        </pc:spChg>
        <pc:picChg chg="add mod modCrop">
          <ac:chgData name="SUMITH P" userId="79f682cf9aa2df33" providerId="LiveId" clId="{49E79142-1A95-4C36-BD2B-A8E8D773F949}" dt="2026-05-31T13:57:53.578" v="53" actId="1076"/>
          <ac:picMkLst>
            <pc:docMk/>
            <pc:sldMk cId="2534681732" sldId="298"/>
            <ac:picMk id="5" creationId="{918CE8E4-0A0C-52A3-1098-B46BF763E80B}"/>
          </ac:picMkLst>
        </pc:picChg>
        <pc:picChg chg="add del mod">
          <ac:chgData name="SUMITH P" userId="79f682cf9aa2df33" providerId="LiveId" clId="{49E79142-1A95-4C36-BD2B-A8E8D773F949}" dt="2026-05-31T13:38:54.107" v="33" actId="478"/>
          <ac:picMkLst>
            <pc:docMk/>
            <pc:sldMk cId="2534681732" sldId="298"/>
            <ac:picMk id="9" creationId="{CFED54AF-E552-78FD-8C72-C0A93E109807}"/>
          </ac:picMkLst>
        </pc:picChg>
        <pc:picChg chg="add del mod modCrop">
          <ac:chgData name="SUMITH P" userId="79f682cf9aa2df33" providerId="LiveId" clId="{49E79142-1A95-4C36-BD2B-A8E8D773F949}" dt="2026-05-31T13:57:42.065" v="47" actId="21"/>
          <ac:picMkLst>
            <pc:docMk/>
            <pc:sldMk cId="2534681732" sldId="298"/>
            <ac:picMk id="13" creationId="{27A763F9-37C0-0743-ADBB-E628D9A76158}"/>
          </ac:picMkLst>
        </pc:picChg>
      </pc:sldChg>
      <pc:sldChg chg="addSp delSp modSp new mod ord">
        <pc:chgData name="SUMITH P" userId="79f682cf9aa2df33" providerId="LiveId" clId="{49E79142-1A95-4C36-BD2B-A8E8D773F949}" dt="2026-05-31T14:12:50.614" v="118"/>
        <pc:sldMkLst>
          <pc:docMk/>
          <pc:sldMk cId="1152016918" sldId="299"/>
        </pc:sldMkLst>
        <pc:spChg chg="add">
          <ac:chgData name="SUMITH P" userId="79f682cf9aa2df33" providerId="LiveId" clId="{49E79142-1A95-4C36-BD2B-A8E8D773F949}" dt="2026-05-31T13:57:14.653" v="43"/>
          <ac:spMkLst>
            <pc:docMk/>
            <pc:sldMk cId="1152016918" sldId="299"/>
            <ac:spMk id="3" creationId="{2FD294CB-BEB3-9DFA-AC7E-88F4FB8A294F}"/>
          </ac:spMkLst>
        </pc:spChg>
        <pc:spChg chg="add mod">
          <ac:chgData name="SUMITH P" userId="79f682cf9aa2df33" providerId="LiveId" clId="{49E79142-1A95-4C36-BD2B-A8E8D773F949}" dt="2026-05-31T13:59:48.541" v="105" actId="20577"/>
          <ac:spMkLst>
            <pc:docMk/>
            <pc:sldMk cId="1152016918" sldId="299"/>
            <ac:spMk id="6" creationId="{1A43C722-6B66-42FA-43C1-1441C154634C}"/>
          </ac:spMkLst>
        </pc:spChg>
        <pc:spChg chg="add">
          <ac:chgData name="SUMITH P" userId="79f682cf9aa2df33" providerId="LiveId" clId="{49E79142-1A95-4C36-BD2B-A8E8D773F949}" dt="2026-05-31T14:11:43.418" v="108"/>
          <ac:spMkLst>
            <pc:docMk/>
            <pc:sldMk cId="1152016918" sldId="299"/>
            <ac:spMk id="8" creationId="{D287F8B5-B047-784C-9D0D-3A9559469704}"/>
          </ac:spMkLst>
        </pc:spChg>
        <pc:picChg chg="add del mod modCrop">
          <ac:chgData name="SUMITH P" userId="79f682cf9aa2df33" providerId="LiveId" clId="{49E79142-1A95-4C36-BD2B-A8E8D773F949}" dt="2026-05-31T14:11:42.006" v="106" actId="478"/>
          <ac:picMkLst>
            <pc:docMk/>
            <pc:sldMk cId="1152016918" sldId="299"/>
            <ac:picMk id="5" creationId="{AA8956F6-7B71-A05E-3A1E-54827867CB2D}"/>
          </ac:picMkLst>
        </pc:picChg>
        <pc:picChg chg="add mod modCrop">
          <ac:chgData name="SUMITH P" userId="79f682cf9aa2df33" providerId="LiveId" clId="{49E79142-1A95-4C36-BD2B-A8E8D773F949}" dt="2026-05-31T14:12:15.057" v="116" actId="14100"/>
          <ac:picMkLst>
            <pc:docMk/>
            <pc:sldMk cId="1152016918" sldId="299"/>
            <ac:picMk id="10" creationId="{44C6FC8F-5FE7-1438-8378-5C127D423995}"/>
          </ac:picMkLst>
        </pc:picChg>
      </pc:sldChg>
      <pc:sldChg chg="addSp modSp new mod">
        <pc:chgData name="SUMITH P" userId="79f682cf9aa2df33" providerId="LiveId" clId="{49E79142-1A95-4C36-BD2B-A8E8D773F949}" dt="2026-05-31T13:58:38.006" v="94" actId="14100"/>
        <pc:sldMkLst>
          <pc:docMk/>
          <pc:sldMk cId="3798652228" sldId="300"/>
        </pc:sldMkLst>
        <pc:spChg chg="add mod">
          <ac:chgData name="SUMITH P" userId="79f682cf9aa2df33" providerId="LiveId" clId="{49E79142-1A95-4C36-BD2B-A8E8D773F949}" dt="2026-05-31T13:58:34.790" v="93" actId="20577"/>
          <ac:spMkLst>
            <pc:docMk/>
            <pc:sldMk cId="3798652228" sldId="300"/>
            <ac:spMk id="2" creationId="{11F9E324-77CE-DC85-9470-9DFBE695E6C2}"/>
          </ac:spMkLst>
        </pc:spChg>
        <pc:picChg chg="add mod">
          <ac:chgData name="SUMITH P" userId="79f682cf9aa2df33" providerId="LiveId" clId="{49E79142-1A95-4C36-BD2B-A8E8D773F949}" dt="2026-05-31T13:58:38.006" v="94" actId="14100"/>
          <ac:picMkLst>
            <pc:docMk/>
            <pc:sldMk cId="3798652228" sldId="300"/>
            <ac:picMk id="13" creationId="{27A763F9-37C0-0743-ADBB-E628D9A76158}"/>
          </ac:picMkLst>
        </pc:picChg>
      </pc:sldChg>
      <pc:sldMasterChg chg="modSp mod">
        <pc:chgData name="SUMITH P" userId="79f682cf9aa2df33" providerId="LiveId" clId="{49E79142-1A95-4C36-BD2B-A8E8D773F949}" dt="2026-05-31T13:48:10.820" v="40" actId="1076"/>
        <pc:sldMasterMkLst>
          <pc:docMk/>
          <pc:sldMasterMk cId="1741263017" sldId="2147483648"/>
        </pc:sldMasterMkLst>
        <pc:spChg chg="mod">
          <ac:chgData name="SUMITH P" userId="79f682cf9aa2df33" providerId="LiveId" clId="{49E79142-1A95-4C36-BD2B-A8E8D773F949}" dt="2026-05-31T13:48:10.820" v="40" actId="1076"/>
          <ac:spMkLst>
            <pc:docMk/>
            <pc:sldMasterMk cId="1741263017" sldId="2147483648"/>
            <ac:spMk id="3" creationId="{7525F612-DA6F-E8B0-A947-DE98BD0A02A5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45242" y="185664"/>
            <a:ext cx="11901515" cy="6672336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Graphic 2">
            <a:extLst>
              <a:ext uri="{FF2B5EF4-FFF2-40B4-BE49-F238E27FC236}">
                <a16:creationId xmlns:a16="http://schemas.microsoft.com/office/drawing/2014/main" id="{8939B97A-FD1F-07E5-0068-43A0C3D26C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9445" y="5500688"/>
            <a:ext cx="1357312" cy="1357312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7525F612-DA6F-E8B0-A947-DE98BD0A02A5}"/>
              </a:ext>
            </a:extLst>
          </p:cNvPr>
          <p:cNvSpPr txBox="1"/>
          <p:nvPr userDrawn="1"/>
        </p:nvSpPr>
        <p:spPr>
          <a:xfrm>
            <a:off x="8549372" y="6303004"/>
            <a:ext cx="21400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SUMITH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0.png"/><Relationship Id="rId4" Type="http://schemas.openxmlformats.org/officeDocument/2006/relationships/image" Target="../media/image4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310.png"/><Relationship Id="rId21" Type="http://schemas.openxmlformats.org/officeDocument/2006/relationships/image" Target="../media/image36.png"/><Relationship Id="rId7" Type="http://schemas.openxmlformats.org/officeDocument/2006/relationships/image" Target="../media/image70.png"/><Relationship Id="rId12" Type="http://schemas.openxmlformats.org/officeDocument/2006/relationships/image" Target="../media/image270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33" Type="http://schemas.openxmlformats.org/officeDocument/2006/relationships/image" Target="../media/image48.png"/><Relationship Id="rId2" Type="http://schemas.openxmlformats.org/officeDocument/2006/relationships/image" Target="../media/image250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260.png"/><Relationship Id="rId24" Type="http://schemas.openxmlformats.org/officeDocument/2006/relationships/image" Target="../media/image39.png"/><Relationship Id="rId32" Type="http://schemas.openxmlformats.org/officeDocument/2006/relationships/image" Target="../media/image47.png"/><Relationship Id="rId5" Type="http://schemas.openxmlformats.org/officeDocument/2006/relationships/image" Target="../media/image511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10" Type="http://schemas.openxmlformats.org/officeDocument/2006/relationships/image" Target="../media/image100.png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411.png"/><Relationship Id="rId9" Type="http://schemas.openxmlformats.org/officeDocument/2006/relationships/image" Target="../media/image90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8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9.png"/><Relationship Id="rId21" Type="http://schemas.openxmlformats.org/officeDocument/2006/relationships/image" Target="../media/image63.png"/><Relationship Id="rId7" Type="http://schemas.openxmlformats.org/officeDocument/2006/relationships/image" Target="../media/image70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image" Target="../media/image250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3.png"/><Relationship Id="rId5" Type="http://schemas.openxmlformats.org/officeDocument/2006/relationships/image" Target="../media/image51.png"/><Relationship Id="rId15" Type="http://schemas.openxmlformats.org/officeDocument/2006/relationships/image" Target="../media/image57.png"/><Relationship Id="rId10" Type="http://schemas.openxmlformats.org/officeDocument/2006/relationships/image" Target="../media/image100.png"/><Relationship Id="rId19" Type="http://schemas.openxmlformats.org/officeDocument/2006/relationships/image" Target="../media/image61.png"/><Relationship Id="rId4" Type="http://schemas.openxmlformats.org/officeDocument/2006/relationships/image" Target="../media/image50.png"/><Relationship Id="rId9" Type="http://schemas.openxmlformats.org/officeDocument/2006/relationships/image" Target="../media/image90.png"/><Relationship Id="rId1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260F144-6F8C-48B4-86EE-F65B667E03F5}"/>
              </a:ext>
            </a:extLst>
          </p:cNvPr>
          <p:cNvSpPr txBox="1"/>
          <p:nvPr/>
        </p:nvSpPr>
        <p:spPr>
          <a:xfrm>
            <a:off x="381849" y="380145"/>
            <a:ext cx="60704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due to a charged  Spherical  Shell</a:t>
            </a:r>
            <a:endParaRPr lang="en-IN" b="1" dirty="0">
              <a:solidFill>
                <a:schemeClr val="bg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5BE6051-B11C-444A-8ED2-4F0415E2B37D}"/>
              </a:ext>
            </a:extLst>
          </p:cNvPr>
          <p:cNvGrpSpPr/>
          <p:nvPr/>
        </p:nvGrpSpPr>
        <p:grpSpPr>
          <a:xfrm>
            <a:off x="4618426" y="2515045"/>
            <a:ext cx="1222320" cy="1196142"/>
            <a:chOff x="4680917" y="2483758"/>
            <a:chExt cx="2109099" cy="206392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7CC390A-99FD-4933-B73E-60997EDE7555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alpha val="53000"/>
                  </a:srgb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FF0000">
                    <a:alpha val="3500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>
                <a:solidFill>
                  <a:srgbClr val="002060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2B4A819-F83B-4319-B520-990325A90CEC}"/>
                </a:ext>
              </a:extLst>
            </p:cNvPr>
            <p:cNvSpPr/>
            <p:nvPr/>
          </p:nvSpPr>
          <p:spPr>
            <a:xfrm>
              <a:off x="5878906" y="3516371"/>
              <a:ext cx="617364" cy="796598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400" b="1" dirty="0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B1858B-AE8F-4E53-B22D-31A71D470E4C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ln w="28575">
              <a:solidFill>
                <a:srgbClr val="111E35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748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7471EA11-535E-4018-AC6A-9CA2370C619E}"/>
              </a:ext>
            </a:extLst>
          </p:cNvPr>
          <p:cNvGrpSpPr/>
          <p:nvPr/>
        </p:nvGrpSpPr>
        <p:grpSpPr>
          <a:xfrm>
            <a:off x="10187954" y="1261878"/>
            <a:ext cx="1222320" cy="1196142"/>
            <a:chOff x="4680917" y="2483758"/>
            <a:chExt cx="2109099" cy="206392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1DEAA00-1113-467B-874E-D60BA3B4485C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alpha val="53000"/>
                  </a:srgb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FF0000">
                    <a:alpha val="3500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>
                <a:solidFill>
                  <a:srgbClr val="002060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EF1A2E-78AA-4750-9DF1-F620A2B98096}"/>
                </a:ext>
              </a:extLst>
            </p:cNvPr>
            <p:cNvSpPr/>
            <p:nvPr/>
          </p:nvSpPr>
          <p:spPr>
            <a:xfrm>
              <a:off x="5903800" y="3516371"/>
              <a:ext cx="567575" cy="690385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000" b="1" dirty="0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9AE1250-61A5-4B0B-9F9E-A65B460427A8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ln w="44450"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D778A99-A277-4E0B-B14D-A800257FD2A4}"/>
              </a:ext>
            </a:extLst>
          </p:cNvPr>
          <p:cNvSpPr/>
          <p:nvPr/>
        </p:nvSpPr>
        <p:spPr>
          <a:xfrm>
            <a:off x="10954351" y="802997"/>
            <a:ext cx="195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000" b="1" dirty="0">
                <a:solidFill>
                  <a:srgbClr val="00206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3BFEEB-2D76-4834-A189-CE8EF6CF95C8}"/>
                  </a:ext>
                </a:extLst>
              </p:cNvPr>
              <p:cNvSpPr/>
              <p:nvPr/>
            </p:nvSpPr>
            <p:spPr>
              <a:xfrm>
                <a:off x="6494447" y="265800"/>
                <a:ext cx="1911229" cy="7223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3BFEEB-2D76-4834-A189-CE8EF6CF95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447" y="265800"/>
                <a:ext cx="1911229" cy="7223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7116D3A0-61C7-4053-8566-316B6AFBF2C3}"/>
              </a:ext>
            </a:extLst>
          </p:cNvPr>
          <p:cNvSpPr/>
          <p:nvPr/>
        </p:nvSpPr>
        <p:spPr>
          <a:xfrm>
            <a:off x="11457848" y="361667"/>
            <a:ext cx="195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000" b="1" dirty="0">
                <a:solidFill>
                  <a:srgbClr val="002060"/>
                </a:solidFill>
              </a:rPr>
              <a:t>P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FF0567-1A39-4CBD-92D3-775F10415CE1}"/>
              </a:ext>
            </a:extLst>
          </p:cNvPr>
          <p:cNvCxnSpPr>
            <a:cxnSpLocks/>
          </p:cNvCxnSpPr>
          <p:nvPr/>
        </p:nvCxnSpPr>
        <p:spPr>
          <a:xfrm flipH="1">
            <a:off x="10815513" y="843207"/>
            <a:ext cx="790189" cy="1086089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AB84469-485F-4FDE-BE30-33D54ADF98A4}"/>
                  </a:ext>
                </a:extLst>
              </p:cNvPr>
              <p:cNvSpPr txBox="1"/>
              <p:nvPr/>
            </p:nvSpPr>
            <p:spPr>
              <a:xfrm>
                <a:off x="0" y="1705648"/>
                <a:ext cx="2816458" cy="991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d>
                        <m:d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sup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AB84469-485F-4FDE-BE30-33D54ADF9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705648"/>
                <a:ext cx="2816458" cy="9917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C5B8D30B-720A-4BEE-A4DF-AB4E4F9F7E98}"/>
              </a:ext>
            </a:extLst>
          </p:cNvPr>
          <p:cNvSpPr txBox="1"/>
          <p:nvPr/>
        </p:nvSpPr>
        <p:spPr>
          <a:xfrm>
            <a:off x="285143" y="1403204"/>
            <a:ext cx="4692427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</a:rPr>
              <a:t>Case 1: Outside the shell.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8EE3A4D-4967-4F8F-826D-5A667937ED73}"/>
                  </a:ext>
                </a:extLst>
              </p:cNvPr>
              <p:cNvSpPr txBox="1"/>
              <p:nvPr/>
            </p:nvSpPr>
            <p:spPr>
              <a:xfrm>
                <a:off x="2514469" y="1740117"/>
                <a:ext cx="2331720" cy="991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sup>
                        <m:e>
                          <m:f>
                            <m:f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𝝐</m:t>
                                  </m:r>
                                </m:e>
                                <m:sub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8EE3A4D-4967-4F8F-826D-5A667937E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469" y="1740117"/>
                <a:ext cx="2331720" cy="991746"/>
              </a:xfrm>
              <a:prstGeom prst="rect">
                <a:avLst/>
              </a:prstGeom>
              <a:blipFill>
                <a:blip r:embed="rId4"/>
                <a:stretch>
                  <a:fillRect r="-52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E6C0479-1817-465E-987B-F4EA20124D00}"/>
                  </a:ext>
                </a:extLst>
              </p:cNvPr>
              <p:cNvSpPr txBox="1"/>
              <p:nvPr/>
            </p:nvSpPr>
            <p:spPr>
              <a:xfrm>
                <a:off x="5401404" y="1731834"/>
                <a:ext cx="2331720" cy="991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sup>
                        <m:e>
                          <m:f>
                            <m:f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E6C0479-1817-465E-987B-F4EA20124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1404" y="1731834"/>
                <a:ext cx="2331720" cy="991746"/>
              </a:xfrm>
              <a:prstGeom prst="rect">
                <a:avLst/>
              </a:prstGeom>
              <a:blipFill>
                <a:blip r:embed="rId5"/>
                <a:stretch>
                  <a:fillRect r="-49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14588FB-EBE3-4420-8132-DE4E0378C9A5}"/>
                  </a:ext>
                </a:extLst>
              </p:cNvPr>
              <p:cNvSpPr txBox="1"/>
              <p:nvPr/>
            </p:nvSpPr>
            <p:spPr>
              <a:xfrm>
                <a:off x="835779" y="2779269"/>
                <a:ext cx="3771915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den>
                    </m:f>
                    <m:r>
                      <a:rPr lang="en-IN" sz="20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r>
                      <m:rPr>
                        <m:nor/>
                      </m:rPr>
                      <a:rPr lang="en-IN" sz="2000" b="1" dirty="0">
                        <a:solidFill>
                          <a:srgbClr val="002060"/>
                        </a:solidFill>
                      </a:rPr>
                      <m:t> 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den>
                    </m:f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14588FB-EBE3-4420-8132-DE4E0378C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79" y="2779269"/>
                <a:ext cx="3771915" cy="5749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5B9593A-3887-46B4-ABCB-D1BEDC45786C}"/>
                  </a:ext>
                </a:extLst>
              </p:cNvPr>
              <p:cNvSpPr txBox="1"/>
              <p:nvPr/>
            </p:nvSpPr>
            <p:spPr>
              <a:xfrm>
                <a:off x="3249235" y="2808650"/>
                <a:ext cx="3771915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000" b="1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den>
                    </m:f>
                  </m:oMath>
                </a14:m>
                <a:endParaRPr lang="en-IN" sz="2000" dirty="0">
                  <a:solidFill>
                    <a:srgbClr val="00206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5B9593A-3887-46B4-ABCB-D1BEDC457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235" y="2808650"/>
                <a:ext cx="3771915" cy="5749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79198E5-CA0B-49D8-8E45-36873DF6326B}"/>
                  </a:ext>
                </a:extLst>
              </p:cNvPr>
              <p:cNvSpPr txBox="1"/>
              <p:nvPr/>
            </p:nvSpPr>
            <p:spPr>
              <a:xfrm>
                <a:off x="8344297" y="1951637"/>
                <a:ext cx="2008635" cy="6253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bSup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79198E5-CA0B-49D8-8E45-36873DF63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297" y="1951637"/>
                <a:ext cx="2008635" cy="6253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2730D2C-F9FF-426E-858D-74967890CBDA}"/>
                  </a:ext>
                </a:extLst>
              </p:cNvPr>
              <p:cNvSpPr txBox="1"/>
              <p:nvPr/>
            </p:nvSpPr>
            <p:spPr>
              <a:xfrm>
                <a:off x="5104274" y="2853342"/>
                <a:ext cx="2491364" cy="574901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den>
                    </m:f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2730D2C-F9FF-426E-858D-74967890C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274" y="2853342"/>
                <a:ext cx="2491364" cy="5749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6EAA09-95F9-4950-8AAF-144EAB9457A6}"/>
                  </a:ext>
                </a:extLst>
              </p:cNvPr>
              <p:cNvSpPr txBox="1"/>
              <p:nvPr/>
            </p:nvSpPr>
            <p:spPr>
              <a:xfrm>
                <a:off x="7640199" y="4750155"/>
                <a:ext cx="2491364" cy="574901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6EAA09-95F9-4950-8AAF-144EAB945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199" y="4750155"/>
                <a:ext cx="2491364" cy="5749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4D2D88E8-D21F-45CA-B3BF-AC5B6D2E03CB}"/>
              </a:ext>
            </a:extLst>
          </p:cNvPr>
          <p:cNvSpPr txBox="1"/>
          <p:nvPr/>
        </p:nvSpPr>
        <p:spPr>
          <a:xfrm>
            <a:off x="307872" y="4100873"/>
            <a:ext cx="4692427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</a:rPr>
              <a:t>Case 2 :on the surface.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8A4D0A9-67C6-43AA-A481-4863ED0BF8FA}"/>
                  </a:ext>
                </a:extLst>
              </p:cNvPr>
              <p:cNvSpPr txBox="1"/>
              <p:nvPr/>
            </p:nvSpPr>
            <p:spPr>
              <a:xfrm>
                <a:off x="72595" y="4525416"/>
                <a:ext cx="2816458" cy="1024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d>
                        <m:d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sup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8A4D0A9-67C6-43AA-A481-4863ED0BF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5" y="4525416"/>
                <a:ext cx="2816458" cy="10243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C1845B3-F729-4730-B7C6-F478E52E1CB7}"/>
                  </a:ext>
                </a:extLst>
              </p:cNvPr>
              <p:cNvSpPr txBox="1"/>
              <p:nvPr/>
            </p:nvSpPr>
            <p:spPr>
              <a:xfrm>
                <a:off x="2587064" y="4476550"/>
                <a:ext cx="2331720" cy="10243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sup>
                        <m:e>
                          <m:f>
                            <m:f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𝝐</m:t>
                                  </m:r>
                                </m:e>
                                <m:sub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C1845B3-F729-4730-B7C6-F478E52E1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064" y="4476550"/>
                <a:ext cx="2331720" cy="1024383"/>
              </a:xfrm>
              <a:prstGeom prst="rect">
                <a:avLst/>
              </a:prstGeom>
              <a:blipFill>
                <a:blip r:embed="rId12"/>
                <a:stretch>
                  <a:fillRect r="-54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DF75A10-B490-4B1E-A523-5C57633C07A6}"/>
                  </a:ext>
                </a:extLst>
              </p:cNvPr>
              <p:cNvSpPr txBox="1"/>
              <p:nvPr/>
            </p:nvSpPr>
            <p:spPr>
              <a:xfrm>
                <a:off x="5473999" y="4750156"/>
                <a:ext cx="2027951" cy="574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0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DF75A10-B490-4B1E-A523-5C57633C0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999" y="4750156"/>
                <a:ext cx="2027951" cy="57490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4C69977-6A65-F173-E6B5-5080225B6775}"/>
              </a:ext>
            </a:extLst>
          </p:cNvPr>
          <p:cNvSpPr txBox="1"/>
          <p:nvPr/>
        </p:nvSpPr>
        <p:spPr>
          <a:xfrm>
            <a:off x="285143" y="364441"/>
            <a:ext cx="60704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due to a charged  Spherical  Shell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49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3" grpId="0"/>
      <p:bldP spid="34" grpId="0"/>
      <p:bldP spid="40" grpId="0"/>
      <p:bldP spid="50" grpId="0" animBg="1"/>
      <p:bldP spid="51" grpId="0"/>
      <p:bldP spid="52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/>
      <p:bldP spid="63" grpId="0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7471EA11-535E-4018-AC6A-9CA2370C619E}"/>
              </a:ext>
            </a:extLst>
          </p:cNvPr>
          <p:cNvGrpSpPr/>
          <p:nvPr/>
        </p:nvGrpSpPr>
        <p:grpSpPr>
          <a:xfrm>
            <a:off x="10225781" y="1288599"/>
            <a:ext cx="1413882" cy="1266179"/>
            <a:chOff x="4680917" y="2483758"/>
            <a:chExt cx="2109099" cy="206392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1DEAA00-1113-467B-874E-D60BA3B4485C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alpha val="53000"/>
                  </a:srgb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FF0000">
                    <a:alpha val="3500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200" dirty="0">
                <a:solidFill>
                  <a:srgbClr val="002060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EF1A2E-78AA-4750-9DF1-F620A2B98096}"/>
                </a:ext>
              </a:extLst>
            </p:cNvPr>
            <p:cNvSpPr/>
            <p:nvPr/>
          </p:nvSpPr>
          <p:spPr>
            <a:xfrm>
              <a:off x="5891352" y="3516371"/>
              <a:ext cx="592471" cy="74349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200" b="1" dirty="0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9AE1250-61A5-4B0B-9F9E-A65B460427A8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ln w="44450"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D778A99-A277-4E0B-B14D-A800257FD2A4}"/>
              </a:ext>
            </a:extLst>
          </p:cNvPr>
          <p:cNvSpPr/>
          <p:nvPr/>
        </p:nvSpPr>
        <p:spPr>
          <a:xfrm>
            <a:off x="10774800" y="1404100"/>
            <a:ext cx="1958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200" b="1" dirty="0">
                <a:solidFill>
                  <a:srgbClr val="002060"/>
                </a:solidFill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3BFEEB-2D76-4834-A189-CE8EF6CF95C8}"/>
                  </a:ext>
                </a:extLst>
              </p:cNvPr>
              <p:cNvSpPr/>
              <p:nvPr/>
            </p:nvSpPr>
            <p:spPr>
              <a:xfrm>
                <a:off x="6825641" y="440226"/>
                <a:ext cx="971163" cy="4720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2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2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2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3BFEEB-2D76-4834-A189-CE8EF6CF95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641" y="440226"/>
                <a:ext cx="971163" cy="4720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7116D3A0-61C7-4053-8566-316B6AFBF2C3}"/>
              </a:ext>
            </a:extLst>
          </p:cNvPr>
          <p:cNvSpPr/>
          <p:nvPr/>
        </p:nvSpPr>
        <p:spPr>
          <a:xfrm>
            <a:off x="11075190" y="1551542"/>
            <a:ext cx="1958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200" b="1" dirty="0">
                <a:solidFill>
                  <a:srgbClr val="002060"/>
                </a:solidFill>
              </a:rPr>
              <a:t>P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FF0567-1A39-4CBD-92D3-775F10415CE1}"/>
              </a:ext>
            </a:extLst>
          </p:cNvPr>
          <p:cNvCxnSpPr>
            <a:cxnSpLocks/>
          </p:cNvCxnSpPr>
          <p:nvPr/>
        </p:nvCxnSpPr>
        <p:spPr>
          <a:xfrm flipH="1">
            <a:off x="10815514" y="1604676"/>
            <a:ext cx="334667" cy="324620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AB84469-485F-4FDE-BE30-33D54ADF98A4}"/>
                  </a:ext>
                </a:extLst>
              </p:cNvPr>
              <p:cNvSpPr txBox="1"/>
              <p:nvPr/>
            </p:nvSpPr>
            <p:spPr>
              <a:xfrm>
                <a:off x="76022" y="1433330"/>
                <a:ext cx="2816458" cy="1171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d>
                        <m:dPr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en-IN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sup>
                        <m:e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AB84469-485F-4FDE-BE30-33D54ADF9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2" y="1433330"/>
                <a:ext cx="2816458" cy="1171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C5B8D30B-720A-4BEE-A4DF-AB4E4F9F7E98}"/>
              </a:ext>
            </a:extLst>
          </p:cNvPr>
          <p:cNvSpPr txBox="1"/>
          <p:nvPr/>
        </p:nvSpPr>
        <p:spPr>
          <a:xfrm>
            <a:off x="232384" y="1023020"/>
            <a:ext cx="4692427" cy="43088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</a:rPr>
              <a:t>Case 3: Inside the shell.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E1DAB4-5005-4A13-96AA-E31512D34510}"/>
                  </a:ext>
                </a:extLst>
              </p:cNvPr>
              <p:cNvSpPr txBox="1"/>
              <p:nvPr/>
            </p:nvSpPr>
            <p:spPr>
              <a:xfrm>
                <a:off x="2632258" y="1386009"/>
                <a:ext cx="3136849" cy="1266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  <m:e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𝒅𝒓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sub>
                                <m:sup>
                                  <m: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sup>
                                <m:e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𝒅𝒓</m:t>
                                  </m:r>
                                </m:e>
                              </m:nary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E1DAB4-5005-4A13-96AA-E31512D34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258" y="1386009"/>
                <a:ext cx="3136849" cy="1266180"/>
              </a:xfrm>
              <a:prstGeom prst="rect">
                <a:avLst/>
              </a:prstGeom>
              <a:blipFill>
                <a:blip r:embed="rId4"/>
                <a:stretch>
                  <a:fillRect r="-6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D2C9B5-7813-4154-B64E-CE62EE44256D}"/>
                  </a:ext>
                </a:extLst>
              </p:cNvPr>
              <p:cNvSpPr txBox="1"/>
              <p:nvPr/>
            </p:nvSpPr>
            <p:spPr>
              <a:xfrm>
                <a:off x="5666702" y="1413773"/>
                <a:ext cx="2713954" cy="1210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sup>
                        <m:e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D2C9B5-7813-4154-B64E-CE62EE442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702" y="1413773"/>
                <a:ext cx="2713954" cy="12106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62D7C9E-5094-4EC9-AC3E-25F9A0CD92F1}"/>
                  </a:ext>
                </a:extLst>
              </p:cNvPr>
              <p:cNvSpPr txBox="1"/>
              <p:nvPr/>
            </p:nvSpPr>
            <p:spPr>
              <a:xfrm>
                <a:off x="8586975" y="3093331"/>
                <a:ext cx="3052688" cy="671338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d>
                      <m:d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𝒊𝒏𝒔𝒊𝒅𝒆</m:t>
                            </m:r>
                          </m:sub>
                        </m:sSub>
                      </m:e>
                    </m:d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62D7C9E-5094-4EC9-AC3E-25F9A0CD9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975" y="3093331"/>
                <a:ext cx="3052688" cy="671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19159A-C1EA-4469-9F56-D7EB5A0EDEFF}"/>
                  </a:ext>
                </a:extLst>
              </p:cNvPr>
              <p:cNvSpPr txBox="1"/>
              <p:nvPr/>
            </p:nvSpPr>
            <p:spPr>
              <a:xfrm>
                <a:off x="469562" y="3012498"/>
                <a:ext cx="3549164" cy="671338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𝒐𝒖𝒕𝒔𝒊𝒅𝒆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den>
                    </m:f>
                  </m:oMath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19159A-C1EA-4469-9F56-D7EB5A0ED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62" y="3012498"/>
                <a:ext cx="3549164" cy="671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7FC0BC-17AE-47BA-AEBE-820F1F1DCF3E}"/>
                  </a:ext>
                </a:extLst>
              </p:cNvPr>
              <p:cNvSpPr txBox="1"/>
              <p:nvPr/>
            </p:nvSpPr>
            <p:spPr>
              <a:xfrm>
                <a:off x="4281231" y="3036607"/>
                <a:ext cx="4043239" cy="623119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IN" sz="2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𝒐𝒏</m:t>
                        </m:r>
                        <m: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𝒕𝒉𝒆𝒔𝒖𝒓𝒇𝒂𝒄</m:t>
                        </m:r>
                      </m:sub>
                    </m:sSub>
                    <m:r>
                      <a:rPr lang="en-IN" sz="2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2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IN" sz="2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F7FC0BC-17AE-47BA-AEBE-820F1F1DC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231" y="3036607"/>
                <a:ext cx="4043239" cy="6231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98F76E6-D970-485A-B115-1D20CABBFA1E}"/>
                  </a:ext>
                </a:extLst>
              </p:cNvPr>
              <p:cNvSpPr txBox="1"/>
              <p:nvPr/>
            </p:nvSpPr>
            <p:spPr>
              <a:xfrm>
                <a:off x="8191023" y="1683430"/>
                <a:ext cx="1799705" cy="6713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98F76E6-D970-485A-B115-1D20CABBF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023" y="1683430"/>
                <a:ext cx="1799705" cy="6713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DFAC965A-84C4-41AB-8048-D62AD0696A33}"/>
              </a:ext>
            </a:extLst>
          </p:cNvPr>
          <p:cNvGrpSpPr/>
          <p:nvPr/>
        </p:nvGrpSpPr>
        <p:grpSpPr>
          <a:xfrm>
            <a:off x="4443993" y="3015600"/>
            <a:ext cx="7195670" cy="3339744"/>
            <a:chOff x="4429705" y="3117660"/>
            <a:chExt cx="7195670" cy="333974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6E52BD-C4CE-4690-846A-32F72F9E7DE5}"/>
                </a:ext>
              </a:extLst>
            </p:cNvPr>
            <p:cNvSpPr/>
            <p:nvPr/>
          </p:nvSpPr>
          <p:spPr>
            <a:xfrm>
              <a:off x="8027540" y="6022449"/>
              <a:ext cx="6174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N" b="1" dirty="0">
                  <a:solidFill>
                    <a:srgbClr val="002060"/>
                  </a:solidFill>
                </a:rPr>
                <a:t>r &lt; R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8AE7040-D3F4-454A-A74F-4063CEFED870}"/>
                </a:ext>
              </a:extLst>
            </p:cNvPr>
            <p:cNvSpPr/>
            <p:nvPr/>
          </p:nvSpPr>
          <p:spPr>
            <a:xfrm>
              <a:off x="9307018" y="6049782"/>
              <a:ext cx="6174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N" b="1" dirty="0">
                  <a:solidFill>
                    <a:srgbClr val="002060"/>
                  </a:solidFill>
                </a:rPr>
                <a:t>r &gt; R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42134D4-6C27-429F-917E-E9916DBAD880}"/>
                </a:ext>
              </a:extLst>
            </p:cNvPr>
            <p:cNvSpPr/>
            <p:nvPr/>
          </p:nvSpPr>
          <p:spPr>
            <a:xfrm>
              <a:off x="6553439" y="6088072"/>
              <a:ext cx="6174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N" b="1" dirty="0">
                  <a:solidFill>
                    <a:srgbClr val="002060"/>
                  </a:solidFill>
                </a:rPr>
                <a:t>r &gt; R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744D575-639F-40CB-A944-D3CA16D5ABE1}"/>
                </a:ext>
              </a:extLst>
            </p:cNvPr>
            <p:cNvSpPr/>
            <p:nvPr/>
          </p:nvSpPr>
          <p:spPr>
            <a:xfrm>
              <a:off x="7477757" y="6030844"/>
              <a:ext cx="6174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IN" b="1" dirty="0">
                  <a:solidFill>
                    <a:srgbClr val="002060"/>
                  </a:solidFill>
                </a:rPr>
                <a:t>r &lt; R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898BF3F-514A-449B-A2F4-397404B908E2}"/>
                </a:ext>
              </a:extLst>
            </p:cNvPr>
            <p:cNvGrpSpPr/>
            <p:nvPr/>
          </p:nvGrpSpPr>
          <p:grpSpPr>
            <a:xfrm>
              <a:off x="4429705" y="3117660"/>
              <a:ext cx="7195670" cy="2932122"/>
              <a:chOff x="4281231" y="3234505"/>
              <a:chExt cx="7195670" cy="293212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3A4CBF8-9D1F-4C22-8A65-05CDDCDE2BBF}"/>
                  </a:ext>
                </a:extLst>
              </p:cNvPr>
              <p:cNvGrpSpPr/>
              <p:nvPr/>
            </p:nvGrpSpPr>
            <p:grpSpPr>
              <a:xfrm>
                <a:off x="4681384" y="3234505"/>
                <a:ext cx="6717522" cy="2932122"/>
                <a:chOff x="4681384" y="3234505"/>
                <a:chExt cx="6717522" cy="2932122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0A43EAF9-2B1A-44FD-B961-430F86958589}"/>
                    </a:ext>
                  </a:extLst>
                </p:cNvPr>
                <p:cNvGrpSpPr/>
                <p:nvPr/>
              </p:nvGrpSpPr>
              <p:grpSpPr>
                <a:xfrm>
                  <a:off x="4681384" y="4451976"/>
                  <a:ext cx="2629838" cy="1636096"/>
                  <a:chOff x="2519501" y="3588552"/>
                  <a:chExt cx="2629838" cy="1636096"/>
                </a:xfrm>
              </p:grpSpPr>
              <p:cxnSp>
                <p:nvCxnSpPr>
                  <p:cNvPr id="47" name="Straight Connector 46">
                    <a:extLst>
                      <a:ext uri="{FF2B5EF4-FFF2-40B4-BE49-F238E27FC236}">
                        <a16:creationId xmlns:a16="http://schemas.microsoft.com/office/drawing/2014/main" id="{FEF3CF3F-424E-47EC-B040-6116B7EAFD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127998" y="3588552"/>
                    <a:ext cx="21341" cy="1636096"/>
                  </a:xfrm>
                  <a:prstGeom prst="line">
                    <a:avLst/>
                  </a:prstGeom>
                  <a:ln w="1905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7DED1AEB-8379-4715-BF7E-C5889660BA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19501" y="5202775"/>
                    <a:ext cx="2608496" cy="21873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A5E39350-C1CC-4AA4-95DA-241FB0897DD3}"/>
                      </a:ext>
                    </a:extLst>
                  </p:cNvPr>
                  <p:cNvSpPr/>
                  <p:nvPr/>
                </p:nvSpPr>
                <p:spPr>
                  <a:xfrm>
                    <a:off x="2601531" y="3588552"/>
                    <a:ext cx="2494241" cy="1614223"/>
                  </a:xfrm>
                  <a:custGeom>
                    <a:avLst/>
                    <a:gdLst>
                      <a:gd name="connsiteX0" fmla="*/ 2399040 w 2399040"/>
                      <a:gd name="connsiteY0" fmla="*/ 0 h 1630853"/>
                      <a:gd name="connsiteX1" fmla="*/ 1833775 w 2399040"/>
                      <a:gd name="connsiteY1" fmla="*/ 980901 h 1630853"/>
                      <a:gd name="connsiteX2" fmla="*/ 171229 w 2399040"/>
                      <a:gd name="connsiteY2" fmla="*/ 1562792 h 1630853"/>
                      <a:gd name="connsiteX3" fmla="*/ 137978 w 2399040"/>
                      <a:gd name="connsiteY3" fmla="*/ 1596043 h 1630853"/>
                      <a:gd name="connsiteX0" fmla="*/ 2399040 w 2399040"/>
                      <a:gd name="connsiteY0" fmla="*/ 0 h 1630853"/>
                      <a:gd name="connsiteX1" fmla="*/ 1737830 w 2399040"/>
                      <a:gd name="connsiteY1" fmla="*/ 1048087 h 1630853"/>
                      <a:gd name="connsiteX2" fmla="*/ 171229 w 2399040"/>
                      <a:gd name="connsiteY2" fmla="*/ 1562792 h 1630853"/>
                      <a:gd name="connsiteX3" fmla="*/ 137978 w 2399040"/>
                      <a:gd name="connsiteY3" fmla="*/ 1596043 h 1630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9040" h="1630853">
                        <a:moveTo>
                          <a:pt x="2399040" y="0"/>
                        </a:moveTo>
                        <a:cubicBezTo>
                          <a:pt x="2302058" y="360218"/>
                          <a:pt x="2109132" y="787622"/>
                          <a:pt x="1737830" y="1048087"/>
                        </a:cubicBezTo>
                        <a:cubicBezTo>
                          <a:pt x="1366528" y="1308552"/>
                          <a:pt x="453862" y="1460268"/>
                          <a:pt x="171229" y="1562792"/>
                        </a:cubicBezTo>
                        <a:cubicBezTo>
                          <a:pt x="-111404" y="1665316"/>
                          <a:pt x="13287" y="1630679"/>
                          <a:pt x="137978" y="1596043"/>
                        </a:cubicBezTo>
                      </a:path>
                    </a:pathLst>
                  </a:custGeom>
                  <a:ln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rgbClr val="002060"/>
                      </a:solidFill>
                    </a:endParaRPr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FEFFCC5F-D60C-4B1D-9377-C901AC9F68A7}"/>
                    </a:ext>
                  </a:extLst>
                </p:cNvPr>
                <p:cNvGrpSpPr/>
                <p:nvPr/>
              </p:nvGrpSpPr>
              <p:grpSpPr>
                <a:xfrm flipH="1">
                  <a:off x="8714382" y="4496602"/>
                  <a:ext cx="2684524" cy="1670025"/>
                  <a:chOff x="2519501" y="3588552"/>
                  <a:chExt cx="2629837" cy="1706909"/>
                </a:xfrm>
              </p:grpSpPr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206B74DD-C88E-44C7-B20D-14D67BE709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127997" y="3659365"/>
                    <a:ext cx="21341" cy="1636096"/>
                  </a:xfrm>
                  <a:prstGeom prst="line">
                    <a:avLst/>
                  </a:prstGeom>
                  <a:ln w="19050"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>
                    <a:extLst>
                      <a:ext uri="{FF2B5EF4-FFF2-40B4-BE49-F238E27FC236}">
                        <a16:creationId xmlns:a16="http://schemas.microsoft.com/office/drawing/2014/main" id="{064FD48C-FFAB-4B8A-B03C-A99194EFB8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19501" y="5202775"/>
                    <a:ext cx="2608496" cy="21873"/>
                  </a:xfrm>
                  <a:prstGeom prst="line">
                    <a:avLst/>
                  </a:prstGeom>
                  <a:ln>
                    <a:solidFill>
                      <a:srgbClr val="FFFF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59D2743B-B0EF-4BEB-B0E2-D6EF053B27AE}"/>
                      </a:ext>
                    </a:extLst>
                  </p:cNvPr>
                  <p:cNvSpPr/>
                  <p:nvPr/>
                </p:nvSpPr>
                <p:spPr>
                  <a:xfrm>
                    <a:off x="2601531" y="3588552"/>
                    <a:ext cx="2494241" cy="1614223"/>
                  </a:xfrm>
                  <a:custGeom>
                    <a:avLst/>
                    <a:gdLst>
                      <a:gd name="connsiteX0" fmla="*/ 2399040 w 2399040"/>
                      <a:gd name="connsiteY0" fmla="*/ 0 h 1630853"/>
                      <a:gd name="connsiteX1" fmla="*/ 1833775 w 2399040"/>
                      <a:gd name="connsiteY1" fmla="*/ 980901 h 1630853"/>
                      <a:gd name="connsiteX2" fmla="*/ 171229 w 2399040"/>
                      <a:gd name="connsiteY2" fmla="*/ 1562792 h 1630853"/>
                      <a:gd name="connsiteX3" fmla="*/ 137978 w 2399040"/>
                      <a:gd name="connsiteY3" fmla="*/ 1596043 h 1630853"/>
                      <a:gd name="connsiteX0" fmla="*/ 2399040 w 2399040"/>
                      <a:gd name="connsiteY0" fmla="*/ 0 h 1630853"/>
                      <a:gd name="connsiteX1" fmla="*/ 1737830 w 2399040"/>
                      <a:gd name="connsiteY1" fmla="*/ 1048087 h 1630853"/>
                      <a:gd name="connsiteX2" fmla="*/ 171229 w 2399040"/>
                      <a:gd name="connsiteY2" fmla="*/ 1562792 h 1630853"/>
                      <a:gd name="connsiteX3" fmla="*/ 137978 w 2399040"/>
                      <a:gd name="connsiteY3" fmla="*/ 1596043 h 1630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9040" h="1630853">
                        <a:moveTo>
                          <a:pt x="2399040" y="0"/>
                        </a:moveTo>
                        <a:cubicBezTo>
                          <a:pt x="2302058" y="360218"/>
                          <a:pt x="2109132" y="787622"/>
                          <a:pt x="1737830" y="1048087"/>
                        </a:cubicBezTo>
                        <a:cubicBezTo>
                          <a:pt x="1366528" y="1308552"/>
                          <a:pt x="453862" y="1460268"/>
                          <a:pt x="171229" y="1562792"/>
                        </a:cubicBezTo>
                        <a:cubicBezTo>
                          <a:pt x="-111404" y="1665316"/>
                          <a:pt x="13287" y="1630679"/>
                          <a:pt x="137978" y="1596043"/>
                        </a:cubicBezTo>
                      </a:path>
                    </a:pathLst>
                  </a:custGeom>
                  <a:ln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>
                      <a:solidFill>
                        <a:srgbClr val="002060"/>
                      </a:solidFill>
                    </a:endParaRPr>
                  </a:p>
                </p:txBody>
              </p:sp>
            </p:grp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2C3DBA31-49D8-44AF-83AA-99D74871C951}"/>
                    </a:ext>
                  </a:extLst>
                </p:cNvPr>
                <p:cNvCxnSpPr>
                  <a:stCxn id="49" idx="0"/>
                  <a:endCxn id="65" idx="0"/>
                </p:cNvCxnSpPr>
                <p:nvPr/>
              </p:nvCxnSpPr>
              <p:spPr>
                <a:xfrm>
                  <a:off x="7257655" y="4451976"/>
                  <a:ext cx="1511407" cy="44626"/>
                </a:xfrm>
                <a:prstGeom prst="line">
                  <a:avLst/>
                </a:prstGeom>
                <a:ln>
                  <a:tailEnd type="none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2A130A77-8743-416C-A9DC-29B93B9AF2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06726" y="3234505"/>
                  <a:ext cx="20813" cy="2815277"/>
                </a:xfrm>
                <a:prstGeom prst="line">
                  <a:avLst/>
                </a:prstGeom>
                <a:ln w="44450">
                  <a:solidFill>
                    <a:schemeClr val="accent1">
                      <a:alpha val="99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2BC18A05-E8C6-49E8-BF63-20B65798C2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1231" y="6133907"/>
                <a:ext cx="719567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8BB6492-675C-46CC-BD2C-169155E54875}"/>
              </a:ext>
            </a:extLst>
          </p:cNvPr>
          <p:cNvSpPr txBox="1"/>
          <p:nvPr/>
        </p:nvSpPr>
        <p:spPr>
          <a:xfrm>
            <a:off x="232384" y="297731"/>
            <a:ext cx="60704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due to a charged  Spherical  Shell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479133-BB65-DE87-AF7E-43F1968C91CA}"/>
              </a:ext>
            </a:extLst>
          </p:cNvPr>
          <p:cNvSpPr txBox="1"/>
          <p:nvPr/>
        </p:nvSpPr>
        <p:spPr>
          <a:xfrm>
            <a:off x="272858" y="4253132"/>
            <a:ext cx="6552783" cy="43088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200" b="1" dirty="0">
                <a:solidFill>
                  <a:schemeClr val="bg1"/>
                </a:solidFill>
              </a:rPr>
              <a:t>Variation of Potential with distance from the centre</a:t>
            </a:r>
          </a:p>
        </p:txBody>
      </p:sp>
    </p:spTree>
    <p:extLst>
      <p:ext uri="{BB962C8B-B14F-4D97-AF65-F5344CB8AC3E}">
        <p14:creationId xmlns:p14="http://schemas.microsoft.com/office/powerpoint/2010/main" val="2979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-0.22656 0.4314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28" y="2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40" grpId="0"/>
      <p:bldP spid="50" grpId="0" animBg="1"/>
      <p:bldP spid="26" grpId="0"/>
      <p:bldP spid="28" grpId="0"/>
      <p:bldP spid="30" grpId="0" animBg="1"/>
      <p:bldP spid="11" grpId="0" animBg="1"/>
      <p:bldP spid="12" grpId="0" animBg="1"/>
      <p:bldP spid="36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260F144-6F8C-48B4-86EE-F65B667E03F5}"/>
              </a:ext>
            </a:extLst>
          </p:cNvPr>
          <p:cNvSpPr txBox="1"/>
          <p:nvPr/>
        </p:nvSpPr>
        <p:spPr>
          <a:xfrm>
            <a:off x="472001" y="393024"/>
            <a:ext cx="607046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7CC390A-99FD-4933-B73E-60997EDE7555}"/>
              </a:ext>
            </a:extLst>
          </p:cNvPr>
          <p:cNvSpPr/>
          <p:nvPr/>
        </p:nvSpPr>
        <p:spPr>
          <a:xfrm rot="21161891">
            <a:off x="4785024" y="3096104"/>
            <a:ext cx="216320" cy="211687"/>
          </a:xfrm>
          <a:prstGeom prst="ellipse">
            <a:avLst/>
          </a:prstGeom>
          <a:solidFill>
            <a:srgbClr val="FF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23000"/>
                  </a:schemeClr>
                </a:gs>
                <a:gs pos="74000">
                  <a:schemeClr val="accent1">
                    <a:lumMod val="45000"/>
                    <a:lumOff val="55000"/>
                    <a:alpha val="88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08284" h="108284"/>
            <a:bevelB w="108284" h="108284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rgbClr val="00206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D7F141-5D5D-4807-838F-A267A0622F2E}"/>
              </a:ext>
            </a:extLst>
          </p:cNvPr>
          <p:cNvGrpSpPr/>
          <p:nvPr/>
        </p:nvGrpSpPr>
        <p:grpSpPr>
          <a:xfrm>
            <a:off x="2718267" y="2173897"/>
            <a:ext cx="4108361" cy="4108361"/>
            <a:chOff x="11929452" y="1855267"/>
            <a:chExt cx="4108361" cy="4108361"/>
          </a:xfrm>
          <a:solidFill>
            <a:srgbClr val="0070C0"/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C76FD48-F9B4-43A1-9D81-403C8E1CE672}"/>
                </a:ext>
              </a:extLst>
            </p:cNvPr>
            <p:cNvGrpSpPr/>
            <p:nvPr/>
          </p:nvGrpSpPr>
          <p:grpSpPr>
            <a:xfrm>
              <a:off x="11929452" y="1855267"/>
              <a:ext cx="4108361" cy="4108361"/>
              <a:chOff x="11929452" y="1855267"/>
              <a:chExt cx="4108361" cy="4108361"/>
            </a:xfrm>
            <a:grpFill/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E076F3F1-57B2-41D6-9F9A-E71359F62E64}"/>
                  </a:ext>
                </a:extLst>
              </p:cNvPr>
              <p:cNvSpPr/>
              <p:nvPr/>
            </p:nvSpPr>
            <p:spPr>
              <a:xfrm>
                <a:off x="11929452" y="1855267"/>
                <a:ext cx="4108361" cy="4108361"/>
              </a:xfrm>
              <a:prstGeom prst="ellipse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101541" h="2101541"/>
                <a:bevelB w="2101541" h="2101541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D7D977FB-63CB-46B2-922A-42A058F9C2CC}"/>
                  </a:ext>
                </a:extLst>
              </p:cNvPr>
              <p:cNvCxnSpPr>
                <a:cxnSpLocks/>
                <a:endCxn id="2" idx="7"/>
              </p:cNvCxnSpPr>
              <p:nvPr/>
            </p:nvCxnSpPr>
            <p:spPr>
              <a:xfrm flipV="1">
                <a:off x="14130649" y="2456923"/>
                <a:ext cx="1305508" cy="1452524"/>
              </a:xfrm>
              <a:prstGeom prst="straightConnector1">
                <a:avLst/>
              </a:prstGeom>
              <a:grpFill/>
              <a:ln>
                <a:headEnd type="stealth"/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652ECC-1C78-44D1-8D2D-963D8435E5B4}"/>
                </a:ext>
              </a:extLst>
            </p:cNvPr>
            <p:cNvSpPr txBox="1"/>
            <p:nvPr/>
          </p:nvSpPr>
          <p:spPr>
            <a:xfrm>
              <a:off x="15041683" y="3209254"/>
              <a:ext cx="241472" cy="46166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>
              <a:spAutoFit/>
            </a:bodyPr>
            <a:lstStyle/>
            <a:p>
              <a:r>
                <a:rPr lang="en-IN" sz="2400" b="1" dirty="0">
                  <a:solidFill>
                    <a:schemeClr val="bg1"/>
                  </a:solidFill>
                </a:rPr>
                <a:t>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9F9952-E2E2-490D-A83A-A69E0D87D701}"/>
                  </a:ext>
                </a:extLst>
              </p:cNvPr>
              <p:cNvSpPr txBox="1"/>
              <p:nvPr/>
            </p:nvSpPr>
            <p:spPr>
              <a:xfrm>
                <a:off x="8611718" y="2173897"/>
                <a:ext cx="2882685" cy="848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9F9952-E2E2-490D-A83A-A69E0D87D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718" y="2173897"/>
                <a:ext cx="2882685" cy="8489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A0DFDD33-C306-4A64-8068-1DC2C8B115BA}"/>
              </a:ext>
            </a:extLst>
          </p:cNvPr>
          <p:cNvSpPr txBox="1"/>
          <p:nvPr/>
        </p:nvSpPr>
        <p:spPr>
          <a:xfrm>
            <a:off x="884897" y="1228230"/>
            <a:ext cx="86809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The surface which is the locus of all points which are at the same potential is known as the equipotential surface.</a:t>
            </a:r>
            <a:endParaRPr lang="en-IN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19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6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47D88E-7066-4FC2-9DC3-428A652BFD3E}"/>
              </a:ext>
            </a:extLst>
          </p:cNvPr>
          <p:cNvSpPr txBox="1"/>
          <p:nvPr/>
        </p:nvSpPr>
        <p:spPr>
          <a:xfrm>
            <a:off x="3754465" y="2108422"/>
            <a:ext cx="2630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W = q</a:t>
            </a:r>
            <a:r>
              <a:rPr lang="en-US" sz="2800" b="1" i="0" baseline="-2500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0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(V</a:t>
            </a:r>
            <a:r>
              <a:rPr lang="en-US" sz="2800" b="1" i="0" baseline="-2500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–V</a:t>
            </a:r>
            <a:r>
              <a:rPr lang="en-US" sz="2800" b="1" i="0" baseline="-2500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B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94C5A3-143D-4555-B0AD-1163DFE2F386}"/>
              </a:ext>
            </a:extLst>
          </p:cNvPr>
          <p:cNvSpPr txBox="1"/>
          <p:nvPr/>
        </p:nvSpPr>
        <p:spPr>
          <a:xfrm>
            <a:off x="3427063" y="3046426"/>
            <a:ext cx="70962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As </a:t>
            </a:r>
            <a:r>
              <a:rPr lang="en-US" sz="2400" b="1" i="1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V</a:t>
            </a:r>
            <a:r>
              <a:rPr lang="en-US" sz="2400" b="1" i="0" baseline="-2500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– </a:t>
            </a:r>
            <a:r>
              <a:rPr lang="en-US" sz="2400" b="1" i="1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V</a:t>
            </a:r>
            <a:r>
              <a:rPr lang="en-US" sz="2400" b="1" i="0" baseline="-2500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is equal to zero, the total work done is </a:t>
            </a:r>
            <a:r>
              <a:rPr lang="en-US" sz="2400" b="1" i="1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W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 = 0</a:t>
            </a:r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52EE4A-437B-4026-942F-73581D778AFA}"/>
              </a:ext>
            </a:extLst>
          </p:cNvPr>
          <p:cNvSpPr txBox="1"/>
          <p:nvPr/>
        </p:nvSpPr>
        <p:spPr>
          <a:xfrm>
            <a:off x="2153764" y="1500920"/>
            <a:ext cx="70962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Work Done Equipotential Surface is zero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140F5-902F-AC83-E0C1-1C130AA4D6D0}"/>
              </a:ext>
            </a:extLst>
          </p:cNvPr>
          <p:cNvSpPr txBox="1"/>
          <p:nvPr/>
        </p:nvSpPr>
        <p:spPr>
          <a:xfrm>
            <a:off x="472001" y="393024"/>
            <a:ext cx="607046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surfaces-Properties</a:t>
            </a:r>
          </a:p>
        </p:txBody>
      </p:sp>
    </p:spTree>
    <p:extLst>
      <p:ext uri="{BB962C8B-B14F-4D97-AF65-F5344CB8AC3E}">
        <p14:creationId xmlns:p14="http://schemas.microsoft.com/office/powerpoint/2010/main" val="225719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5279F2-193B-4AB0-AFFD-4ACCC65A3BAB}"/>
              </a:ext>
            </a:extLst>
          </p:cNvPr>
          <p:cNvSpPr txBox="1"/>
          <p:nvPr/>
        </p:nvSpPr>
        <p:spPr>
          <a:xfrm>
            <a:off x="914401" y="1738110"/>
            <a:ext cx="855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The electric field is always perpendicular to an equipotential surface.</a:t>
            </a:r>
            <a:endParaRPr lang="en-IN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3AAB78-25D4-4AE5-A2B1-17F6D6C43F29}"/>
                  </a:ext>
                </a:extLst>
              </p:cNvPr>
              <p:cNvSpPr txBox="1"/>
              <p:nvPr/>
            </p:nvSpPr>
            <p:spPr>
              <a:xfrm>
                <a:off x="1669942" y="2851688"/>
                <a:ext cx="7795648" cy="928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  <m:sup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p>
                        <m:e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  <m:sup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p>
                            <m:e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𝒒𝑬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𝒅𝒓</m:t>
                              </m:r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nary>
                                <m:naryPr>
                                  <m:ctrlP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sub>
                                <m:sup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sup>
                                <m:e>
                                  <m: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𝒅𝒓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3AAB78-25D4-4AE5-A2B1-17F6D6C43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942" y="2851688"/>
                <a:ext cx="7795648" cy="9280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8096D896-7F09-4250-942D-4C86F558E453}"/>
              </a:ext>
            </a:extLst>
          </p:cNvPr>
          <p:cNvGrpSpPr/>
          <p:nvPr/>
        </p:nvGrpSpPr>
        <p:grpSpPr>
          <a:xfrm>
            <a:off x="8620037" y="1942349"/>
            <a:ext cx="3071379" cy="2973302"/>
            <a:chOff x="8589040" y="2049721"/>
            <a:chExt cx="3071379" cy="2973302"/>
          </a:xfrm>
        </p:grpSpPr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40D46ACE-6D88-4528-823E-B39EFC2F7D6F}"/>
                </a:ext>
              </a:extLst>
            </p:cNvPr>
            <p:cNvSpPr/>
            <p:nvPr/>
          </p:nvSpPr>
          <p:spPr>
            <a:xfrm rot="20807362">
              <a:off x="8589040" y="2049721"/>
              <a:ext cx="3071379" cy="2973302"/>
            </a:xfrm>
            <a:prstGeom prst="parallelogram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276C305-FA6F-451A-8CF5-CC2F285B2792}"/>
                    </a:ext>
                  </a:extLst>
                </p:cNvPr>
                <p:cNvSpPr txBox="1"/>
                <p:nvPr/>
              </p:nvSpPr>
              <p:spPr>
                <a:xfrm>
                  <a:off x="9049073" y="4003201"/>
                  <a:ext cx="83303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brk m:alnAt="23"/>
                          </m:rPr>
                          <a:rPr lang="en-IN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IN" sz="18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276C305-FA6F-451A-8CF5-CC2F285B27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9073" y="4003201"/>
                  <a:ext cx="833034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C5EB67E-91FE-48F4-A76F-D2D99D32789D}"/>
                    </a:ext>
                  </a:extLst>
                </p:cNvPr>
                <p:cNvSpPr txBox="1"/>
                <p:nvPr/>
              </p:nvSpPr>
              <p:spPr>
                <a:xfrm>
                  <a:off x="10296041" y="2482356"/>
                  <a:ext cx="83303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IN" sz="18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C5EB67E-91FE-48F4-A76F-D2D99D3278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96041" y="2482356"/>
                  <a:ext cx="83303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C1419C-E716-42B2-B91C-EF24500994A4}"/>
                </a:ext>
              </a:extLst>
            </p:cNvPr>
            <p:cNvSpPr/>
            <p:nvPr/>
          </p:nvSpPr>
          <p:spPr>
            <a:xfrm>
              <a:off x="9515959" y="2632976"/>
              <a:ext cx="1217954" cy="1551566"/>
            </a:xfrm>
            <a:custGeom>
              <a:avLst/>
              <a:gdLst>
                <a:gd name="connsiteX0" fmla="*/ 0 w 1217954"/>
                <a:gd name="connsiteY0" fmla="*/ 1551566 h 1551566"/>
                <a:gd name="connsiteX1" fmla="*/ 1177872 w 1217954"/>
                <a:gd name="connsiteY1" fmla="*/ 1288095 h 1551566"/>
                <a:gd name="connsiteX2" fmla="*/ 666427 w 1217954"/>
                <a:gd name="connsiteY2" fmla="*/ 776651 h 1551566"/>
                <a:gd name="connsiteX3" fmla="*/ 1177872 w 1217954"/>
                <a:gd name="connsiteY3" fmla="*/ 63729 h 1551566"/>
                <a:gd name="connsiteX4" fmla="*/ 1146875 w 1217954"/>
                <a:gd name="connsiteY4" fmla="*/ 79227 h 155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954" h="1551566">
                  <a:moveTo>
                    <a:pt x="0" y="1551566"/>
                  </a:moveTo>
                  <a:cubicBezTo>
                    <a:pt x="533400" y="1484406"/>
                    <a:pt x="1066801" y="1417247"/>
                    <a:pt x="1177872" y="1288095"/>
                  </a:cubicBezTo>
                  <a:cubicBezTo>
                    <a:pt x="1288943" y="1158943"/>
                    <a:pt x="666427" y="980712"/>
                    <a:pt x="666427" y="776651"/>
                  </a:cubicBezTo>
                  <a:cubicBezTo>
                    <a:pt x="666427" y="572590"/>
                    <a:pt x="1097797" y="179966"/>
                    <a:pt x="1177872" y="63729"/>
                  </a:cubicBezTo>
                  <a:cubicBezTo>
                    <a:pt x="1257947" y="-52508"/>
                    <a:pt x="1202411" y="13359"/>
                    <a:pt x="1146875" y="79227"/>
                  </a:cubicBezTo>
                </a:path>
              </a:pathLst>
            </a:cu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b="1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76EA57-2A57-40BD-BCA3-98D9812A1A85}"/>
                    </a:ext>
                  </a:extLst>
                </p:cNvPr>
                <p:cNvSpPr txBox="1"/>
                <p:nvPr/>
              </p:nvSpPr>
              <p:spPr>
                <a:xfrm flipH="1">
                  <a:off x="9800740" y="3779763"/>
                  <a:ext cx="81367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1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𝒅𝒓</m:t>
                        </m:r>
                      </m:oMath>
                    </m:oMathPara>
                  </a14:m>
                  <a:endParaRPr lang="en-IN" sz="18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D76EA57-2A57-40BD-BCA3-98D9812A1A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9800740" y="3779763"/>
                  <a:ext cx="81367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61538" r="-19230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DD4CD07-FDC3-4420-A060-8C170C986F7E}"/>
                </a:ext>
              </a:extLst>
            </p:cNvPr>
            <p:cNvCxnSpPr/>
            <p:nvPr/>
          </p:nvCxnSpPr>
          <p:spPr>
            <a:xfrm>
              <a:off x="9515959" y="4184542"/>
              <a:ext cx="380654" cy="0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13D20A-5037-4EB5-B3FA-774FA3EB6557}"/>
              </a:ext>
            </a:extLst>
          </p:cNvPr>
          <p:cNvCxnSpPr>
            <a:cxnSpLocks/>
          </p:cNvCxnSpPr>
          <p:nvPr/>
        </p:nvCxnSpPr>
        <p:spPr>
          <a:xfrm>
            <a:off x="9562454" y="4128236"/>
            <a:ext cx="797795" cy="360363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1A40943-C564-4089-A16E-06578885542A}"/>
              </a:ext>
            </a:extLst>
          </p:cNvPr>
          <p:cNvSpPr txBox="1"/>
          <p:nvPr/>
        </p:nvSpPr>
        <p:spPr>
          <a:xfrm>
            <a:off x="719842" y="4885186"/>
            <a:ext cx="85511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That is no parallel component of electric field exist in an equipotential surface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36E6C-DE39-0954-256B-FD726887A4FB}"/>
              </a:ext>
            </a:extLst>
          </p:cNvPr>
          <p:cNvSpPr txBox="1"/>
          <p:nvPr/>
        </p:nvSpPr>
        <p:spPr>
          <a:xfrm>
            <a:off x="472001" y="393024"/>
            <a:ext cx="607046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surfaces-Properties</a:t>
            </a:r>
          </a:p>
        </p:txBody>
      </p:sp>
    </p:spTree>
    <p:extLst>
      <p:ext uri="{BB962C8B-B14F-4D97-AF65-F5344CB8AC3E}">
        <p14:creationId xmlns:p14="http://schemas.microsoft.com/office/powerpoint/2010/main" val="297867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rallelogram 11">
            <a:extLst>
              <a:ext uri="{FF2B5EF4-FFF2-40B4-BE49-F238E27FC236}">
                <a16:creationId xmlns:a16="http://schemas.microsoft.com/office/drawing/2014/main" id="{6E7BE8D8-3A02-4CE5-BDE1-257780AC5060}"/>
              </a:ext>
            </a:extLst>
          </p:cNvPr>
          <p:cNvSpPr/>
          <p:nvPr/>
        </p:nvSpPr>
        <p:spPr>
          <a:xfrm rot="20807362">
            <a:off x="5621694" y="2396236"/>
            <a:ext cx="2041838" cy="3092615"/>
          </a:xfrm>
          <a:prstGeom prst="parallelogram">
            <a:avLst/>
          </a:pr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4AD4BDB3-8411-440F-91C6-7BB33C3C34B6}"/>
              </a:ext>
            </a:extLst>
          </p:cNvPr>
          <p:cNvSpPr/>
          <p:nvPr/>
        </p:nvSpPr>
        <p:spPr>
          <a:xfrm rot="837759" flipH="1">
            <a:off x="4612820" y="2641196"/>
            <a:ext cx="2966359" cy="2968484"/>
          </a:xfrm>
          <a:prstGeom prst="parallelogram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7980D-1CF5-466C-BC1A-E1750FBCCF44}"/>
              </a:ext>
            </a:extLst>
          </p:cNvPr>
          <p:cNvSpPr txBox="1"/>
          <p:nvPr/>
        </p:nvSpPr>
        <p:spPr>
          <a:xfrm>
            <a:off x="1445218" y="1303171"/>
            <a:ext cx="6207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Two equipotential surfaces can never intersect.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739B1E22-DFDA-46B9-B92B-C9FF8FE8C1A5}"/>
              </a:ext>
            </a:extLst>
          </p:cNvPr>
          <p:cNvSpPr/>
          <p:nvPr/>
        </p:nvSpPr>
        <p:spPr>
          <a:xfrm rot="20807362">
            <a:off x="4274411" y="2690509"/>
            <a:ext cx="2041838" cy="3092615"/>
          </a:xfrm>
          <a:prstGeom prst="parallelogram">
            <a:avLst/>
          </a:prstGeom>
          <a:solidFill>
            <a:schemeClr val="accent2">
              <a:lumMod val="75000"/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9CE8AE-8775-8CD3-9C10-A751439CFFD4}"/>
              </a:ext>
            </a:extLst>
          </p:cNvPr>
          <p:cNvSpPr txBox="1"/>
          <p:nvPr/>
        </p:nvSpPr>
        <p:spPr>
          <a:xfrm>
            <a:off x="472001" y="393024"/>
            <a:ext cx="607046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surfaces-Properties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9387C-7856-697C-20CC-B0EE05AA68B1}"/>
              </a:ext>
            </a:extLst>
          </p:cNvPr>
          <p:cNvSpPr txBox="1"/>
          <p:nvPr/>
        </p:nvSpPr>
        <p:spPr>
          <a:xfrm>
            <a:off x="2191795" y="5894588"/>
            <a:ext cx="6207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At the intersection line it will be  sum of two….</a:t>
            </a:r>
            <a:endParaRPr lang="en-IN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30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" grpId="0"/>
      <p:bldP spid="5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D294CB-BEB3-9DFA-AC7E-88F4FB8A294F}"/>
              </a:ext>
            </a:extLst>
          </p:cNvPr>
          <p:cNvSpPr txBox="1"/>
          <p:nvPr/>
        </p:nvSpPr>
        <p:spPr>
          <a:xfrm>
            <a:off x="3027218" y="3334388"/>
            <a:ext cx="613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3C722-6B66-42FA-43C1-1441C154634C}"/>
              </a:ext>
            </a:extLst>
          </p:cNvPr>
          <p:cNvSpPr txBox="1"/>
          <p:nvPr/>
        </p:nvSpPr>
        <p:spPr>
          <a:xfrm>
            <a:off x="236474" y="420733"/>
            <a:ext cx="646912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	A Dipole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87F8B5-B047-784C-9D0D-3A9559469704}"/>
              </a:ext>
            </a:extLst>
          </p:cNvPr>
          <p:cNvSpPr txBox="1"/>
          <p:nvPr/>
        </p:nvSpPr>
        <p:spPr>
          <a:xfrm>
            <a:off x="3027218" y="3334388"/>
            <a:ext cx="613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C6FC8F-5FE7-1438-8378-5C127D4239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28" t="8588" r="7572" b="14706"/>
          <a:stretch>
            <a:fillRect/>
          </a:stretch>
        </p:blipFill>
        <p:spPr>
          <a:xfrm>
            <a:off x="1191491" y="1579258"/>
            <a:ext cx="8991600" cy="382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016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6EF4AA-20FD-412F-A176-B467409CB2D3}"/>
              </a:ext>
            </a:extLst>
          </p:cNvPr>
          <p:cNvSpPr txBox="1"/>
          <p:nvPr/>
        </p:nvSpPr>
        <p:spPr>
          <a:xfrm>
            <a:off x="1820405" y="1808684"/>
            <a:ext cx="7655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Work Done </a:t>
            </a:r>
            <a:r>
              <a:rPr lang="en-US" sz="2000" b="1" dirty="0">
                <a:solidFill>
                  <a:srgbClr val="002060"/>
                </a:solidFill>
                <a:latin typeface="Roboto" panose="02000000000000000000" pitchFamily="2" charset="0"/>
              </a:rPr>
              <a:t>in moving a charge in an </a:t>
            </a:r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Equipotential Surface is zero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02F97D-0FF6-43C9-9AE5-3BC76652017A}"/>
              </a:ext>
            </a:extLst>
          </p:cNvPr>
          <p:cNvSpPr txBox="1"/>
          <p:nvPr/>
        </p:nvSpPr>
        <p:spPr>
          <a:xfrm>
            <a:off x="1820405" y="2786328"/>
            <a:ext cx="855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The electric field is always perpendicular to an equipotential surface.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360719-8C74-4991-B832-794D07F8A22F}"/>
              </a:ext>
            </a:extLst>
          </p:cNvPr>
          <p:cNvSpPr txBox="1"/>
          <p:nvPr/>
        </p:nvSpPr>
        <p:spPr>
          <a:xfrm>
            <a:off x="1820405" y="3763973"/>
            <a:ext cx="6207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Two equipotential surfaces can never intersect.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85203D-3BC0-86AE-1E58-F3979A1E446E}"/>
              </a:ext>
            </a:extLst>
          </p:cNvPr>
          <p:cNvSpPr txBox="1"/>
          <p:nvPr/>
        </p:nvSpPr>
        <p:spPr>
          <a:xfrm>
            <a:off x="472001" y="393024"/>
            <a:ext cx="607046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surfaces-Properties</a:t>
            </a:r>
          </a:p>
        </p:txBody>
      </p:sp>
    </p:spTree>
    <p:extLst>
      <p:ext uri="{BB962C8B-B14F-4D97-AF65-F5344CB8AC3E}">
        <p14:creationId xmlns:p14="http://schemas.microsoft.com/office/powerpoint/2010/main" val="49307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1AD74A-D6CB-2C58-3472-8AB7B7087EA8}"/>
              </a:ext>
            </a:extLst>
          </p:cNvPr>
          <p:cNvSpPr txBox="1"/>
          <p:nvPr/>
        </p:nvSpPr>
        <p:spPr>
          <a:xfrm>
            <a:off x="3027218" y="3334388"/>
            <a:ext cx="613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CE8E4-0A0C-52A3-1098-B46BF763E8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41" t="13181" r="30398" b="10058"/>
          <a:stretch>
            <a:fillRect/>
          </a:stretch>
        </p:blipFill>
        <p:spPr>
          <a:xfrm>
            <a:off x="2770909" y="1766224"/>
            <a:ext cx="5818909" cy="44936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AA9719-ECB6-4E5E-8DBB-C210CACF49EB}"/>
              </a:ext>
            </a:extLst>
          </p:cNvPr>
          <p:cNvSpPr txBox="1"/>
          <p:nvPr/>
        </p:nvSpPr>
        <p:spPr>
          <a:xfrm>
            <a:off x="3027218" y="3334388"/>
            <a:ext cx="613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9DD0D-1A7B-C5EB-68F1-B4F50DF1E63A}"/>
              </a:ext>
            </a:extLst>
          </p:cNvPr>
          <p:cNvSpPr txBox="1"/>
          <p:nvPr/>
        </p:nvSpPr>
        <p:spPr>
          <a:xfrm>
            <a:off x="3027218" y="3334388"/>
            <a:ext cx="6137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F4EE59-89F6-0F55-BA2F-FCED9223A3D0}"/>
              </a:ext>
            </a:extLst>
          </p:cNvPr>
          <p:cNvSpPr txBox="1"/>
          <p:nvPr/>
        </p:nvSpPr>
        <p:spPr>
          <a:xfrm>
            <a:off x="472001" y="393024"/>
            <a:ext cx="6070466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surfaces-A point Charge</a:t>
            </a:r>
          </a:p>
        </p:txBody>
      </p:sp>
    </p:spTree>
    <p:extLst>
      <p:ext uri="{BB962C8B-B14F-4D97-AF65-F5344CB8AC3E}">
        <p14:creationId xmlns:p14="http://schemas.microsoft.com/office/powerpoint/2010/main" val="2534681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7A763F9-37C0-0743-ADBB-E628D9A76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236" b="15955"/>
          <a:stretch>
            <a:fillRect/>
          </a:stretch>
        </p:blipFill>
        <p:spPr>
          <a:xfrm>
            <a:off x="1725819" y="1551709"/>
            <a:ext cx="8242207" cy="38371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F9E324-77CE-DC85-9470-9DFBE695E6C2}"/>
              </a:ext>
            </a:extLst>
          </p:cNvPr>
          <p:cNvSpPr txBox="1"/>
          <p:nvPr/>
        </p:nvSpPr>
        <p:spPr>
          <a:xfrm>
            <a:off x="472000" y="393024"/>
            <a:ext cx="8394909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Equipotential surfaces-A pair of  Charges</a:t>
            </a:r>
          </a:p>
        </p:txBody>
      </p:sp>
    </p:spTree>
    <p:extLst>
      <p:ext uri="{BB962C8B-B14F-4D97-AF65-F5344CB8AC3E}">
        <p14:creationId xmlns:p14="http://schemas.microsoft.com/office/powerpoint/2010/main" val="379865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peech Bubble: Oval 45">
            <a:extLst>
              <a:ext uri="{FF2B5EF4-FFF2-40B4-BE49-F238E27FC236}">
                <a16:creationId xmlns:a16="http://schemas.microsoft.com/office/drawing/2014/main" id="{0849B40F-F5DD-4646-A663-AD19467DB1E4}"/>
              </a:ext>
            </a:extLst>
          </p:cNvPr>
          <p:cNvSpPr/>
          <p:nvPr/>
        </p:nvSpPr>
        <p:spPr>
          <a:xfrm>
            <a:off x="334886" y="1263327"/>
            <a:ext cx="10974798" cy="2197766"/>
          </a:xfrm>
          <a:prstGeom prst="wedgeEllipseCallout">
            <a:avLst>
              <a:gd name="adj1" fmla="val 31756"/>
              <a:gd name="adj2" fmla="val 167935"/>
            </a:avLst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3200" b="1" dirty="0">
                <a:solidFill>
                  <a:srgbClr val="002060"/>
                </a:solidFill>
              </a:rPr>
              <a:t>Four  equal charges are placed at the corners  of square of side a.  Find  the electrostatic potential energy of the system .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0" name="3D Model 59" descr="Eyes - Sadness">
                <a:extLst>
                  <a:ext uri="{FF2B5EF4-FFF2-40B4-BE49-F238E27FC236}">
                    <a16:creationId xmlns:a16="http://schemas.microsoft.com/office/drawing/2014/main" id="{4A029E9F-3C75-41AD-A750-97408EF7B82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886471" flipH="1">
              <a:off x="7801085" y="3350526"/>
              <a:ext cx="4039437" cy="2104611"/>
            </p:xfrm>
            <a:graphic>
              <a:graphicData uri="http://schemas.microsoft.com/office/drawing/2017/model3d">
                <am3d:model3d r:embed="rId2">
                  <am3d:spPr>
                    <a:xfrm rot="886471" flipH="1">
                      <a:off x="0" y="0"/>
                      <a:ext cx="4039437" cy="2104611"/>
                    </a:xfrm>
                    <a:prstGeom prst="rect">
                      <a:avLst/>
                    </a:prstGeom>
                  </am3d:spPr>
                  <am3d:camera>
                    <am3d:pos x="0" y="0" z="503885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06477" d="1000000"/>
                    <am3d:preTrans dx="0" dy="-95742716" dz="-23822189"/>
                    <am3d:scale>
                      <am3d:sx n="1000000" d="1000000"/>
                      <am3d:sy n="1000000" d="1000000"/>
                      <am3d:sz n="1000000" d="1000000"/>
                    </am3d:scale>
                    <am3d:rot ax="957770" ay="2118081" az="56316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39472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0" name="3D Model 59" descr="Eyes - Sadness">
                <a:extLst>
                  <a:ext uri="{FF2B5EF4-FFF2-40B4-BE49-F238E27FC236}">
                    <a16:creationId xmlns:a16="http://schemas.microsoft.com/office/drawing/2014/main" id="{4A029E9F-3C75-41AD-A750-97408EF7B8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886471" flipH="1">
                <a:off x="7801085" y="3350526"/>
                <a:ext cx="4039437" cy="21046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6323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6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6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60" fill="hold">
                                          <p:stCondLst>
                                            <p:cond delay="108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60" fill="hold">
                                          <p:stCondLst>
                                            <p:cond delay="144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08E8A4-E8D5-4780-9356-8A6AA5D2D6C8}"/>
              </a:ext>
            </a:extLst>
          </p:cNvPr>
          <p:cNvSpPr/>
          <p:nvPr/>
        </p:nvSpPr>
        <p:spPr>
          <a:xfrm>
            <a:off x="8498897" y="1921042"/>
            <a:ext cx="3015916" cy="3015916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F9A63-5EEA-455C-B198-C64E1619EF89}"/>
              </a:ext>
            </a:extLst>
          </p:cNvPr>
          <p:cNvCxnSpPr>
            <a:cxnSpLocks/>
          </p:cNvCxnSpPr>
          <p:nvPr/>
        </p:nvCxnSpPr>
        <p:spPr>
          <a:xfrm>
            <a:off x="8493125" y="1933525"/>
            <a:ext cx="3015858" cy="2976951"/>
          </a:xfrm>
          <a:prstGeom prst="line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916C148-9B87-457B-9FC9-3C6C78C06875}"/>
                  </a:ext>
                </a:extLst>
              </p:cNvPr>
              <p:cNvSpPr txBox="1"/>
              <p:nvPr/>
            </p:nvSpPr>
            <p:spPr>
              <a:xfrm>
                <a:off x="9750018" y="2920728"/>
                <a:ext cx="280737" cy="7116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IN" sz="36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sz="36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IN" sz="36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916C148-9B87-457B-9FC9-3C6C78C06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0018" y="2920728"/>
                <a:ext cx="280737" cy="711670"/>
              </a:xfrm>
              <a:prstGeom prst="rect">
                <a:avLst/>
              </a:prstGeom>
              <a:blipFill>
                <a:blip r:embed="rId2"/>
                <a:stretch>
                  <a:fillRect r="-2391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B77CFF03-4FC7-4770-99BE-4EA50BB6B504}"/>
              </a:ext>
            </a:extLst>
          </p:cNvPr>
          <p:cNvGrpSpPr/>
          <p:nvPr/>
        </p:nvGrpSpPr>
        <p:grpSpPr>
          <a:xfrm>
            <a:off x="8436537" y="1958711"/>
            <a:ext cx="2964173" cy="2981237"/>
            <a:chOff x="8436537" y="1958711"/>
            <a:chExt cx="2964173" cy="29812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0643E31-6549-428C-A3FA-107B5704255A}"/>
                    </a:ext>
                  </a:extLst>
                </p:cNvPr>
                <p:cNvSpPr txBox="1"/>
                <p:nvPr/>
              </p:nvSpPr>
              <p:spPr>
                <a:xfrm>
                  <a:off x="8436537" y="3291656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0643E31-6549-428C-A3FA-107B570425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6537" y="3291656"/>
                  <a:ext cx="599606" cy="6463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EA6DB9A-6500-4FDF-AE30-DC7DE39383B6}"/>
                    </a:ext>
                  </a:extLst>
                </p:cNvPr>
                <p:cNvSpPr txBox="1"/>
                <p:nvPr/>
              </p:nvSpPr>
              <p:spPr>
                <a:xfrm>
                  <a:off x="10801104" y="3291656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2EA6DB9A-6500-4FDF-AE30-DC7DE39383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01104" y="3291656"/>
                  <a:ext cx="599606" cy="64633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0D66C6C-EBCC-4B4C-8CAE-9F5BAEDEDE2F}"/>
                    </a:ext>
                  </a:extLst>
                </p:cNvPr>
                <p:cNvSpPr txBox="1"/>
                <p:nvPr/>
              </p:nvSpPr>
              <p:spPr>
                <a:xfrm>
                  <a:off x="9653732" y="1958711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0D66C6C-EBCC-4B4C-8CAE-9F5BAEDEDE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53732" y="1958711"/>
                  <a:ext cx="599606" cy="6463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C57C42C-047C-4F5E-834B-7BCF1093F61D}"/>
                    </a:ext>
                  </a:extLst>
                </p:cNvPr>
                <p:cNvSpPr txBox="1"/>
                <p:nvPr/>
              </p:nvSpPr>
              <p:spPr>
                <a:xfrm>
                  <a:off x="9590584" y="4293617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C57C42C-047C-4F5E-834B-7BCF1093F6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90584" y="4293617"/>
                  <a:ext cx="599606" cy="6463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B6D271B-CFDE-4123-87D1-CB1F073381EB}"/>
              </a:ext>
            </a:extLst>
          </p:cNvPr>
          <p:cNvGrpSpPr/>
          <p:nvPr/>
        </p:nvGrpSpPr>
        <p:grpSpPr>
          <a:xfrm>
            <a:off x="8260074" y="1600200"/>
            <a:ext cx="973161" cy="834638"/>
            <a:chOff x="8260074" y="1600200"/>
            <a:chExt cx="973161" cy="83463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65738B5-D692-42DF-BDAC-9F0FE96F81DE}"/>
                </a:ext>
              </a:extLst>
            </p:cNvPr>
            <p:cNvSpPr/>
            <p:nvPr/>
          </p:nvSpPr>
          <p:spPr>
            <a:xfrm>
              <a:off x="8260074" y="1600200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F42ED9E-1154-41FD-8D62-E5031A9CD402}"/>
                    </a:ext>
                  </a:extLst>
                </p:cNvPr>
                <p:cNvSpPr txBox="1"/>
                <p:nvPr/>
              </p:nvSpPr>
              <p:spPr>
                <a:xfrm>
                  <a:off x="8846051" y="1788507"/>
                  <a:ext cx="38718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F42ED9E-1154-41FD-8D62-E5031A9CD4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6051" y="1788507"/>
                  <a:ext cx="387184" cy="64633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999F8C5-0163-437A-B750-A23F9B826BA2}"/>
              </a:ext>
            </a:extLst>
          </p:cNvPr>
          <p:cNvGrpSpPr/>
          <p:nvPr/>
        </p:nvGrpSpPr>
        <p:grpSpPr>
          <a:xfrm>
            <a:off x="10883383" y="1600200"/>
            <a:ext cx="911969" cy="974046"/>
            <a:chOff x="10883383" y="1600200"/>
            <a:chExt cx="911969" cy="97404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8F69862-A24F-411E-93EC-BF653A81A53F}"/>
                </a:ext>
              </a:extLst>
            </p:cNvPr>
            <p:cNvSpPr/>
            <p:nvPr/>
          </p:nvSpPr>
          <p:spPr>
            <a:xfrm>
              <a:off x="11442426" y="1600200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F779784-53FD-4E3D-BC5B-BD7C12F2F77D}"/>
                    </a:ext>
                  </a:extLst>
                </p:cNvPr>
                <p:cNvSpPr txBox="1"/>
                <p:nvPr/>
              </p:nvSpPr>
              <p:spPr>
                <a:xfrm>
                  <a:off x="10883383" y="1927915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F779784-53FD-4E3D-BC5B-BD7C12F2F7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83383" y="1927915"/>
                  <a:ext cx="599606" cy="6463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AD22E14-7B07-465C-B92A-CAF652E2E6E5}"/>
              </a:ext>
            </a:extLst>
          </p:cNvPr>
          <p:cNvGrpSpPr/>
          <p:nvPr/>
        </p:nvGrpSpPr>
        <p:grpSpPr>
          <a:xfrm>
            <a:off x="10950194" y="4360044"/>
            <a:ext cx="803442" cy="871274"/>
            <a:chOff x="10950194" y="4360044"/>
            <a:chExt cx="803442" cy="87127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9C50D2E-8C34-458F-BFCC-754491B0D6FA}"/>
                </a:ext>
              </a:extLst>
            </p:cNvPr>
            <p:cNvSpPr/>
            <p:nvPr/>
          </p:nvSpPr>
          <p:spPr>
            <a:xfrm>
              <a:off x="11400710" y="4878392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036145-CA6C-4416-A7D4-68FCE37AD9FE}"/>
                    </a:ext>
                  </a:extLst>
                </p:cNvPr>
                <p:cNvSpPr txBox="1"/>
                <p:nvPr/>
              </p:nvSpPr>
              <p:spPr>
                <a:xfrm>
                  <a:off x="10950194" y="4360044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036145-CA6C-4416-A7D4-68FCE37AD9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0194" y="4360044"/>
                  <a:ext cx="599606" cy="6463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EFD4E11-CD9D-4D01-BA20-1D86D1D3B02B}"/>
              </a:ext>
            </a:extLst>
          </p:cNvPr>
          <p:cNvGrpSpPr/>
          <p:nvPr/>
        </p:nvGrpSpPr>
        <p:grpSpPr>
          <a:xfrm>
            <a:off x="8260074" y="4339549"/>
            <a:ext cx="879246" cy="833202"/>
            <a:chOff x="8260074" y="4339549"/>
            <a:chExt cx="879246" cy="83320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61DC80-FEE6-4CB6-8D63-40AF6D484122}"/>
                </a:ext>
              </a:extLst>
            </p:cNvPr>
            <p:cNvSpPr/>
            <p:nvPr/>
          </p:nvSpPr>
          <p:spPr>
            <a:xfrm>
              <a:off x="8260074" y="4819825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8075245-CC6D-40C0-8A17-1499D5A8D825}"/>
                    </a:ext>
                  </a:extLst>
                </p:cNvPr>
                <p:cNvSpPr txBox="1"/>
                <p:nvPr/>
              </p:nvSpPr>
              <p:spPr>
                <a:xfrm>
                  <a:off x="8539714" y="4339549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8075245-CC6D-40C0-8A17-1499D5A8D8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9714" y="4339549"/>
                  <a:ext cx="599606" cy="64633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4A7C70-0E70-46B3-859E-655E2BEE168F}"/>
                  </a:ext>
                </a:extLst>
              </p:cNvPr>
              <p:cNvSpPr txBox="1"/>
              <p:nvPr/>
            </p:nvSpPr>
            <p:spPr>
              <a:xfrm>
                <a:off x="1371435" y="376504"/>
                <a:ext cx="2755561" cy="461665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4A7C70-0E70-46B3-859E-655E2BEE1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435" y="376504"/>
                <a:ext cx="2755561" cy="461665"/>
              </a:xfrm>
              <a:prstGeom prst="rect">
                <a:avLst/>
              </a:prstGeom>
              <a:blipFill>
                <a:blip r:embed="rId11"/>
                <a:stretch>
                  <a:fillRect b="-10390"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EA631BA-F757-4170-98FF-B7D36AEB3F72}"/>
                  </a:ext>
                </a:extLst>
              </p:cNvPr>
              <p:cNvSpPr txBox="1"/>
              <p:nvPr/>
            </p:nvSpPr>
            <p:spPr>
              <a:xfrm>
                <a:off x="231251" y="394085"/>
                <a:ext cx="1319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EA631BA-F757-4170-98FF-B7D36AEB3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51" y="394085"/>
                <a:ext cx="1319134" cy="400110"/>
              </a:xfrm>
              <a:prstGeom prst="rect">
                <a:avLst/>
              </a:prstGeom>
              <a:blipFill>
                <a:blip r:embed="rId1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8FDB07A-206E-46FD-913F-A3EE951B04E2}"/>
                  </a:ext>
                </a:extLst>
              </p:cNvPr>
              <p:cNvSpPr txBox="1"/>
              <p:nvPr/>
            </p:nvSpPr>
            <p:spPr>
              <a:xfrm>
                <a:off x="359358" y="1109210"/>
                <a:ext cx="1319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sub>
                      </m:sSub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8FDB07A-206E-46FD-913F-A3EE951B04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1109210"/>
                <a:ext cx="1319134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060969-346B-4B42-9DFC-F1D45FD5A965}"/>
                  </a:ext>
                </a:extLst>
              </p:cNvPr>
              <p:cNvSpPr txBox="1"/>
              <p:nvPr/>
            </p:nvSpPr>
            <p:spPr>
              <a:xfrm>
                <a:off x="1213694" y="938424"/>
                <a:ext cx="2173089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C060969-346B-4B42-9DFC-F1D45FD5A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694" y="938424"/>
                <a:ext cx="2173089" cy="72231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CC2C9B0-9687-474D-93CA-08D0C38471B8}"/>
                  </a:ext>
                </a:extLst>
              </p:cNvPr>
              <p:cNvSpPr txBox="1"/>
              <p:nvPr/>
            </p:nvSpPr>
            <p:spPr>
              <a:xfrm>
                <a:off x="3017763" y="860668"/>
                <a:ext cx="3015858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𝑽𝒒</m:t>
                      </m:r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CC2C9B0-9687-474D-93CA-08D0C3847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7763" y="860668"/>
                <a:ext cx="3015858" cy="72231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E82493-137E-4828-9E35-3A731E115D85}"/>
                  </a:ext>
                </a:extLst>
              </p:cNvPr>
              <p:cNvSpPr txBox="1"/>
              <p:nvPr/>
            </p:nvSpPr>
            <p:spPr>
              <a:xfrm>
                <a:off x="7350888" y="866662"/>
                <a:ext cx="2171298" cy="762132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000" b="0" i="0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IN" sz="2000" b="0" i="0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E82493-137E-4828-9E35-3A731E115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888" y="866662"/>
                <a:ext cx="2171298" cy="7621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F976B38-33D1-48EC-A8E0-0BDD28B1AB62}"/>
                  </a:ext>
                </a:extLst>
              </p:cNvPr>
              <p:cNvSpPr txBox="1"/>
              <p:nvPr/>
            </p:nvSpPr>
            <p:spPr>
              <a:xfrm>
                <a:off x="292559" y="1957963"/>
                <a:ext cx="206173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𝟑𝟏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𝟑𝟐</m:t>
                          </m:r>
                        </m:sub>
                      </m:sSub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F976B38-33D1-48EC-A8E0-0BDD28B1A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59" y="1957963"/>
                <a:ext cx="2061739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318DF98-BB1F-4786-A802-94205B377C22}"/>
                  </a:ext>
                </a:extLst>
              </p:cNvPr>
              <p:cNvSpPr txBox="1"/>
              <p:nvPr/>
            </p:nvSpPr>
            <p:spPr>
              <a:xfrm>
                <a:off x="2260728" y="1788507"/>
                <a:ext cx="1783978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√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318DF98-BB1F-4786-A802-94205B377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728" y="1788507"/>
                <a:ext cx="1783978" cy="72231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2B76D9B-5284-4778-8821-7E71E65CF92B}"/>
                  </a:ext>
                </a:extLst>
              </p:cNvPr>
              <p:cNvSpPr txBox="1"/>
              <p:nvPr/>
            </p:nvSpPr>
            <p:spPr>
              <a:xfrm>
                <a:off x="3995758" y="1759611"/>
                <a:ext cx="1889997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2B76D9B-5284-4778-8821-7E71E65CF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758" y="1759611"/>
                <a:ext cx="1889997" cy="72231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0A7F127-DC14-4F1D-A3A8-2401606505D5}"/>
                  </a:ext>
                </a:extLst>
              </p:cNvPr>
              <p:cNvSpPr txBox="1"/>
              <p:nvPr/>
            </p:nvSpPr>
            <p:spPr>
              <a:xfrm>
                <a:off x="5732575" y="1833549"/>
                <a:ext cx="2872862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0A7F127-DC14-4F1D-A3A8-240160650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575" y="1833549"/>
                <a:ext cx="2872862" cy="72231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276CC1F-8BEF-4488-94F3-FA0488EE11D7}"/>
                  </a:ext>
                </a:extLst>
              </p:cNvPr>
              <p:cNvSpPr txBox="1"/>
              <p:nvPr/>
            </p:nvSpPr>
            <p:spPr>
              <a:xfrm>
                <a:off x="438220" y="2888155"/>
                <a:ext cx="206173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276CC1F-8BEF-4488-94F3-FA0488EE1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20" y="2888155"/>
                <a:ext cx="2061739" cy="400110"/>
              </a:xfrm>
              <a:prstGeom prst="rect">
                <a:avLst/>
              </a:prstGeom>
              <a:blipFill>
                <a:blip r:embed="rId21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57F9900-BBC5-480D-A0C4-8C35F413AB6E}"/>
                  </a:ext>
                </a:extLst>
              </p:cNvPr>
              <p:cNvSpPr txBox="1"/>
              <p:nvPr/>
            </p:nvSpPr>
            <p:spPr>
              <a:xfrm>
                <a:off x="317072" y="3787569"/>
                <a:ext cx="287286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𝟒𝟏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𝟒𝟐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𝟒𝟑</m:t>
                          </m:r>
                        </m:sub>
                      </m:sSub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57F9900-BBC5-480D-A0C4-8C35F413A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072" y="3787569"/>
                <a:ext cx="287286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7EF3A62-C274-4EEA-BAF4-54F64BA820FF}"/>
                  </a:ext>
                </a:extLst>
              </p:cNvPr>
              <p:cNvSpPr txBox="1"/>
              <p:nvPr/>
            </p:nvSpPr>
            <p:spPr>
              <a:xfrm>
                <a:off x="3267565" y="3690056"/>
                <a:ext cx="1501247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7EF3A62-C274-4EEA-BAF4-54F64BA82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565" y="3690056"/>
                <a:ext cx="1501247" cy="72231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DA50982-D5B4-4E5B-8ECB-E92F7D3AA097}"/>
                  </a:ext>
                </a:extLst>
              </p:cNvPr>
              <p:cNvSpPr txBox="1"/>
              <p:nvPr/>
            </p:nvSpPr>
            <p:spPr>
              <a:xfrm>
                <a:off x="4672213" y="3592817"/>
                <a:ext cx="1783978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√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DA50982-D5B4-4E5B-8ECB-E92F7D3AA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213" y="3592817"/>
                <a:ext cx="1783978" cy="72231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5C155E3-96EC-4380-BBE8-CA8D687AE29D}"/>
                  </a:ext>
                </a:extLst>
              </p:cNvPr>
              <p:cNvSpPr txBox="1"/>
              <p:nvPr/>
            </p:nvSpPr>
            <p:spPr>
              <a:xfrm>
                <a:off x="6823120" y="3665529"/>
                <a:ext cx="1501247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5C155E3-96EC-4380-BBE8-CA8D687AE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120" y="3665529"/>
                <a:ext cx="1501247" cy="72231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1E8FC3B-A558-4D04-8822-20B7E431E586}"/>
                  </a:ext>
                </a:extLst>
              </p:cNvPr>
              <p:cNvSpPr txBox="1"/>
              <p:nvPr/>
            </p:nvSpPr>
            <p:spPr>
              <a:xfrm>
                <a:off x="1051014" y="4447595"/>
                <a:ext cx="3474678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1E8FC3B-A558-4D04-8822-20B7E431E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14" y="4447595"/>
                <a:ext cx="3474678" cy="72231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CF204C8-5CEB-4707-BB6C-777FD44127DE}"/>
                  </a:ext>
                </a:extLst>
              </p:cNvPr>
              <p:cNvSpPr txBox="1"/>
              <p:nvPr/>
            </p:nvSpPr>
            <p:spPr>
              <a:xfrm>
                <a:off x="4272997" y="4409568"/>
                <a:ext cx="2872862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CF204C8-5CEB-4707-BB6C-777FD4412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997" y="4409568"/>
                <a:ext cx="2872862" cy="72231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0C3908-F3BD-4C4A-94F2-27D9A04B3FD6}"/>
                  </a:ext>
                </a:extLst>
              </p:cNvPr>
              <p:cNvSpPr txBox="1"/>
              <p:nvPr/>
            </p:nvSpPr>
            <p:spPr>
              <a:xfrm>
                <a:off x="2843206" y="5692542"/>
                <a:ext cx="234996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0C3908-F3BD-4C4A-94F2-27D9A04B3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206" y="5692542"/>
                <a:ext cx="2349963" cy="400110"/>
              </a:xfrm>
              <a:prstGeom prst="rect">
                <a:avLst/>
              </a:prstGeom>
              <a:blipFill>
                <a:blip r:embed="rId2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F4ABC92-B286-48CC-9CFC-769E57068EE9}"/>
                  </a:ext>
                </a:extLst>
              </p:cNvPr>
              <p:cNvSpPr txBox="1"/>
              <p:nvPr/>
            </p:nvSpPr>
            <p:spPr>
              <a:xfrm>
                <a:off x="3280513" y="2703425"/>
                <a:ext cx="3244232" cy="76957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F4ABC92-B286-48CC-9CFC-769E57068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0513" y="2703425"/>
                <a:ext cx="3244232" cy="76957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597D12-9687-4DD6-8383-1172BCD330EA}"/>
                  </a:ext>
                </a:extLst>
              </p:cNvPr>
              <p:cNvSpPr txBox="1"/>
              <p:nvPr/>
            </p:nvSpPr>
            <p:spPr>
              <a:xfrm>
                <a:off x="7573086" y="5367849"/>
                <a:ext cx="3690701" cy="76957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597D12-9687-4DD6-8383-1172BCD33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086" y="5367849"/>
                <a:ext cx="3690701" cy="76957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F50395E-099C-4A7A-8626-AE5677F30195}"/>
                  </a:ext>
                </a:extLst>
              </p:cNvPr>
              <p:cNvSpPr txBox="1"/>
              <p:nvPr/>
            </p:nvSpPr>
            <p:spPr>
              <a:xfrm>
                <a:off x="6596429" y="1044305"/>
                <a:ext cx="90122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𝑶𝒓</m:t>
                      </m:r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F50395E-099C-4A7A-8626-AE5677F30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429" y="1044305"/>
                <a:ext cx="901221" cy="40011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DEE89F5-0459-41DC-9B6C-AE54295D3E9C}"/>
                  </a:ext>
                </a:extLst>
              </p:cNvPr>
              <p:cNvSpPr txBox="1"/>
              <p:nvPr/>
            </p:nvSpPr>
            <p:spPr>
              <a:xfrm>
                <a:off x="2282399" y="2920728"/>
                <a:ext cx="90122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𝑶𝒓</m:t>
                      </m:r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DEE89F5-0459-41DC-9B6C-AE54295D3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399" y="2920728"/>
                <a:ext cx="901221" cy="40011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2248418-F344-4411-BB06-442C80B9E603}"/>
                  </a:ext>
                </a:extLst>
              </p:cNvPr>
              <p:cNvSpPr txBox="1"/>
              <p:nvPr/>
            </p:nvSpPr>
            <p:spPr>
              <a:xfrm>
                <a:off x="6033621" y="5662890"/>
                <a:ext cx="90122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𝑶𝒓</m:t>
                      </m:r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2248418-F344-4411-BB06-442C80B9E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621" y="5662890"/>
                <a:ext cx="901221" cy="40011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038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29" grpId="0" animBg="1"/>
      <p:bldP spid="31" grpId="0"/>
      <p:bldP spid="32" grpId="0"/>
      <p:bldP spid="33" grpId="0"/>
      <p:bldP spid="34" grpId="0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4" grpId="0"/>
      <p:bldP spid="45" grpId="0"/>
      <p:bldP spid="47" grpId="0"/>
      <p:bldP spid="48" grpId="0"/>
      <p:bldP spid="49" grpId="0"/>
      <p:bldP spid="50" grpId="0"/>
      <p:bldP spid="51" grpId="0" animBg="1"/>
      <p:bldP spid="53" grpId="0" animBg="1"/>
      <p:bldP spid="55" grpId="0"/>
      <p:bldP spid="56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08E8A4-E8D5-4780-9356-8A6AA5D2D6C8}"/>
              </a:ext>
            </a:extLst>
          </p:cNvPr>
          <p:cNvSpPr/>
          <p:nvPr/>
        </p:nvSpPr>
        <p:spPr>
          <a:xfrm>
            <a:off x="8498897" y="1921042"/>
            <a:ext cx="3015916" cy="3015916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IN" sz="2800" b="1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F9A63-5EEA-455C-B198-C64E1619EF89}"/>
              </a:ext>
            </a:extLst>
          </p:cNvPr>
          <p:cNvCxnSpPr>
            <a:cxnSpLocks/>
          </p:cNvCxnSpPr>
          <p:nvPr/>
        </p:nvCxnSpPr>
        <p:spPr>
          <a:xfrm>
            <a:off x="8493125" y="1933525"/>
            <a:ext cx="3015858" cy="2976951"/>
          </a:xfrm>
          <a:prstGeom prst="line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916C148-9B87-457B-9FC9-3C6C78C06875}"/>
                  </a:ext>
                </a:extLst>
              </p:cNvPr>
              <p:cNvSpPr txBox="1"/>
              <p:nvPr/>
            </p:nvSpPr>
            <p:spPr>
              <a:xfrm>
                <a:off x="9750018" y="2920728"/>
                <a:ext cx="280737" cy="7116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IN" sz="36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sz="36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IN" sz="36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916C148-9B87-457B-9FC9-3C6C78C06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0018" y="2920728"/>
                <a:ext cx="280737" cy="711670"/>
              </a:xfrm>
              <a:prstGeom prst="rect">
                <a:avLst/>
              </a:prstGeom>
              <a:blipFill>
                <a:blip r:embed="rId2"/>
                <a:stretch>
                  <a:fillRect r="-2391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643E31-6549-428C-A3FA-107B5704255A}"/>
                  </a:ext>
                </a:extLst>
              </p:cNvPr>
              <p:cNvSpPr txBox="1"/>
              <p:nvPr/>
            </p:nvSpPr>
            <p:spPr>
              <a:xfrm>
                <a:off x="8436537" y="3291656"/>
                <a:ext cx="59960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6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0643E31-6549-428C-A3FA-107B57042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6537" y="3291656"/>
                <a:ext cx="599606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A6DB9A-6500-4FDF-AE30-DC7DE39383B6}"/>
                  </a:ext>
                </a:extLst>
              </p:cNvPr>
              <p:cNvSpPr txBox="1"/>
              <p:nvPr/>
            </p:nvSpPr>
            <p:spPr>
              <a:xfrm>
                <a:off x="10801104" y="3291656"/>
                <a:ext cx="59960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6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EA6DB9A-6500-4FDF-AE30-DC7DE3938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1104" y="3291656"/>
                <a:ext cx="59960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D66C6C-EBCC-4B4C-8CAE-9F5BAEDEDE2F}"/>
                  </a:ext>
                </a:extLst>
              </p:cNvPr>
              <p:cNvSpPr txBox="1"/>
              <p:nvPr/>
            </p:nvSpPr>
            <p:spPr>
              <a:xfrm>
                <a:off x="9653732" y="1958711"/>
                <a:ext cx="59960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6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D66C6C-EBCC-4B4C-8CAE-9F5BAEDED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3732" y="1958711"/>
                <a:ext cx="599606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C57C42C-047C-4F5E-834B-7BCF1093F61D}"/>
                  </a:ext>
                </a:extLst>
              </p:cNvPr>
              <p:cNvSpPr txBox="1"/>
              <p:nvPr/>
            </p:nvSpPr>
            <p:spPr>
              <a:xfrm>
                <a:off x="9590584" y="4293617"/>
                <a:ext cx="59960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6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C57C42C-047C-4F5E-834B-7BCF1093F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0584" y="4293617"/>
                <a:ext cx="599606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AB6D271B-CFDE-4123-87D1-CB1F073381EB}"/>
              </a:ext>
            </a:extLst>
          </p:cNvPr>
          <p:cNvGrpSpPr/>
          <p:nvPr/>
        </p:nvGrpSpPr>
        <p:grpSpPr>
          <a:xfrm>
            <a:off x="8260074" y="1600200"/>
            <a:ext cx="973161" cy="834638"/>
            <a:chOff x="8260074" y="1600200"/>
            <a:chExt cx="973161" cy="83463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65738B5-D692-42DF-BDAC-9F0FE96F81DE}"/>
                </a:ext>
              </a:extLst>
            </p:cNvPr>
            <p:cNvSpPr/>
            <p:nvPr/>
          </p:nvSpPr>
          <p:spPr>
            <a:xfrm>
              <a:off x="8260074" y="1600200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F42ED9E-1154-41FD-8D62-E5031A9CD402}"/>
                    </a:ext>
                  </a:extLst>
                </p:cNvPr>
                <p:cNvSpPr txBox="1"/>
                <p:nvPr/>
              </p:nvSpPr>
              <p:spPr>
                <a:xfrm>
                  <a:off x="8846051" y="1788507"/>
                  <a:ext cx="38718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F42ED9E-1154-41FD-8D62-E5031A9CD4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6051" y="1788507"/>
                  <a:ext cx="387184" cy="64633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999F8C5-0163-437A-B750-A23F9B826BA2}"/>
              </a:ext>
            </a:extLst>
          </p:cNvPr>
          <p:cNvGrpSpPr/>
          <p:nvPr/>
        </p:nvGrpSpPr>
        <p:grpSpPr>
          <a:xfrm>
            <a:off x="10883383" y="1600200"/>
            <a:ext cx="911969" cy="974046"/>
            <a:chOff x="10883383" y="1600200"/>
            <a:chExt cx="911969" cy="97404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8F69862-A24F-411E-93EC-BF653A81A53F}"/>
                </a:ext>
              </a:extLst>
            </p:cNvPr>
            <p:cNvSpPr/>
            <p:nvPr/>
          </p:nvSpPr>
          <p:spPr>
            <a:xfrm>
              <a:off x="11442426" y="1600200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F779784-53FD-4E3D-BC5B-BD7C12F2F77D}"/>
                    </a:ext>
                  </a:extLst>
                </p:cNvPr>
                <p:cNvSpPr txBox="1"/>
                <p:nvPr/>
              </p:nvSpPr>
              <p:spPr>
                <a:xfrm>
                  <a:off x="10883383" y="1927915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F779784-53FD-4E3D-BC5B-BD7C12F2F7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83383" y="1927915"/>
                  <a:ext cx="599606" cy="6463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AD22E14-7B07-465C-B92A-CAF652E2E6E5}"/>
              </a:ext>
            </a:extLst>
          </p:cNvPr>
          <p:cNvGrpSpPr/>
          <p:nvPr/>
        </p:nvGrpSpPr>
        <p:grpSpPr>
          <a:xfrm>
            <a:off x="10950194" y="4360044"/>
            <a:ext cx="803442" cy="871274"/>
            <a:chOff x="10950194" y="4360044"/>
            <a:chExt cx="803442" cy="87127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9C50D2E-8C34-458F-BFCC-754491B0D6FA}"/>
                </a:ext>
              </a:extLst>
            </p:cNvPr>
            <p:cNvSpPr/>
            <p:nvPr/>
          </p:nvSpPr>
          <p:spPr>
            <a:xfrm>
              <a:off x="11400710" y="4878392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036145-CA6C-4416-A7D4-68FCE37AD9FE}"/>
                    </a:ext>
                  </a:extLst>
                </p:cNvPr>
                <p:cNvSpPr txBox="1"/>
                <p:nvPr/>
              </p:nvSpPr>
              <p:spPr>
                <a:xfrm>
                  <a:off x="10950194" y="4360044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C036145-CA6C-4416-A7D4-68FCE37AD9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0194" y="4360044"/>
                  <a:ext cx="599606" cy="6463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EFD4E11-CD9D-4D01-BA20-1D86D1D3B02B}"/>
              </a:ext>
            </a:extLst>
          </p:cNvPr>
          <p:cNvGrpSpPr/>
          <p:nvPr/>
        </p:nvGrpSpPr>
        <p:grpSpPr>
          <a:xfrm>
            <a:off x="8260074" y="4339549"/>
            <a:ext cx="879246" cy="833202"/>
            <a:chOff x="8260074" y="4339549"/>
            <a:chExt cx="879246" cy="83320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61DC80-FEE6-4CB6-8D63-40AF6D484122}"/>
                </a:ext>
              </a:extLst>
            </p:cNvPr>
            <p:cNvSpPr/>
            <p:nvPr/>
          </p:nvSpPr>
          <p:spPr>
            <a:xfrm>
              <a:off x="8260074" y="4819825"/>
              <a:ext cx="352926" cy="3529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80531" h="180531"/>
              <a:bevelB w="180531" h="180531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8075245-CC6D-40C0-8A17-1499D5A8D825}"/>
                    </a:ext>
                  </a:extLst>
                </p:cNvPr>
                <p:cNvSpPr txBox="1"/>
                <p:nvPr/>
              </p:nvSpPr>
              <p:spPr>
                <a:xfrm>
                  <a:off x="8539714" y="4339549"/>
                  <a:ext cx="599606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3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oMath>
                    </m:oMathPara>
                  </a14:m>
                  <a:endParaRPr lang="en-IN" sz="36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8075245-CC6D-40C0-8A17-1499D5A8D8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9714" y="4339549"/>
                  <a:ext cx="599606" cy="64633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4A7C70-0E70-46B3-859E-655E2BEE168F}"/>
                  </a:ext>
                </a:extLst>
              </p:cNvPr>
              <p:cNvSpPr txBox="1"/>
              <p:nvPr/>
            </p:nvSpPr>
            <p:spPr>
              <a:xfrm>
                <a:off x="524952" y="718176"/>
                <a:ext cx="2171299" cy="461665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4A7C70-0E70-46B3-859E-655E2BEE1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52" y="718176"/>
                <a:ext cx="2171299" cy="461665"/>
              </a:xfrm>
              <a:prstGeom prst="rect">
                <a:avLst/>
              </a:prstGeom>
              <a:blipFill>
                <a:blip r:embed="rId11"/>
                <a:stretch>
                  <a:fillRect b="-8974"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E82493-137E-4828-9E35-3A731E115D85}"/>
                  </a:ext>
                </a:extLst>
              </p:cNvPr>
              <p:cNvSpPr txBox="1"/>
              <p:nvPr/>
            </p:nvSpPr>
            <p:spPr>
              <a:xfrm>
                <a:off x="2958770" y="589009"/>
                <a:ext cx="2171298" cy="762132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000" b="0" i="0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IN" sz="2000" b="0" i="0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E82493-137E-4828-9E35-3A731E115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770" y="589009"/>
                <a:ext cx="2171298" cy="7621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F4ABC92-B286-48CC-9CFC-769E57068EE9}"/>
                  </a:ext>
                </a:extLst>
              </p:cNvPr>
              <p:cNvSpPr txBox="1"/>
              <p:nvPr/>
            </p:nvSpPr>
            <p:spPr>
              <a:xfrm>
                <a:off x="5295482" y="575703"/>
                <a:ext cx="3244232" cy="76957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F4ABC92-B286-48CC-9CFC-769E57068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482" y="575703"/>
                <a:ext cx="3244232" cy="76957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597D12-9687-4DD6-8383-1172BCD330EA}"/>
                  </a:ext>
                </a:extLst>
              </p:cNvPr>
              <p:cNvSpPr txBox="1"/>
              <p:nvPr/>
            </p:nvSpPr>
            <p:spPr>
              <a:xfrm>
                <a:off x="4869011" y="2684965"/>
                <a:ext cx="3182352" cy="76957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597D12-9687-4DD6-8383-1172BCD33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011" y="2684965"/>
                <a:ext cx="3182352" cy="7695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3EF59C-45CE-471F-93F0-165267B6DC66}"/>
                  </a:ext>
                </a:extLst>
              </p:cNvPr>
              <p:cNvSpPr txBox="1"/>
              <p:nvPr/>
            </p:nvSpPr>
            <p:spPr>
              <a:xfrm>
                <a:off x="524952" y="1880839"/>
                <a:ext cx="3406975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23EF59C-45CE-471F-93F0-165267B6D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52" y="1880839"/>
                <a:ext cx="3406975" cy="461665"/>
              </a:xfrm>
              <a:prstGeom prst="rect">
                <a:avLst/>
              </a:prstGeom>
              <a:blipFill>
                <a:blip r:embed="rId15"/>
                <a:stretch>
                  <a:fillRect b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0565B1B-43E9-447E-A68C-AA98186CAAC3}"/>
                  </a:ext>
                </a:extLst>
              </p:cNvPr>
              <p:cNvSpPr txBox="1"/>
              <p:nvPr/>
            </p:nvSpPr>
            <p:spPr>
              <a:xfrm>
                <a:off x="212153" y="2666868"/>
                <a:ext cx="2171298" cy="7621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0+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0565B1B-43E9-447E-A68C-AA98186CA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53" y="2666868"/>
                <a:ext cx="2171298" cy="7621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6EA93D7-DE20-4E08-9185-3F9084C35CEB}"/>
                  </a:ext>
                </a:extLst>
              </p:cNvPr>
              <p:cNvSpPr txBox="1"/>
              <p:nvPr/>
            </p:nvSpPr>
            <p:spPr>
              <a:xfrm>
                <a:off x="2050059" y="2672215"/>
                <a:ext cx="3244232" cy="76957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6EA93D7-DE20-4E08-9185-3F9084C35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059" y="2672215"/>
                <a:ext cx="3244232" cy="76957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1081337-A8DB-4ADA-8039-1556ED1CBB2D}"/>
                  </a:ext>
                </a:extLst>
              </p:cNvPr>
              <p:cNvSpPr txBox="1"/>
              <p:nvPr/>
            </p:nvSpPr>
            <p:spPr>
              <a:xfrm>
                <a:off x="-629095" y="3695281"/>
                <a:ext cx="7254758" cy="7621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1081337-A8DB-4ADA-8039-1556ED1CB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9095" y="3695281"/>
                <a:ext cx="7254758" cy="7621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B4D02F-9648-4639-9C63-2C6ED7CF2C11}"/>
                  </a:ext>
                </a:extLst>
              </p:cNvPr>
              <p:cNvSpPr txBox="1"/>
              <p:nvPr/>
            </p:nvSpPr>
            <p:spPr>
              <a:xfrm>
                <a:off x="-572507" y="4625309"/>
                <a:ext cx="7254758" cy="7621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4+</m:t>
                          </m:r>
                          <m:f>
                            <m:fPr>
                              <m:ctrlP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0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B4D02F-9648-4639-9C63-2C6ED7CF2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72507" y="4625309"/>
                <a:ext cx="7254758" cy="7621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335D266-1704-4D16-92FA-B4DDC785939A}"/>
                  </a:ext>
                </a:extLst>
              </p:cNvPr>
              <p:cNvSpPr txBox="1"/>
              <p:nvPr/>
            </p:nvSpPr>
            <p:spPr>
              <a:xfrm>
                <a:off x="-171454" y="5439984"/>
                <a:ext cx="7254758" cy="7621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0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b="0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4+√2 </m:t>
                          </m:r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335D266-1704-4D16-92FA-B4DDC7859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1454" y="5439984"/>
                <a:ext cx="7254758" cy="7621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675F492-E7F2-42A0-8FB8-735B64F6938C}"/>
                  </a:ext>
                </a:extLst>
              </p:cNvPr>
              <p:cNvSpPr txBox="1"/>
              <p:nvPr/>
            </p:nvSpPr>
            <p:spPr>
              <a:xfrm>
                <a:off x="8493125" y="539032"/>
                <a:ext cx="3302227" cy="76957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p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√</m:t>
                              </m:r>
                              <m:r>
                                <a:rPr lang="en-IN" sz="20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lang="en-IN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675F492-E7F2-42A0-8FB8-735B64F69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125" y="539032"/>
                <a:ext cx="3302227" cy="76957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1123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6" grpId="0"/>
      <p:bldP spid="60" grpId="0"/>
      <p:bldP spid="65" grpId="0"/>
      <p:bldP spid="66" grpId="0"/>
      <p:bldP spid="67" grpId="0"/>
      <p:bldP spid="6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10648</TotalTime>
  <Words>505</Words>
  <Application>Microsoft Office PowerPoint</Application>
  <PresentationFormat>Widescreen</PresentationFormat>
  <Paragraphs>116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296</cp:revision>
  <dcterms:created xsi:type="dcterms:W3CDTF">2020-07-03T02:55:28Z</dcterms:created>
  <dcterms:modified xsi:type="dcterms:W3CDTF">2026-05-31T14:15:01Z</dcterms:modified>
</cp:coreProperties>
</file>