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76" r:id="rId3"/>
    <p:sldId id="296" r:id="rId4"/>
    <p:sldId id="291" r:id="rId5"/>
    <p:sldId id="294" r:id="rId6"/>
    <p:sldId id="295" r:id="rId7"/>
    <p:sldId id="289" r:id="rId8"/>
    <p:sldId id="297" r:id="rId9"/>
    <p:sldId id="298" r:id="rId10"/>
    <p:sldId id="293" r:id="rId11"/>
    <p:sldId id="299" r:id="rId12"/>
    <p:sldId id="300" r:id="rId13"/>
    <p:sldId id="288" r:id="rId14"/>
    <p:sldId id="301" r:id="rId15"/>
    <p:sldId id="30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+2yKgEQu2yAHiEaYtWpSow==" hashData="+bC30u832TtdvvOdcca/D7fDmGX3RgMuWmv7iVpMR1UguVEhaqcFrtQa1p/MhHV4HxGJtSH63OckDdMevcyYjA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MITH P" initials="SP" lastIdx="1" clrIdx="0">
    <p:extLst>
      <p:ext uri="{19B8F6BF-5375-455C-9EA6-DF929625EA0E}">
        <p15:presenceInfo xmlns:p15="http://schemas.microsoft.com/office/powerpoint/2012/main" userId="79f682cf9aa2df3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804B"/>
    <a:srgbClr val="FF8989"/>
    <a:srgbClr val="111E35"/>
    <a:srgbClr val="FF9900"/>
    <a:srgbClr val="5F87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2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ITH P" userId="79f682cf9aa2df33" providerId="LiveId" clId="{49E79142-1A95-4C36-BD2B-A8E8D773F949}"/>
    <pc:docChg chg="undo custSel addSld modSld">
      <pc:chgData name="SUMITH P" userId="79f682cf9aa2df33" providerId="LiveId" clId="{49E79142-1A95-4C36-BD2B-A8E8D773F949}" dt="2026-05-30T16:41:46.696" v="321"/>
      <pc:docMkLst>
        <pc:docMk/>
      </pc:docMkLst>
      <pc:sldChg chg="modSp mod">
        <pc:chgData name="SUMITH P" userId="79f682cf9aa2df33" providerId="LiveId" clId="{49E79142-1A95-4C36-BD2B-A8E8D773F949}" dt="2026-05-28T17:04:38.400" v="26" actId="207"/>
        <pc:sldMkLst>
          <pc:docMk/>
          <pc:sldMk cId="942634839" sldId="288"/>
        </pc:sldMkLst>
        <pc:spChg chg="mod">
          <ac:chgData name="SUMITH P" userId="79f682cf9aa2df33" providerId="LiveId" clId="{49E79142-1A95-4C36-BD2B-A8E8D773F949}" dt="2026-05-28T17:04:38.400" v="26" actId="207"/>
          <ac:spMkLst>
            <pc:docMk/>
            <pc:sldMk cId="942634839" sldId="288"/>
            <ac:spMk id="2" creationId="{90E422BA-3915-4F97-9CD0-569E303CE845}"/>
          </ac:spMkLst>
        </pc:spChg>
      </pc:sldChg>
      <pc:sldChg chg="modSp mod">
        <pc:chgData name="SUMITH P" userId="79f682cf9aa2df33" providerId="LiveId" clId="{49E79142-1A95-4C36-BD2B-A8E8D773F949}" dt="2026-05-28T17:03:30.290" v="8" actId="1076"/>
        <pc:sldMkLst>
          <pc:docMk/>
          <pc:sldMk cId="576602134" sldId="289"/>
        </pc:sldMkLst>
        <pc:spChg chg="mod">
          <ac:chgData name="SUMITH P" userId="79f682cf9aa2df33" providerId="LiveId" clId="{49E79142-1A95-4C36-BD2B-A8E8D773F949}" dt="2026-05-28T17:03:30.290" v="8" actId="1076"/>
          <ac:spMkLst>
            <pc:docMk/>
            <pc:sldMk cId="576602134" sldId="289"/>
            <ac:spMk id="2" creationId="{68901FE3-FC76-4554-AD5B-FE1CBC470DAC}"/>
          </ac:spMkLst>
        </pc:spChg>
      </pc:sldChg>
      <pc:sldChg chg="modSp mod">
        <pc:chgData name="SUMITH P" userId="79f682cf9aa2df33" providerId="LiveId" clId="{49E79142-1A95-4C36-BD2B-A8E8D773F949}" dt="2026-05-30T16:22:28.930" v="34" actId="14100"/>
        <pc:sldMkLst>
          <pc:docMk/>
          <pc:sldMk cId="1319106052" sldId="290"/>
        </pc:sldMkLst>
        <pc:spChg chg="mod">
          <ac:chgData name="SUMITH P" userId="79f682cf9aa2df33" providerId="LiveId" clId="{49E79142-1A95-4C36-BD2B-A8E8D773F949}" dt="2026-05-30T16:22:20.689" v="33" actId="403"/>
          <ac:spMkLst>
            <pc:docMk/>
            <pc:sldMk cId="1319106052" sldId="290"/>
            <ac:spMk id="4" creationId="{A8C038B3-BB54-41B6-AAAE-CAB72D4B6FA0}"/>
          </ac:spMkLst>
        </pc:spChg>
        <pc:spChg chg="mod">
          <ac:chgData name="SUMITH P" userId="79f682cf9aa2df33" providerId="LiveId" clId="{49E79142-1A95-4C36-BD2B-A8E8D773F949}" dt="2026-05-30T16:22:20.689" v="33" actId="403"/>
          <ac:spMkLst>
            <pc:docMk/>
            <pc:sldMk cId="1319106052" sldId="290"/>
            <ac:spMk id="5" creationId="{7D21A6B6-D057-4BC8-8038-681A673B6699}"/>
          </ac:spMkLst>
        </pc:spChg>
        <pc:spChg chg="mod">
          <ac:chgData name="SUMITH P" userId="79f682cf9aa2df33" providerId="LiveId" clId="{49E79142-1A95-4C36-BD2B-A8E8D773F949}" dt="2026-05-30T16:22:28.930" v="34" actId="14100"/>
          <ac:spMkLst>
            <pc:docMk/>
            <pc:sldMk cId="1319106052" sldId="290"/>
            <ac:spMk id="6" creationId="{34586F6C-128A-4EB0-B10F-1C8A209A9E6D}"/>
          </ac:spMkLst>
        </pc:spChg>
        <pc:spChg chg="mod">
          <ac:chgData name="SUMITH P" userId="79f682cf9aa2df33" providerId="LiveId" clId="{49E79142-1A95-4C36-BD2B-A8E8D773F949}" dt="2026-05-30T16:22:20.689" v="33" actId="403"/>
          <ac:spMkLst>
            <pc:docMk/>
            <pc:sldMk cId="1319106052" sldId="290"/>
            <ac:spMk id="7" creationId="{CEDCC2EA-2F60-411A-B368-D91F9B571529}"/>
          </ac:spMkLst>
        </pc:spChg>
      </pc:sldChg>
      <pc:sldChg chg="modSp mod">
        <pc:chgData name="SUMITH P" userId="79f682cf9aa2df33" providerId="LiveId" clId="{49E79142-1A95-4C36-BD2B-A8E8D773F949}" dt="2026-05-28T17:04:04.352" v="17" actId="207"/>
        <pc:sldMkLst>
          <pc:docMk/>
          <pc:sldMk cId="1679645694" sldId="293"/>
        </pc:sldMkLst>
        <pc:spChg chg="mod">
          <ac:chgData name="SUMITH P" userId="79f682cf9aa2df33" providerId="LiveId" clId="{49E79142-1A95-4C36-BD2B-A8E8D773F949}" dt="2026-05-28T17:04:04.352" v="17" actId="207"/>
          <ac:spMkLst>
            <pc:docMk/>
            <pc:sldMk cId="1679645694" sldId="293"/>
            <ac:spMk id="4" creationId="{55683AA9-922E-4B9C-98E8-E624EADCDDBE}"/>
          </ac:spMkLst>
        </pc:spChg>
      </pc:sldChg>
      <pc:sldChg chg="modSp mod">
        <pc:chgData name="SUMITH P" userId="79f682cf9aa2df33" providerId="LiveId" clId="{49E79142-1A95-4C36-BD2B-A8E8D773F949}" dt="2026-05-28T17:03:43.132" v="11" actId="1076"/>
        <pc:sldMkLst>
          <pc:docMk/>
          <pc:sldMk cId="2596133622" sldId="297"/>
        </pc:sldMkLst>
        <pc:spChg chg="mod">
          <ac:chgData name="SUMITH P" userId="79f682cf9aa2df33" providerId="LiveId" clId="{49E79142-1A95-4C36-BD2B-A8E8D773F949}" dt="2026-05-28T17:03:43.132" v="11" actId="1076"/>
          <ac:spMkLst>
            <pc:docMk/>
            <pc:sldMk cId="2596133622" sldId="297"/>
            <ac:spMk id="3" creationId="{A4811749-0B07-4F67-BD04-977C771F8B42}"/>
          </ac:spMkLst>
        </pc:spChg>
      </pc:sldChg>
      <pc:sldChg chg="modSp mod">
        <pc:chgData name="SUMITH P" userId="79f682cf9aa2df33" providerId="LiveId" clId="{49E79142-1A95-4C36-BD2B-A8E8D773F949}" dt="2026-05-28T17:03:53.780" v="14" actId="207"/>
        <pc:sldMkLst>
          <pc:docMk/>
          <pc:sldMk cId="2071363731" sldId="298"/>
        </pc:sldMkLst>
        <pc:spChg chg="mod">
          <ac:chgData name="SUMITH P" userId="79f682cf9aa2df33" providerId="LiveId" clId="{49E79142-1A95-4C36-BD2B-A8E8D773F949}" dt="2026-05-28T17:03:53.780" v="14" actId="207"/>
          <ac:spMkLst>
            <pc:docMk/>
            <pc:sldMk cId="2071363731" sldId="298"/>
            <ac:spMk id="3" creationId="{CC751710-2411-4FFD-A459-F89594DF9F6D}"/>
          </ac:spMkLst>
        </pc:spChg>
      </pc:sldChg>
      <pc:sldChg chg="addSp delSp modSp mod delAnim modAnim">
        <pc:chgData name="SUMITH P" userId="79f682cf9aa2df33" providerId="LiveId" clId="{49E79142-1A95-4C36-BD2B-A8E8D773F949}" dt="2026-05-28T17:04:16.110" v="20" actId="1076"/>
        <pc:sldMkLst>
          <pc:docMk/>
          <pc:sldMk cId="3431005493" sldId="299"/>
        </pc:sldMkLst>
        <pc:spChg chg="mod">
          <ac:chgData name="SUMITH P" userId="79f682cf9aa2df33" providerId="LiveId" clId="{49E79142-1A95-4C36-BD2B-A8E8D773F949}" dt="2026-05-28T17:04:16.110" v="20" actId="1076"/>
          <ac:spMkLst>
            <pc:docMk/>
            <pc:sldMk cId="3431005493" sldId="299"/>
            <ac:spMk id="4" creationId="{55683AA9-922E-4B9C-98E8-E624EADCDDBE}"/>
          </ac:spMkLst>
        </pc:spChg>
        <pc:spChg chg="add mod">
          <ac:chgData name="SUMITH P" userId="79f682cf9aa2df33" providerId="LiveId" clId="{49E79142-1A95-4C36-BD2B-A8E8D773F949}" dt="2026-05-28T17:03:07.514" v="4" actId="20577"/>
          <ac:spMkLst>
            <pc:docMk/>
            <pc:sldMk cId="3431005493" sldId="299"/>
            <ac:spMk id="8" creationId="{E50C683C-44D4-2BD9-3F7F-6B27DF589F39}"/>
          </ac:spMkLst>
        </pc:spChg>
      </pc:sldChg>
      <pc:sldChg chg="modSp mod">
        <pc:chgData name="SUMITH P" userId="79f682cf9aa2df33" providerId="LiveId" clId="{49E79142-1A95-4C36-BD2B-A8E8D773F949}" dt="2026-05-28T17:04:29.129" v="23" actId="207"/>
        <pc:sldMkLst>
          <pc:docMk/>
          <pc:sldMk cId="2200503034" sldId="300"/>
        </pc:sldMkLst>
        <pc:spChg chg="mod">
          <ac:chgData name="SUMITH P" userId="79f682cf9aa2df33" providerId="LiveId" clId="{49E79142-1A95-4C36-BD2B-A8E8D773F949}" dt="2026-05-28T17:04:29.129" v="23" actId="207"/>
          <ac:spMkLst>
            <pc:docMk/>
            <pc:sldMk cId="2200503034" sldId="300"/>
            <ac:spMk id="4" creationId="{55683AA9-922E-4B9C-98E8-E624EADCDDBE}"/>
          </ac:spMkLst>
        </pc:spChg>
      </pc:sldChg>
      <pc:sldChg chg="modSp mod">
        <pc:chgData name="SUMITH P" userId="79f682cf9aa2df33" providerId="LiveId" clId="{49E79142-1A95-4C36-BD2B-A8E8D773F949}" dt="2026-05-28T17:04:52.040" v="29" actId="1076"/>
        <pc:sldMkLst>
          <pc:docMk/>
          <pc:sldMk cId="1302820558" sldId="301"/>
        </pc:sldMkLst>
        <pc:spChg chg="mod">
          <ac:chgData name="SUMITH P" userId="79f682cf9aa2df33" providerId="LiveId" clId="{49E79142-1A95-4C36-BD2B-A8E8D773F949}" dt="2026-05-28T17:04:52.040" v="29" actId="1076"/>
          <ac:spMkLst>
            <pc:docMk/>
            <pc:sldMk cId="1302820558" sldId="301"/>
            <ac:spMk id="37" creationId="{2958BBCB-E947-40DE-8C84-7A412AADB13C}"/>
          </ac:spMkLst>
        </pc:spChg>
      </pc:sldChg>
      <pc:sldChg chg="addSp delSp modSp add mod addAnim delAnim modAnim">
        <pc:chgData name="SUMITH P" userId="79f682cf9aa2df33" providerId="LiveId" clId="{49E79142-1A95-4C36-BD2B-A8E8D773F949}" dt="2026-05-30T16:41:46.696" v="321"/>
        <pc:sldMkLst>
          <pc:docMk/>
          <pc:sldMk cId="575124509" sldId="302"/>
        </pc:sldMkLst>
        <pc:spChg chg="mod">
          <ac:chgData name="SUMITH P" userId="79f682cf9aa2df33" providerId="LiveId" clId="{49E79142-1A95-4C36-BD2B-A8E8D773F949}" dt="2026-05-30T16:36:19.870" v="80" actId="571"/>
          <ac:spMkLst>
            <pc:docMk/>
            <pc:sldMk cId="575124509" sldId="302"/>
            <ac:spMk id="6" creationId="{32138C86-FF8B-11CC-F760-DC44FD58CCD6}"/>
          </ac:spMkLst>
        </pc:spChg>
        <pc:spChg chg="mod">
          <ac:chgData name="SUMITH P" userId="79f682cf9aa2df33" providerId="LiveId" clId="{49E79142-1A95-4C36-BD2B-A8E8D773F949}" dt="2026-05-30T16:36:19.870" v="80" actId="571"/>
          <ac:spMkLst>
            <pc:docMk/>
            <pc:sldMk cId="575124509" sldId="302"/>
            <ac:spMk id="7" creationId="{CE8968B5-91EE-B33C-8823-91536460892D}"/>
          </ac:spMkLst>
        </pc:spChg>
        <pc:spChg chg="mod">
          <ac:chgData name="SUMITH P" userId="79f682cf9aa2df33" providerId="LiveId" clId="{49E79142-1A95-4C36-BD2B-A8E8D773F949}" dt="2026-05-30T16:23:10.937" v="40" actId="20577"/>
          <ac:spMkLst>
            <pc:docMk/>
            <pc:sldMk cId="575124509" sldId="302"/>
            <ac:spMk id="37" creationId="{AA816324-155D-9D64-437D-C0F65CBBA5F3}"/>
          </ac:spMkLst>
        </pc:spChg>
        <pc:spChg chg="del">
          <ac:chgData name="SUMITH P" userId="79f682cf9aa2df33" providerId="LiveId" clId="{49E79142-1A95-4C36-BD2B-A8E8D773F949}" dt="2026-05-30T16:26:45.987" v="62" actId="478"/>
          <ac:spMkLst>
            <pc:docMk/>
            <pc:sldMk cId="575124509" sldId="302"/>
            <ac:spMk id="39" creationId="{6AEC95A9-8DA2-C5EC-FD62-9BB6B88189EC}"/>
          </ac:spMkLst>
        </pc:spChg>
        <pc:spChg chg="mod">
          <ac:chgData name="SUMITH P" userId="79f682cf9aa2df33" providerId="LiveId" clId="{49E79142-1A95-4C36-BD2B-A8E8D773F949}" dt="2026-05-30T16:38:55.445" v="308" actId="207"/>
          <ac:spMkLst>
            <pc:docMk/>
            <pc:sldMk cId="575124509" sldId="302"/>
            <ac:spMk id="45" creationId="{49E1B868-904D-E7BD-7CA3-5726A6C62FEB}"/>
          </ac:spMkLst>
        </pc:spChg>
        <pc:spChg chg="del">
          <ac:chgData name="SUMITH P" userId="79f682cf9aa2df33" providerId="LiveId" clId="{49E79142-1A95-4C36-BD2B-A8E8D773F949}" dt="2026-05-30T16:26:49.806" v="63" actId="478"/>
          <ac:spMkLst>
            <pc:docMk/>
            <pc:sldMk cId="575124509" sldId="302"/>
            <ac:spMk id="46" creationId="{F8E1A19A-C0E1-973B-D4AC-2F9D55443AD8}"/>
          </ac:spMkLst>
        </pc:spChg>
        <pc:spChg chg="del">
          <ac:chgData name="SUMITH P" userId="79f682cf9aa2df33" providerId="LiveId" clId="{49E79142-1A95-4C36-BD2B-A8E8D773F949}" dt="2026-05-30T16:26:52.463" v="64" actId="478"/>
          <ac:spMkLst>
            <pc:docMk/>
            <pc:sldMk cId="575124509" sldId="302"/>
            <ac:spMk id="51" creationId="{3DC1C21B-12EB-A423-5B7E-0D10238B5A0C}"/>
          </ac:spMkLst>
        </pc:spChg>
        <pc:spChg chg="add del">
          <ac:chgData name="SUMITH P" userId="79f682cf9aa2df33" providerId="LiveId" clId="{49E79142-1A95-4C36-BD2B-A8E8D773F949}" dt="2026-05-30T16:40:18.630" v="315" actId="478"/>
          <ac:spMkLst>
            <pc:docMk/>
            <pc:sldMk cId="575124509" sldId="302"/>
            <ac:spMk id="96" creationId="{132EC718-0D8C-DC08-C195-371A632906F6}"/>
          </ac:spMkLst>
        </pc:spChg>
        <pc:grpChg chg="mod">
          <ac:chgData name="SUMITH P" userId="79f682cf9aa2df33" providerId="LiveId" clId="{49E79142-1A95-4C36-BD2B-A8E8D773F949}" dt="2026-05-30T16:37:29.530" v="181" actId="1076"/>
          <ac:grpSpMkLst>
            <pc:docMk/>
            <pc:sldMk cId="575124509" sldId="302"/>
            <ac:grpSpMk id="2" creationId="{430980CD-8A97-4804-840C-E7CEE95D3521}"/>
          </ac:grpSpMkLst>
        </pc:grpChg>
        <pc:grpChg chg="mod">
          <ac:chgData name="SUMITH P" userId="79f682cf9aa2df33" providerId="LiveId" clId="{49E79142-1A95-4C36-BD2B-A8E8D773F949}" dt="2026-05-30T16:36:19.870" v="80" actId="571"/>
          <ac:grpSpMkLst>
            <pc:docMk/>
            <pc:sldMk cId="575124509" sldId="302"/>
            <ac:grpSpMk id="8" creationId="{234DF6FE-1AE8-E275-BD55-686B78E1C344}"/>
          </ac:grpSpMkLst>
        </pc:grpChg>
        <pc:grpChg chg="mod">
          <ac:chgData name="SUMITH P" userId="79f682cf9aa2df33" providerId="LiveId" clId="{49E79142-1A95-4C36-BD2B-A8E8D773F949}" dt="2026-05-30T16:37:29.530" v="181" actId="1076"/>
          <ac:grpSpMkLst>
            <pc:docMk/>
            <pc:sldMk cId="575124509" sldId="302"/>
            <ac:grpSpMk id="40" creationId="{A2A627F5-EC85-00A5-DDB4-BA61D54E005F}"/>
          </ac:grpSpMkLst>
        </pc:grpChg>
        <pc:grpChg chg="del">
          <ac:chgData name="SUMITH P" userId="79f682cf9aa2df33" providerId="LiveId" clId="{49E79142-1A95-4C36-BD2B-A8E8D773F949}" dt="2026-05-30T16:23:46.540" v="44" actId="478"/>
          <ac:grpSpMkLst>
            <pc:docMk/>
            <pc:sldMk cId="575124509" sldId="302"/>
            <ac:grpSpMk id="41" creationId="{920B8A3D-4EC3-C9D3-8207-CFB30D57C28E}"/>
          </ac:grpSpMkLst>
        </pc:grpChg>
        <pc:grpChg chg="del mod">
          <ac:chgData name="SUMITH P" userId="79f682cf9aa2df33" providerId="LiveId" clId="{49E79142-1A95-4C36-BD2B-A8E8D773F949}" dt="2026-05-30T16:23:42.887" v="43" actId="478"/>
          <ac:grpSpMkLst>
            <pc:docMk/>
            <pc:sldMk cId="575124509" sldId="302"/>
            <ac:grpSpMk id="47" creationId="{030C3522-1E64-7D9F-38A5-9C256EF1D0C5}"/>
          </ac:grpSpMkLst>
        </pc:grpChg>
        <pc:grpChg chg="del">
          <ac:chgData name="SUMITH P" userId="79f682cf9aa2df33" providerId="LiveId" clId="{49E79142-1A95-4C36-BD2B-A8E8D773F949}" dt="2026-05-30T16:23:37.974" v="42" actId="478"/>
          <ac:grpSpMkLst>
            <pc:docMk/>
            <pc:sldMk cId="575124509" sldId="302"/>
            <ac:grpSpMk id="87" creationId="{E673F9EB-3F75-BD2D-3EC4-0A0956296D20}"/>
          </ac:grpSpMkLst>
        </pc:grpChg>
        <pc:cxnChg chg="mod">
          <ac:chgData name="SUMITH P" userId="79f682cf9aa2df33" providerId="LiveId" clId="{49E79142-1A95-4C36-BD2B-A8E8D773F949}" dt="2026-05-30T16:25:59.175" v="50" actId="571"/>
          <ac:cxnSpMkLst>
            <pc:docMk/>
            <pc:sldMk cId="575124509" sldId="302"/>
            <ac:cxnSpMk id="11" creationId="{0154228A-3972-A396-E647-C3387A43B285}"/>
          </ac:cxnSpMkLst>
        </pc:cxnChg>
        <pc:cxnChg chg="mod">
          <ac:chgData name="SUMITH P" userId="79f682cf9aa2df33" providerId="LiveId" clId="{49E79142-1A95-4C36-BD2B-A8E8D773F949}" dt="2026-05-30T16:25:59.175" v="50" actId="571"/>
          <ac:cxnSpMkLst>
            <pc:docMk/>
            <pc:sldMk cId="575124509" sldId="302"/>
            <ac:cxnSpMk id="12" creationId="{D50A6E16-15ED-BC51-A8A8-3708C7948E7C}"/>
          </ac:cxnSpMkLst>
        </pc:cxnChg>
        <pc:cxnChg chg="mod">
          <ac:chgData name="SUMITH P" userId="79f682cf9aa2df33" providerId="LiveId" clId="{49E79142-1A95-4C36-BD2B-A8E8D773F949}" dt="2026-05-30T16:25:59.175" v="50" actId="571"/>
          <ac:cxnSpMkLst>
            <pc:docMk/>
            <pc:sldMk cId="575124509" sldId="302"/>
            <ac:cxnSpMk id="18" creationId="{E05CBC25-5E23-AEED-A536-C98961E62594}"/>
          </ac:cxnSpMkLst>
        </pc:cxnChg>
        <pc:cxnChg chg="mod">
          <ac:chgData name="SUMITH P" userId="79f682cf9aa2df33" providerId="LiveId" clId="{49E79142-1A95-4C36-BD2B-A8E8D773F949}" dt="2026-05-30T16:36:19.870" v="80" actId="571"/>
          <ac:cxnSpMkLst>
            <pc:docMk/>
            <pc:sldMk cId="575124509" sldId="302"/>
            <ac:cxnSpMk id="20" creationId="{A7D67AA6-C97B-2459-EB1D-FDABECF2DC04}"/>
          </ac:cxnSpMkLst>
        </pc:cxnChg>
        <pc:cxnChg chg="mod">
          <ac:chgData name="SUMITH P" userId="79f682cf9aa2df33" providerId="LiveId" clId="{49E79142-1A95-4C36-BD2B-A8E8D773F949}" dt="2026-05-30T16:36:19.870" v="80" actId="571"/>
          <ac:cxnSpMkLst>
            <pc:docMk/>
            <pc:sldMk cId="575124509" sldId="302"/>
            <ac:cxnSpMk id="22" creationId="{D840BEED-CBA5-8E30-67F8-572E264020A1}"/>
          </ac:cxnSpMkLst>
        </pc:cxnChg>
        <pc:cxnChg chg="mod">
          <ac:chgData name="SUMITH P" userId="79f682cf9aa2df33" providerId="LiveId" clId="{49E79142-1A95-4C36-BD2B-A8E8D773F949}" dt="2026-05-30T16:36:19.870" v="80" actId="571"/>
          <ac:cxnSpMkLst>
            <pc:docMk/>
            <pc:sldMk cId="575124509" sldId="302"/>
            <ac:cxnSpMk id="23" creationId="{C7530519-B531-9ABD-97A7-700CDCD38263}"/>
          </ac:cxnSpMkLst>
        </pc:cxnChg>
        <pc:cxnChg chg="mod">
          <ac:chgData name="SUMITH P" userId="79f682cf9aa2df33" providerId="LiveId" clId="{49E79142-1A95-4C36-BD2B-A8E8D773F949}" dt="2026-05-30T16:36:19.870" v="80" actId="571"/>
          <ac:cxnSpMkLst>
            <pc:docMk/>
            <pc:sldMk cId="575124509" sldId="302"/>
            <ac:cxnSpMk id="29" creationId="{1689E12B-B885-AD5C-8486-0B0398414AF9}"/>
          </ac:cxnSpMkLst>
        </pc:cxnChg>
        <pc:cxnChg chg="mod">
          <ac:chgData name="SUMITH P" userId="79f682cf9aa2df33" providerId="LiveId" clId="{49E79142-1A95-4C36-BD2B-A8E8D773F949}" dt="2026-05-30T16:25:59.175" v="50" actId="571"/>
          <ac:cxnSpMkLst>
            <pc:docMk/>
            <pc:sldMk cId="575124509" sldId="302"/>
            <ac:cxnSpMk id="30" creationId="{D166BCB0-EA5F-C619-F46A-DAB6534D3326}"/>
          </ac:cxnSpMkLst>
        </pc:cxnChg>
        <pc:cxnChg chg="mod">
          <ac:chgData name="SUMITH P" userId="79f682cf9aa2df33" providerId="LiveId" clId="{49E79142-1A95-4C36-BD2B-A8E8D773F949}" dt="2026-05-30T16:36:19.870" v="80" actId="571"/>
          <ac:cxnSpMkLst>
            <pc:docMk/>
            <pc:sldMk cId="575124509" sldId="302"/>
            <ac:cxnSpMk id="32" creationId="{5AE46616-26E8-BE5E-112C-19D785056A93}"/>
          </ac:cxnSpMkLst>
        </pc:cxnChg>
        <pc:cxnChg chg="add mod">
          <ac:chgData name="SUMITH P" userId="79f682cf9aa2df33" providerId="LiveId" clId="{49E79142-1A95-4C36-BD2B-A8E8D773F949}" dt="2026-05-30T16:25:59.175" v="50" actId="571"/>
          <ac:cxnSpMkLst>
            <pc:docMk/>
            <pc:sldMk cId="575124509" sldId="302"/>
            <ac:cxnSpMk id="61" creationId="{B17B4AF6-343C-741F-666A-4D3839001DE1}"/>
          </ac:cxnSpMkLst>
        </pc:cxnChg>
        <pc:cxnChg chg="mod">
          <ac:chgData name="SUMITH P" userId="79f682cf9aa2df33" providerId="LiveId" clId="{49E79142-1A95-4C36-BD2B-A8E8D773F949}" dt="2026-05-30T16:36:19.870" v="80" actId="571"/>
          <ac:cxnSpMkLst>
            <pc:docMk/>
            <pc:sldMk cId="575124509" sldId="302"/>
            <ac:cxnSpMk id="63" creationId="{55A05FBA-6280-941B-436B-EFD2CE0C55D1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7720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AD02BA-A5E7-4F2E-B26B-8796E931B084}"/>
              </a:ext>
            </a:extLst>
          </p:cNvPr>
          <p:cNvSpPr/>
          <p:nvPr userDrawn="1"/>
        </p:nvSpPr>
        <p:spPr>
          <a:xfrm>
            <a:off x="147638" y="95250"/>
            <a:ext cx="11938000" cy="6667500"/>
          </a:xfrm>
          <a:prstGeom prst="rect">
            <a:avLst/>
          </a:prstGeom>
          <a:solidFill>
            <a:schemeClr val="bg1"/>
          </a:solidFill>
          <a:ln w="57150"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939B97A-FD1F-07E5-0068-43A0C3D26C4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7050" y="5343526"/>
            <a:ext cx="1357312" cy="13573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25F612-DA6F-E8B0-A947-DE98BD0A02A5}"/>
              </a:ext>
            </a:extLst>
          </p:cNvPr>
          <p:cNvSpPr txBox="1"/>
          <p:nvPr userDrawn="1"/>
        </p:nvSpPr>
        <p:spPr>
          <a:xfrm>
            <a:off x="8815388" y="6239708"/>
            <a:ext cx="203908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chemeClr val="bg1">
                    <a:lumMod val="65000"/>
                  </a:schemeClr>
                </a:solidFill>
              </a:rPr>
              <a:t>Prepared By </a:t>
            </a:r>
            <a:r>
              <a:rPr lang="en-IN" dirty="0" err="1">
                <a:solidFill>
                  <a:schemeClr val="bg1">
                    <a:lumMod val="65000"/>
                  </a:schemeClr>
                </a:solidFill>
              </a:rPr>
              <a:t>Sumith</a:t>
            </a:r>
            <a:endParaRPr lang="en-IN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26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3.png"/><Relationship Id="rId3" Type="http://schemas.openxmlformats.org/officeDocument/2006/relationships/image" Target="../media/image100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2" Type="http://schemas.openxmlformats.org/officeDocument/2006/relationships/image" Target="../media/image90.png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29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31.png"/><Relationship Id="rId5" Type="http://schemas.openxmlformats.org/officeDocument/2006/relationships/image" Target="../media/image120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10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Relationship Id="rId27" Type="http://schemas.openxmlformats.org/officeDocument/2006/relationships/image" Target="../media/image34.png"/><Relationship Id="rId30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png"/><Relationship Id="rId3" Type="http://schemas.openxmlformats.org/officeDocument/2006/relationships/image" Target="../media/image100.png"/><Relationship Id="rId12" Type="http://schemas.openxmlformats.org/officeDocument/2006/relationships/image" Target="../media/image19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0.png"/><Relationship Id="rId15" Type="http://schemas.openxmlformats.org/officeDocument/2006/relationships/image" Target="../media/image40.png"/><Relationship Id="rId10" Type="http://schemas.openxmlformats.org/officeDocument/2006/relationships/image" Target="../media/image17.png"/><Relationship Id="rId4" Type="http://schemas.openxmlformats.org/officeDocument/2006/relationships/image" Target="../media/image110.png"/><Relationship Id="rId9" Type="http://schemas.openxmlformats.org/officeDocument/2006/relationships/image" Target="../media/image16.png"/><Relationship Id="rId14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00.png"/><Relationship Id="rId7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0.png"/><Relationship Id="rId10" Type="http://schemas.openxmlformats.org/officeDocument/2006/relationships/image" Target="../media/image45.png"/><Relationship Id="rId4" Type="http://schemas.openxmlformats.org/officeDocument/2006/relationships/image" Target="../media/image110.png"/><Relationship Id="rId9" Type="http://schemas.openxmlformats.org/officeDocument/2006/relationships/image" Target="../media/image4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00.png"/><Relationship Id="rId7" Type="http://schemas.openxmlformats.org/officeDocument/2006/relationships/image" Target="../media/image4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0.png"/><Relationship Id="rId10" Type="http://schemas.openxmlformats.org/officeDocument/2006/relationships/image" Target="../media/image48.png"/><Relationship Id="rId4" Type="http://schemas.openxmlformats.org/officeDocument/2006/relationships/image" Target="../media/image110.png"/><Relationship Id="rId9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00.png"/><Relationship Id="rId7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0.png"/><Relationship Id="rId10" Type="http://schemas.openxmlformats.org/officeDocument/2006/relationships/image" Target="../media/image51.png"/><Relationship Id="rId4" Type="http://schemas.openxmlformats.org/officeDocument/2006/relationships/image" Target="../media/image110.png"/><Relationship Id="rId9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60.png"/><Relationship Id="rId18" Type="http://schemas.openxmlformats.org/officeDocument/2006/relationships/image" Target="../media/image210.png"/><Relationship Id="rId3" Type="http://schemas.openxmlformats.org/officeDocument/2006/relationships/image" Target="../media/image10.png"/><Relationship Id="rId7" Type="http://schemas.openxmlformats.org/officeDocument/2006/relationships/image" Target="../media/image101.png"/><Relationship Id="rId12" Type="http://schemas.openxmlformats.org/officeDocument/2006/relationships/image" Target="../media/image150.png"/><Relationship Id="rId17" Type="http://schemas.openxmlformats.org/officeDocument/2006/relationships/image" Target="../media/image200.png"/><Relationship Id="rId2" Type="http://schemas.openxmlformats.org/officeDocument/2006/relationships/image" Target="../media/image9.png"/><Relationship Id="rId16" Type="http://schemas.openxmlformats.org/officeDocument/2006/relationships/image" Target="../media/image1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png"/><Relationship Id="rId11" Type="http://schemas.openxmlformats.org/officeDocument/2006/relationships/image" Target="../media/image140.png"/><Relationship Id="rId5" Type="http://schemas.openxmlformats.org/officeDocument/2006/relationships/image" Target="../media/image80.png"/><Relationship Id="rId15" Type="http://schemas.openxmlformats.org/officeDocument/2006/relationships/image" Target="../media/image180.png"/><Relationship Id="rId10" Type="http://schemas.openxmlformats.org/officeDocument/2006/relationships/image" Target="../media/image130.png"/><Relationship Id="rId4" Type="http://schemas.openxmlformats.org/officeDocument/2006/relationships/image" Target="../media/image11.png"/><Relationship Id="rId9" Type="http://schemas.openxmlformats.org/officeDocument/2006/relationships/image" Target="../media/image12.png"/><Relationship Id="rId14" Type="http://schemas.openxmlformats.org/officeDocument/2006/relationships/image" Target="../media/image17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1.png"/><Relationship Id="rId3" Type="http://schemas.openxmlformats.org/officeDocument/2006/relationships/image" Target="../media/image261.png"/><Relationship Id="rId7" Type="http://schemas.openxmlformats.org/officeDocument/2006/relationships/image" Target="../media/image281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0.png"/><Relationship Id="rId11" Type="http://schemas.openxmlformats.org/officeDocument/2006/relationships/image" Target="../media/image52.png"/><Relationship Id="rId10" Type="http://schemas.openxmlformats.org/officeDocument/2006/relationships/image" Target="../media/image311.png"/><Relationship Id="rId4" Type="http://schemas.openxmlformats.org/officeDocument/2006/relationships/image" Target="../media/image271.png"/><Relationship Id="rId9" Type="http://schemas.openxmlformats.org/officeDocument/2006/relationships/image" Target="../media/image30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0.png"/><Relationship Id="rId3" Type="http://schemas.openxmlformats.org/officeDocument/2006/relationships/image" Target="../media/image261.png"/><Relationship Id="rId7" Type="http://schemas.openxmlformats.org/officeDocument/2006/relationships/image" Target="../media/image280.png"/><Relationship Id="rId12" Type="http://schemas.openxmlformats.org/officeDocument/2006/relationships/image" Target="../media/image330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0.png"/><Relationship Id="rId11" Type="http://schemas.openxmlformats.org/officeDocument/2006/relationships/image" Target="../media/image320.png"/><Relationship Id="rId5" Type="http://schemas.openxmlformats.org/officeDocument/2006/relationships/image" Target="../media/image260.png"/><Relationship Id="rId10" Type="http://schemas.openxmlformats.org/officeDocument/2006/relationships/image" Target="../media/image310.png"/><Relationship Id="rId9" Type="http://schemas.openxmlformats.org/officeDocument/2006/relationships/image" Target="../media/image300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00.png"/><Relationship Id="rId3" Type="http://schemas.openxmlformats.org/officeDocument/2006/relationships/image" Target="../media/image351.png"/><Relationship Id="rId12" Type="http://schemas.openxmlformats.org/officeDocument/2006/relationships/image" Target="../media/image390.png"/><Relationship Id="rId2" Type="http://schemas.openxmlformats.org/officeDocument/2006/relationships/image" Target="../media/image340.png"/><Relationship Id="rId16" Type="http://schemas.openxmlformats.org/officeDocument/2006/relationships/image" Target="../media/image4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0.png"/><Relationship Id="rId11" Type="http://schemas.openxmlformats.org/officeDocument/2006/relationships/image" Target="../media/image350.png"/><Relationship Id="rId5" Type="http://schemas.openxmlformats.org/officeDocument/2006/relationships/image" Target="../media/image370.png"/><Relationship Id="rId15" Type="http://schemas.openxmlformats.org/officeDocument/2006/relationships/image" Target="../media/image420.png"/><Relationship Id="rId4" Type="http://schemas.openxmlformats.org/officeDocument/2006/relationships/image" Target="../media/image360.png"/><Relationship Id="rId14" Type="http://schemas.openxmlformats.org/officeDocument/2006/relationships/image" Target="../media/image4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0.png"/><Relationship Id="rId5" Type="http://schemas.openxmlformats.org/officeDocument/2006/relationships/image" Target="../media/image470.png"/><Relationship Id="rId4" Type="http://schemas.openxmlformats.org/officeDocument/2006/relationships/image" Target="../media/image46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D11653-D015-4AB3-BDA3-4A49EF763DC8}"/>
              </a:ext>
            </a:extLst>
          </p:cNvPr>
          <p:cNvSpPr txBox="1"/>
          <p:nvPr/>
        </p:nvSpPr>
        <p:spPr>
          <a:xfrm>
            <a:off x="335280" y="324663"/>
            <a:ext cx="4337662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Potential  Due to a point charge</a:t>
            </a:r>
            <a:endParaRPr lang="en-IN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8C038B3-BB54-41B6-AAAE-CAB72D4B6FA0}"/>
                  </a:ext>
                </a:extLst>
              </p:cNvPr>
              <p:cNvSpPr/>
              <p:nvPr/>
            </p:nvSpPr>
            <p:spPr>
              <a:xfrm>
                <a:off x="396811" y="1078444"/>
                <a:ext cx="7846072" cy="740331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wrap="square">
                <a:spAutoFit/>
              </a:bodyPr>
              <a:lstStyle/>
              <a:p>
                <a:r>
                  <a:rPr lang="en-IN" sz="2400" b="1" dirty="0">
                    <a:solidFill>
                      <a:srgbClr val="002060"/>
                    </a:solidFill>
                  </a:rPr>
                  <a:t>Electric Potential </a:t>
                </a:r>
                <a14:m>
                  <m:oMath xmlns:m="http://schemas.openxmlformats.org/officeDocument/2006/math"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𝑽</m:t>
                    </m:r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  <m:r>
                      <a:rPr lang="en-IN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IN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num>
                      <m:den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𝒑</m:t>
                            </m:r>
                          </m:sub>
                        </m:sSub>
                      </m:den>
                    </m:f>
                    <m:r>
                      <a:rPr lang="en-IN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8C038B3-BB54-41B6-AAAE-CAB72D4B6F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811" y="1078444"/>
                <a:ext cx="7846072" cy="740331"/>
              </a:xfrm>
              <a:prstGeom prst="rect">
                <a:avLst/>
              </a:prstGeom>
              <a:blipFill>
                <a:blip r:embed="rId2"/>
                <a:stretch>
                  <a:fillRect l="-1166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7D21A6B6-D057-4BC8-8038-681A673B6699}"/>
              </a:ext>
            </a:extLst>
          </p:cNvPr>
          <p:cNvSpPr txBox="1"/>
          <p:nvPr/>
        </p:nvSpPr>
        <p:spPr>
          <a:xfrm>
            <a:off x="396811" y="2103043"/>
            <a:ext cx="5699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002060"/>
                </a:solidFill>
              </a:rPr>
              <a:t>Potential  Due to a system of  point charges</a:t>
            </a:r>
            <a:endParaRPr lang="en-IN" sz="2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4586F6C-128A-4EB0-B10F-1C8A209A9E6D}"/>
                  </a:ext>
                </a:extLst>
              </p:cNvPr>
              <p:cNvSpPr/>
              <p:nvPr/>
            </p:nvSpPr>
            <p:spPr>
              <a:xfrm>
                <a:off x="335280" y="3452775"/>
                <a:ext cx="11233265" cy="881332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wrap="square">
                <a:spAutoFit/>
              </a:bodyPr>
              <a:lstStyle/>
              <a:p>
                <a:r>
                  <a:rPr lang="en-IN" sz="2400" b="1" dirty="0">
                    <a:solidFill>
                      <a:srgbClr val="002060"/>
                    </a:solidFill>
                  </a:rPr>
                  <a:t>Electric Potential </a:t>
                </a:r>
                <a14:m>
                  <m:oMath xmlns:m="http://schemas.openxmlformats.org/officeDocument/2006/math"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𝑽</m:t>
                    </m:r>
                    <m:d>
                      <m:d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  <m:sub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𝒑</m:t>
                            </m:r>
                          </m:sub>
                        </m:sSub>
                      </m:e>
                    </m:d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  <m:d>
                      <m:dPr>
                        <m:ctrlPr>
                          <a:rPr lang="en-IN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IN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𝑸</m:t>
                                </m:r>
                              </m:e>
                              <m:sub>
                                <m:r>
                                  <a:rPr lang="en-IN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IN" sz="28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8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en-IN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IN" sz="28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IN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  <m:d>
                      <m:dPr>
                        <m:ctrlP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IN" sz="28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8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𝑸</m:t>
                                </m:r>
                              </m:e>
                              <m:sub>
                                <m:r>
                                  <a:rPr lang="en-IN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IN" sz="28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8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en-IN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IN" sz="28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IN" sz="28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IN" sz="28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</m:den>
                    </m:f>
                    <m:d>
                      <m:dPr>
                        <m:ctrlP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IN" sz="28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8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𝑸</m:t>
                                </m:r>
                              </m:e>
                              <m:sub>
                                <m:r>
                                  <a:rPr lang="en-IN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IN" sz="28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8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en-IN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IN" sz="28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IN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+… </m:t>
                    </m:r>
                  </m:oMath>
                </a14:m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4586F6C-128A-4EB0-B10F-1C8A209A9E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" y="3452775"/>
                <a:ext cx="11233265" cy="881332"/>
              </a:xfrm>
              <a:prstGeom prst="rect">
                <a:avLst/>
              </a:prstGeom>
              <a:blipFill>
                <a:blip r:embed="rId3"/>
                <a:stretch>
                  <a:fillRect l="-814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EDCC2EA-2F60-411A-B368-D91F9B571529}"/>
                  </a:ext>
                </a:extLst>
              </p:cNvPr>
              <p:cNvSpPr/>
              <p:nvPr/>
            </p:nvSpPr>
            <p:spPr>
              <a:xfrm>
                <a:off x="335280" y="2706842"/>
                <a:ext cx="7846072" cy="461665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wrap="square">
                <a:spAutoFit/>
              </a:bodyPr>
              <a:lstStyle/>
              <a:p>
                <a:r>
                  <a:rPr lang="en-IN" sz="2400" b="1" dirty="0">
                    <a:solidFill>
                      <a:srgbClr val="002060"/>
                    </a:solidFill>
                  </a:rPr>
                  <a:t>Electric Potential </a:t>
                </a:r>
                <a14:m>
                  <m:oMath xmlns:m="http://schemas.openxmlformats.org/officeDocument/2006/math"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𝑽</m:t>
                    </m:r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EDCC2EA-2F60-411A-B368-D91F9B5715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" y="2706842"/>
                <a:ext cx="7846072" cy="461665"/>
              </a:xfrm>
              <a:prstGeom prst="rect">
                <a:avLst/>
              </a:prstGeom>
              <a:blipFill>
                <a:blip r:embed="rId4"/>
                <a:stretch>
                  <a:fillRect l="-1166" t="-10526" b="-28947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910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19723EBE-50E4-4D37-AA7C-FAD9462A18FF}"/>
              </a:ext>
            </a:extLst>
          </p:cNvPr>
          <p:cNvSpPr txBox="1"/>
          <p:nvPr/>
        </p:nvSpPr>
        <p:spPr>
          <a:xfrm>
            <a:off x="338427" y="216772"/>
            <a:ext cx="693774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Potential  Due to a Dipole</a:t>
            </a:r>
            <a:endParaRPr lang="en-IN" sz="2000" dirty="0">
              <a:solidFill>
                <a:schemeClr val="bg1"/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1977B04-913C-41D8-9519-1A923B5A0D37}"/>
              </a:ext>
            </a:extLst>
          </p:cNvPr>
          <p:cNvGrpSpPr/>
          <p:nvPr/>
        </p:nvGrpSpPr>
        <p:grpSpPr>
          <a:xfrm>
            <a:off x="7768770" y="240045"/>
            <a:ext cx="4423230" cy="2804118"/>
            <a:chOff x="7768770" y="240045"/>
            <a:chExt cx="4423230" cy="2804118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9B65EC7-D715-471F-80BA-79991F49A85B}"/>
                </a:ext>
              </a:extLst>
            </p:cNvPr>
            <p:cNvSpPr txBox="1"/>
            <p:nvPr/>
          </p:nvSpPr>
          <p:spPr>
            <a:xfrm>
              <a:off x="11346181" y="240045"/>
              <a:ext cx="84581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400" b="1" dirty="0">
                  <a:solidFill>
                    <a:srgbClr val="002060"/>
                  </a:solidFill>
                </a:rPr>
                <a:t>X   P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F434C8A-C2F1-4B9A-81A3-8521DC7A6F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68770" y="451264"/>
              <a:ext cx="3731511" cy="2592899"/>
            </a:xfrm>
            <a:prstGeom prst="line">
              <a:avLst/>
            </a:prstGeom>
            <a:ln w="28575"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69BB0110-8708-4D20-8681-1EEA77C112BC}"/>
                    </a:ext>
                  </a:extLst>
                </p:cNvPr>
                <p:cNvSpPr txBox="1"/>
                <p:nvPr/>
              </p:nvSpPr>
              <p:spPr>
                <a:xfrm rot="19175360">
                  <a:off x="9343608" y="1354565"/>
                  <a:ext cx="373132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oMath>
                    </m:oMathPara>
                  </a14:m>
                  <a:endParaRPr lang="en-IN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69BB0110-8708-4D20-8681-1EEA77C112B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175360">
                  <a:off x="9343608" y="1354565"/>
                  <a:ext cx="373132" cy="36933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3741973-92E0-4B65-977E-490CD6555CE3}"/>
              </a:ext>
            </a:extLst>
          </p:cNvPr>
          <p:cNvGrpSpPr/>
          <p:nvPr/>
        </p:nvGrpSpPr>
        <p:grpSpPr>
          <a:xfrm>
            <a:off x="5179240" y="2517350"/>
            <a:ext cx="5076294" cy="1061108"/>
            <a:chOff x="5179240" y="2517350"/>
            <a:chExt cx="5076294" cy="1061108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A073532-3A1D-454B-B25A-63528624E300}"/>
                </a:ext>
              </a:extLst>
            </p:cNvPr>
            <p:cNvGrpSpPr/>
            <p:nvPr/>
          </p:nvGrpSpPr>
          <p:grpSpPr>
            <a:xfrm>
              <a:off x="5179240" y="2517350"/>
              <a:ext cx="5076294" cy="1015663"/>
              <a:chOff x="5179240" y="2517350"/>
              <a:chExt cx="5076294" cy="10156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C64065F4-55F0-4241-A158-33E36274B375}"/>
                      </a:ext>
                    </a:extLst>
                  </p:cNvPr>
                  <p:cNvSpPr txBox="1"/>
                  <p:nvPr/>
                </p:nvSpPr>
                <p:spPr>
                  <a:xfrm>
                    <a:off x="8671118" y="2722391"/>
                    <a:ext cx="37313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oMath>
                      </m:oMathPara>
                    </a14:m>
                    <a:endParaRPr lang="en-IN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C64065F4-55F0-4241-A158-33E36274B37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71118" y="2722391"/>
                    <a:ext cx="373132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57068B04-FB14-4622-A81E-CFCD71E13ECC}"/>
                      </a:ext>
                    </a:extLst>
                  </p:cNvPr>
                  <p:cNvSpPr txBox="1"/>
                  <p:nvPr/>
                </p:nvSpPr>
                <p:spPr>
                  <a:xfrm>
                    <a:off x="6903041" y="2722227"/>
                    <a:ext cx="37313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oMath>
                      </m:oMathPara>
                    </a14:m>
                    <a:endParaRPr lang="en-IN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57068B04-FB14-4622-A81E-CFCD71E13EC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03041" y="2722227"/>
                    <a:ext cx="373132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9EB3B9E5-A8B3-46C0-8757-47452C507049}"/>
                  </a:ext>
                </a:extLst>
              </p:cNvPr>
              <p:cNvGrpSpPr/>
              <p:nvPr/>
            </p:nvGrpSpPr>
            <p:grpSpPr>
              <a:xfrm>
                <a:off x="5179240" y="2517350"/>
                <a:ext cx="5076294" cy="1015663"/>
                <a:chOff x="5179240" y="2517350"/>
                <a:chExt cx="5076294" cy="1015663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56CF6655-00B5-44EB-8383-3E3C11601D3A}"/>
                    </a:ext>
                  </a:extLst>
                </p:cNvPr>
                <p:cNvGrpSpPr/>
                <p:nvPr/>
              </p:nvGrpSpPr>
              <p:grpSpPr>
                <a:xfrm>
                  <a:off x="5179240" y="2517350"/>
                  <a:ext cx="5003800" cy="1015663"/>
                  <a:chOff x="3506470" y="3610074"/>
                  <a:chExt cx="5003800" cy="1015663"/>
                </a:xfrm>
              </p:grpSpPr>
              <p:sp>
                <p:nvSpPr>
                  <p:cNvPr id="58" name="Dipole">
                    <a:extLst>
                      <a:ext uri="{FF2B5EF4-FFF2-40B4-BE49-F238E27FC236}">
                        <a16:creationId xmlns:a16="http://schemas.microsoft.com/office/drawing/2014/main" id="{144E62B2-6A5C-4725-B96D-E4BE560CD2D5}"/>
                      </a:ext>
                    </a:extLst>
                  </p:cNvPr>
                  <p:cNvSpPr/>
                  <p:nvPr/>
                </p:nvSpPr>
                <p:spPr>
                  <a:xfrm>
                    <a:off x="3506470" y="3713482"/>
                    <a:ext cx="5003800" cy="870226"/>
                  </a:xfrm>
                  <a:custGeom>
                    <a:avLst/>
                    <a:gdLst>
                      <a:gd name="connsiteX0" fmla="*/ 254000 w 2921000"/>
                      <a:gd name="connsiteY0" fmla="*/ 0 h 508000"/>
                      <a:gd name="connsiteX1" fmla="*/ 508000 w 2921000"/>
                      <a:gd name="connsiteY1" fmla="*/ 254000 h 508000"/>
                      <a:gd name="connsiteX2" fmla="*/ 2413000 w 2921000"/>
                      <a:gd name="connsiteY2" fmla="*/ 254000 h 508000"/>
                      <a:gd name="connsiteX3" fmla="*/ 2667000 w 2921000"/>
                      <a:gd name="connsiteY3" fmla="*/ 0 h 508000"/>
                      <a:gd name="connsiteX4" fmla="*/ 2921000 w 2921000"/>
                      <a:gd name="connsiteY4" fmla="*/ 254000 h 508000"/>
                      <a:gd name="connsiteX5" fmla="*/ 2667000 w 2921000"/>
                      <a:gd name="connsiteY5" fmla="*/ 508000 h 508000"/>
                      <a:gd name="connsiteX6" fmla="*/ 2432961 w 2921000"/>
                      <a:gd name="connsiteY6" fmla="*/ 352868 h 508000"/>
                      <a:gd name="connsiteX7" fmla="*/ 2425820 w 2921000"/>
                      <a:gd name="connsiteY7" fmla="*/ 317500 h 508000"/>
                      <a:gd name="connsiteX8" fmla="*/ 495180 w 2921000"/>
                      <a:gd name="connsiteY8" fmla="*/ 317500 h 508000"/>
                      <a:gd name="connsiteX9" fmla="*/ 488039 w 2921000"/>
                      <a:gd name="connsiteY9" fmla="*/ 352868 h 508000"/>
                      <a:gd name="connsiteX10" fmla="*/ 254000 w 2921000"/>
                      <a:gd name="connsiteY10" fmla="*/ 508000 h 508000"/>
                      <a:gd name="connsiteX11" fmla="*/ 0 w 2921000"/>
                      <a:gd name="connsiteY11" fmla="*/ 254000 h 508000"/>
                      <a:gd name="connsiteX12" fmla="*/ 254000 w 2921000"/>
                      <a:gd name="connsiteY12" fmla="*/ 0 h 508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921000" h="508000">
                        <a:moveTo>
                          <a:pt x="254000" y="0"/>
                        </a:moveTo>
                        <a:cubicBezTo>
                          <a:pt x="394280" y="0"/>
                          <a:pt x="508000" y="113720"/>
                          <a:pt x="508000" y="254000"/>
                        </a:cubicBezTo>
                        <a:lnTo>
                          <a:pt x="2413000" y="254000"/>
                        </a:lnTo>
                        <a:cubicBezTo>
                          <a:pt x="2413000" y="113720"/>
                          <a:pt x="2526720" y="0"/>
                          <a:pt x="2667000" y="0"/>
                        </a:cubicBezTo>
                        <a:cubicBezTo>
                          <a:pt x="2807280" y="0"/>
                          <a:pt x="2921000" y="113720"/>
                          <a:pt x="2921000" y="254000"/>
                        </a:cubicBezTo>
                        <a:cubicBezTo>
                          <a:pt x="2921000" y="394280"/>
                          <a:pt x="2807280" y="508000"/>
                          <a:pt x="2667000" y="508000"/>
                        </a:cubicBezTo>
                        <a:cubicBezTo>
                          <a:pt x="2561790" y="508000"/>
                          <a:pt x="2471520" y="444033"/>
                          <a:pt x="2432961" y="352868"/>
                        </a:cubicBezTo>
                        <a:lnTo>
                          <a:pt x="2425820" y="317500"/>
                        </a:lnTo>
                        <a:lnTo>
                          <a:pt x="495180" y="317500"/>
                        </a:lnTo>
                        <a:lnTo>
                          <a:pt x="488039" y="352868"/>
                        </a:lnTo>
                        <a:cubicBezTo>
                          <a:pt x="449480" y="444033"/>
                          <a:pt x="359210" y="508000"/>
                          <a:pt x="254000" y="508000"/>
                        </a:cubicBezTo>
                        <a:cubicBezTo>
                          <a:pt x="113720" y="508000"/>
                          <a:pt x="0" y="394280"/>
                          <a:pt x="0" y="254000"/>
                        </a:cubicBezTo>
                        <a:cubicBezTo>
                          <a:pt x="0" y="113720"/>
                          <a:pt x="113720" y="0"/>
                          <a:pt x="254000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w="445145" h="445145"/>
                    <a:bevelB w="445145" h="445145"/>
                  </a:sp3d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4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2400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1773289C-DCF2-4B2D-B639-89EA121461F5}"/>
                      </a:ext>
                    </a:extLst>
                  </p:cNvPr>
                  <p:cNvSpPr txBox="1"/>
                  <p:nvPr/>
                </p:nvSpPr>
                <p:spPr>
                  <a:xfrm>
                    <a:off x="7901942" y="3763328"/>
                    <a:ext cx="350520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3600" dirty="0">
                        <a:solidFill>
                          <a:srgbClr val="002060"/>
                        </a:solidFill>
                      </a:rPr>
                      <a:t>+</a:t>
                    </a:r>
                    <a:endParaRPr lang="en-IN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A4463F24-9D66-452D-BCC4-3CC5A1292137}"/>
                      </a:ext>
                    </a:extLst>
                  </p:cNvPr>
                  <p:cNvSpPr txBox="1"/>
                  <p:nvPr/>
                </p:nvSpPr>
                <p:spPr>
                  <a:xfrm>
                    <a:off x="3653042" y="3610074"/>
                    <a:ext cx="350520" cy="101566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6000" dirty="0">
                        <a:solidFill>
                          <a:srgbClr val="002060"/>
                        </a:solidFill>
                      </a:rPr>
                      <a:t>-</a:t>
                    </a:r>
                    <a:endParaRPr lang="en-IN" sz="280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5" name="TextBox 34">
                      <a:extLst>
                        <a:ext uri="{FF2B5EF4-FFF2-40B4-BE49-F238E27FC236}">
                          <a16:creationId xmlns:a16="http://schemas.microsoft.com/office/drawing/2014/main" id="{D9153F97-3C98-4C52-BEAE-7DA0CA57D58D}"/>
                        </a:ext>
                      </a:extLst>
                    </p:cNvPr>
                    <p:cNvSpPr txBox="1"/>
                    <p:nvPr/>
                  </p:nvSpPr>
                  <p:spPr>
                    <a:xfrm rot="21405038">
                      <a:off x="5466031" y="2614050"/>
                      <a:ext cx="373132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IN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oMath>
                        </m:oMathPara>
                      </a14:m>
                      <a:endParaRPr lang="en-IN" dirty="0">
                        <a:solidFill>
                          <a:srgbClr val="00206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35" name="TextBox 34">
                      <a:extLst>
                        <a:ext uri="{FF2B5EF4-FFF2-40B4-BE49-F238E27FC236}">
                          <a16:creationId xmlns:a16="http://schemas.microsoft.com/office/drawing/2014/main" id="{D9153F97-3C98-4C52-BEAE-7DA0CA57D58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21405038">
                      <a:off x="5466031" y="2614050"/>
                      <a:ext cx="373132" cy="36933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IN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C2845C97-F8D5-45D5-8211-8B3BD428FCC2}"/>
                        </a:ext>
                      </a:extLst>
                    </p:cNvPr>
                    <p:cNvSpPr txBox="1"/>
                    <p:nvPr/>
                  </p:nvSpPr>
                  <p:spPr>
                    <a:xfrm rot="21405038">
                      <a:off x="9882402" y="2818911"/>
                      <a:ext cx="373132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IN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oMath>
                        </m:oMathPara>
                      </a14:m>
                      <a:endParaRPr lang="en-IN" dirty="0">
                        <a:solidFill>
                          <a:srgbClr val="00206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C2845C97-F8D5-45D5-8211-8B3BD428FCC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21405038">
                      <a:off x="9882402" y="2818911"/>
                      <a:ext cx="373132" cy="36933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IN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4902010-D1F0-467E-ADFD-9DAE8CB16007}"/>
                </a:ext>
              </a:extLst>
            </p:cNvPr>
            <p:cNvSpPr txBox="1"/>
            <p:nvPr/>
          </p:nvSpPr>
          <p:spPr>
            <a:xfrm>
              <a:off x="7619644" y="3209126"/>
              <a:ext cx="35052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800" b="1" dirty="0">
                  <a:solidFill>
                    <a:srgbClr val="002060"/>
                  </a:solidFill>
                </a:rPr>
                <a:t>E</a:t>
              </a:r>
              <a:endParaRPr lang="en-IN" dirty="0">
                <a:solidFill>
                  <a:srgbClr val="00206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091B677-3715-4E50-B323-E17D958D6E60}"/>
                  </a:ext>
                </a:extLst>
              </p:cNvPr>
              <p:cNvSpPr txBox="1"/>
              <p:nvPr/>
            </p:nvSpPr>
            <p:spPr>
              <a:xfrm>
                <a:off x="116791" y="669662"/>
                <a:ext cx="2378009" cy="710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1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1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1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IN" sz="1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d>
                        <m:dPr>
                          <m:ctrlP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sz="18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18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IN" sz="18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𝑨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091B677-3715-4E50-B323-E17D958D6E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91" y="669662"/>
                <a:ext cx="2378009" cy="71096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4F456BF-F8B4-400B-972D-90F9495CB059}"/>
                  </a:ext>
                </a:extLst>
              </p:cNvPr>
              <p:cNvSpPr txBox="1"/>
              <p:nvPr/>
            </p:nvSpPr>
            <p:spPr>
              <a:xfrm>
                <a:off x="3123063" y="701710"/>
                <a:ext cx="2378009" cy="710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1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1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16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  <m:r>
                        <a:rPr lang="en-IN" sz="1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d>
                        <m:dPr>
                          <m:ctrlP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sz="18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18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en-IN" sz="18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𝑩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4F456BF-F8B4-400B-972D-90F9495CB0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3063" y="701710"/>
                <a:ext cx="2378009" cy="71096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8" name="Group 77">
            <a:extLst>
              <a:ext uri="{FF2B5EF4-FFF2-40B4-BE49-F238E27FC236}">
                <a16:creationId xmlns:a16="http://schemas.microsoft.com/office/drawing/2014/main" id="{30A3062E-DE05-4947-96A0-E04A811A6032}"/>
              </a:ext>
            </a:extLst>
          </p:cNvPr>
          <p:cNvGrpSpPr/>
          <p:nvPr/>
        </p:nvGrpSpPr>
        <p:grpSpPr>
          <a:xfrm>
            <a:off x="5678577" y="3130890"/>
            <a:ext cx="1958161" cy="1323810"/>
            <a:chOff x="5670181" y="3117821"/>
            <a:chExt cx="1958161" cy="132381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6C6580E-C39D-4918-BB1D-052510A05581}"/>
                </a:ext>
              </a:extLst>
            </p:cNvPr>
            <p:cNvSpPr txBox="1"/>
            <p:nvPr/>
          </p:nvSpPr>
          <p:spPr>
            <a:xfrm>
              <a:off x="6057224" y="4072299"/>
              <a:ext cx="35052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800" b="1" dirty="0">
                  <a:solidFill>
                    <a:srgbClr val="002060"/>
                  </a:solidFill>
                </a:rPr>
                <a:t>C</a:t>
              </a:r>
              <a:endParaRPr lang="en-IN" dirty="0">
                <a:solidFill>
                  <a:srgbClr val="002060"/>
                </a:solidFill>
              </a:endParaRPr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E29415DD-87AE-49C2-AA01-3AF59D02E622}"/>
                </a:ext>
              </a:extLst>
            </p:cNvPr>
            <p:cNvGrpSpPr/>
            <p:nvPr/>
          </p:nvGrpSpPr>
          <p:grpSpPr>
            <a:xfrm>
              <a:off x="5670181" y="3117821"/>
              <a:ext cx="1958161" cy="954478"/>
              <a:chOff x="5722979" y="3078590"/>
              <a:chExt cx="1958161" cy="954478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5F58F21C-E25D-45C3-AC8C-8996F7E283B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50971" y="3144950"/>
                <a:ext cx="1230169" cy="888118"/>
              </a:xfrm>
              <a:prstGeom prst="line">
                <a:avLst/>
              </a:prstGeom>
              <a:ln w="28575" cap="flat" cmpd="sng" algn="ctr">
                <a:solidFill>
                  <a:schemeClr val="accent4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8A9BD33B-44B0-428C-B377-FCBDB3B8C32E}"/>
                  </a:ext>
                </a:extLst>
              </p:cNvPr>
              <p:cNvGrpSpPr/>
              <p:nvPr/>
            </p:nvGrpSpPr>
            <p:grpSpPr>
              <a:xfrm>
                <a:off x="5722979" y="3078590"/>
                <a:ext cx="1455983" cy="942407"/>
                <a:chOff x="5758993" y="3090662"/>
                <a:chExt cx="1455983" cy="942407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1" name="TextBox 30">
                      <a:extLst>
                        <a:ext uri="{FF2B5EF4-FFF2-40B4-BE49-F238E27FC236}">
                          <a16:creationId xmlns:a16="http://schemas.microsoft.com/office/drawing/2014/main" id="{CC8B763C-9A5D-4481-8065-041920C29740}"/>
                        </a:ext>
                      </a:extLst>
                    </p:cNvPr>
                    <p:cNvSpPr txBox="1"/>
                    <p:nvPr/>
                  </p:nvSpPr>
                  <p:spPr>
                    <a:xfrm rot="19175360">
                      <a:off x="6841844" y="3142790"/>
                      <a:ext cx="373132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𝜽</m:t>
                            </m:r>
                          </m:oMath>
                        </m:oMathPara>
                      </a14:m>
                      <a:endParaRPr lang="en-IN" b="1" dirty="0">
                        <a:solidFill>
                          <a:srgbClr val="00206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31" name="TextBox 30">
                      <a:extLst>
                        <a:ext uri="{FF2B5EF4-FFF2-40B4-BE49-F238E27FC236}">
                          <a16:creationId xmlns:a16="http://schemas.microsoft.com/office/drawing/2014/main" id="{CC8B763C-9A5D-4481-8065-041920C2974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9175360">
                      <a:off x="6841844" y="3142790"/>
                      <a:ext cx="373132" cy="369332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IN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AFC29545-A98D-411F-A9AE-68EB20475ECF}"/>
                    </a:ext>
                  </a:extLst>
                </p:cNvPr>
                <p:cNvSpPr/>
                <p:nvPr/>
              </p:nvSpPr>
              <p:spPr>
                <a:xfrm rot="19236986">
                  <a:off x="6368061" y="3799219"/>
                  <a:ext cx="224876" cy="182879"/>
                </a:xfrm>
                <a:prstGeom prst="rect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1"/>
                </a:fontRef>
              </p:style>
              <p:txBody>
                <a:bodyPr rtlCol="0" anchor="ctr"/>
                <a:lstStyle/>
                <a:p>
                  <a:pPr algn="ctr"/>
                  <a:endParaRPr lang="en-IN" sz="2400" b="1" dirty="0">
                    <a:solidFill>
                      <a:srgbClr val="002060"/>
                    </a:solidFill>
                  </a:endParaRPr>
                </a:p>
              </p:txBody>
            </p: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DF5F041A-FFA6-4150-AA8E-16D2AAD26A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758993" y="3090662"/>
                  <a:ext cx="691978" cy="942407"/>
                </a:xfrm>
                <a:prstGeom prst="line">
                  <a:avLst/>
                </a:prstGeom>
                <a:ln w="28575" cap="flat" cmpd="sng" algn="ctr">
                  <a:solidFill>
                    <a:schemeClr val="accent4"/>
                  </a:solidFill>
                  <a:prstDash val="dash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0C65252-CD96-4CFB-AED4-BC3F9E60C69E}"/>
              </a:ext>
            </a:extLst>
          </p:cNvPr>
          <p:cNvGrpSpPr/>
          <p:nvPr/>
        </p:nvGrpSpPr>
        <p:grpSpPr>
          <a:xfrm>
            <a:off x="8164393" y="1852832"/>
            <a:ext cx="1633234" cy="1246769"/>
            <a:chOff x="8164393" y="1852832"/>
            <a:chExt cx="1633234" cy="124676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5EF22C3F-CA2C-481A-8BED-DE55737BC2A5}"/>
                    </a:ext>
                  </a:extLst>
                </p:cNvPr>
                <p:cNvSpPr txBox="1"/>
                <p:nvPr/>
              </p:nvSpPr>
              <p:spPr>
                <a:xfrm rot="19175360">
                  <a:off x="8164393" y="2730269"/>
                  <a:ext cx="373132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oMath>
                    </m:oMathPara>
                  </a14:m>
                  <a:endParaRPr lang="en-IN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5EF22C3F-CA2C-481A-8BED-DE55737BC2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175360">
                  <a:off x="8164393" y="2730269"/>
                  <a:ext cx="373132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1654C96-6B88-448F-93FA-3E60BDB2F4F0}"/>
                </a:ext>
              </a:extLst>
            </p:cNvPr>
            <p:cNvSpPr txBox="1"/>
            <p:nvPr/>
          </p:nvSpPr>
          <p:spPr>
            <a:xfrm>
              <a:off x="8613070" y="1852832"/>
              <a:ext cx="35052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800" b="1" dirty="0">
                  <a:solidFill>
                    <a:srgbClr val="002060"/>
                  </a:solidFill>
                </a:rPr>
                <a:t>D</a:t>
              </a:r>
              <a:endParaRPr lang="en-IN" dirty="0">
                <a:solidFill>
                  <a:srgbClr val="002060"/>
                </a:solidFill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3FC3B90-18A7-4DFB-B43E-E3071AEB9A8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997273" y="2232781"/>
              <a:ext cx="800354" cy="830997"/>
            </a:xfrm>
            <a:prstGeom prst="line">
              <a:avLst/>
            </a:prstGeom>
            <a:ln w="28575" cap="flat" cmpd="sng" algn="ctr">
              <a:solidFill>
                <a:schemeClr val="accent4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12A2C8C-0B37-4B41-8B8E-7073E3BA920B}"/>
                </a:ext>
              </a:extLst>
            </p:cNvPr>
            <p:cNvSpPr/>
            <p:nvPr/>
          </p:nvSpPr>
          <p:spPr>
            <a:xfrm rot="19236986">
              <a:off x="8834507" y="2259749"/>
              <a:ext cx="224876" cy="182879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66E8065-F56A-4C5B-B819-DBB8ED77B705}"/>
              </a:ext>
            </a:extLst>
          </p:cNvPr>
          <p:cNvGrpSpPr/>
          <p:nvPr/>
        </p:nvGrpSpPr>
        <p:grpSpPr>
          <a:xfrm>
            <a:off x="5705860" y="451262"/>
            <a:ext cx="5794421" cy="2654456"/>
            <a:chOff x="5705860" y="451262"/>
            <a:chExt cx="5794421" cy="26544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192F6E4C-2FA6-4179-AAB3-A0A9D8D275E3}"/>
                    </a:ext>
                  </a:extLst>
                </p:cNvPr>
                <p:cNvSpPr txBox="1"/>
                <p:nvPr/>
              </p:nvSpPr>
              <p:spPr>
                <a:xfrm rot="19175360">
                  <a:off x="6874789" y="1960361"/>
                  <a:ext cx="373132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IN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192F6E4C-2FA6-4179-AAB3-A0A9D8D275E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175360">
                  <a:off x="6874789" y="1960361"/>
                  <a:ext cx="373132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A53A7E7-0C22-436F-B48E-FB8C9ABB56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05860" y="451262"/>
              <a:ext cx="5794421" cy="2654456"/>
            </a:xfrm>
            <a:prstGeom prst="line">
              <a:avLst/>
            </a:prstGeom>
            <a:ln w="28575" cap="flat" cmpd="sng" algn="ctr">
              <a:solidFill>
                <a:schemeClr val="accent4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2149950-AF60-40F4-8CCC-86D342306E6A}"/>
              </a:ext>
            </a:extLst>
          </p:cNvPr>
          <p:cNvGrpSpPr/>
          <p:nvPr/>
        </p:nvGrpSpPr>
        <p:grpSpPr>
          <a:xfrm>
            <a:off x="9749972" y="451263"/>
            <a:ext cx="1750309" cy="2542506"/>
            <a:chOff x="9749972" y="451263"/>
            <a:chExt cx="1750309" cy="254250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560A06E1-2434-4EC4-973E-7F72EF9E9935}"/>
                    </a:ext>
                  </a:extLst>
                </p:cNvPr>
                <p:cNvSpPr txBox="1"/>
                <p:nvPr/>
              </p:nvSpPr>
              <p:spPr>
                <a:xfrm rot="19175360">
                  <a:off x="10530931" y="1877668"/>
                  <a:ext cx="373132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IN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560A06E1-2434-4EC4-973E-7F72EF9E993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175360">
                  <a:off x="10530931" y="1877668"/>
                  <a:ext cx="373132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551A828-E7D5-4912-8697-7C089E0F37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49972" y="451263"/>
              <a:ext cx="1750309" cy="2542506"/>
            </a:xfrm>
            <a:prstGeom prst="line">
              <a:avLst/>
            </a:prstGeom>
            <a:ln w="28575" cap="flat" cmpd="sng" algn="ctr">
              <a:solidFill>
                <a:srgbClr val="FFC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2F38AC0-6BB7-4A05-B93E-F02DC6588314}"/>
                  </a:ext>
                </a:extLst>
              </p:cNvPr>
              <p:cNvSpPr txBox="1"/>
              <p:nvPr/>
            </p:nvSpPr>
            <p:spPr>
              <a:xfrm>
                <a:off x="338003" y="1427411"/>
                <a:ext cx="127641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𝑷𝑪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2F38AC0-6BB7-4A05-B93E-F02DC65883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003" y="1427411"/>
                <a:ext cx="1276416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41BFF03-EB0E-415C-8AC2-12BC9AD29BB7}"/>
                  </a:ext>
                </a:extLst>
              </p:cNvPr>
              <p:cNvSpPr txBox="1"/>
              <p:nvPr/>
            </p:nvSpPr>
            <p:spPr>
              <a:xfrm>
                <a:off x="1376511" y="1424331"/>
                <a:ext cx="14610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𝑬𝑪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41BFF03-EB0E-415C-8AC2-12BC9AD29B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6511" y="1424331"/>
                <a:ext cx="146100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3EEE332-1BB3-4C95-AFE6-388107AC3932}"/>
                  </a:ext>
                </a:extLst>
              </p:cNvPr>
              <p:cNvSpPr txBox="1"/>
              <p:nvPr/>
            </p:nvSpPr>
            <p:spPr>
              <a:xfrm>
                <a:off x="7099722" y="3695994"/>
                <a:ext cx="1727513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𝑪𝒐𝒔</m:t>
                      </m:r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𝑬𝑪</m:t>
                          </m:r>
                        </m:num>
                        <m:den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3EEE332-1BB3-4C95-AFE6-388107AC39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9722" y="3695994"/>
                <a:ext cx="1727513" cy="6127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FAE8738F-7C5F-4907-8D2C-E6DDB8B0766F}"/>
                  </a:ext>
                </a:extLst>
              </p:cNvPr>
              <p:cNvSpPr txBox="1"/>
              <p:nvPr/>
            </p:nvSpPr>
            <p:spPr>
              <a:xfrm>
                <a:off x="7361690" y="4362349"/>
                <a:ext cx="208641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IN" sz="1800" b="1" dirty="0">
                    <a:solidFill>
                      <a:srgbClr val="002060"/>
                    </a:solidFill>
                  </a:rPr>
                  <a:t>EC=</a:t>
                </a:r>
                <a14:m>
                  <m:oMath xmlns:m="http://schemas.openxmlformats.org/officeDocument/2006/math">
                    <m:r>
                      <a:rPr lang="en-IN" sz="18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𝐚</m:t>
                    </m:r>
                    <m:r>
                      <a:rPr lang="en-IN" sz="18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1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𝑪𝒐𝒔</m:t>
                    </m:r>
                    <m:r>
                      <a:rPr lang="en-IN" sz="1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FAE8738F-7C5F-4907-8D2C-E6DDB8B07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1690" y="4362349"/>
                <a:ext cx="2086412" cy="369332"/>
              </a:xfrm>
              <a:prstGeom prst="rect">
                <a:avLst/>
              </a:prstGeom>
              <a:blipFill>
                <a:blip r:embed="rId16"/>
                <a:stretch>
                  <a:fillRect l="-2632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97DB461-A356-47A6-9A55-1F2713C74D48}"/>
                  </a:ext>
                </a:extLst>
              </p:cNvPr>
              <p:cNvSpPr txBox="1"/>
              <p:nvPr/>
            </p:nvSpPr>
            <p:spPr>
              <a:xfrm>
                <a:off x="9650743" y="3269252"/>
                <a:ext cx="2086412" cy="6127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𝑪𝒐𝒔</m:t>
                      </m:r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𝑬𝑫</m:t>
                          </m:r>
                        </m:num>
                        <m:den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97DB461-A356-47A6-9A55-1F2713C74D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743" y="3269252"/>
                <a:ext cx="2086412" cy="6127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F0A07408-8B91-4656-A70B-A8E4D3AEA92B}"/>
                  </a:ext>
                </a:extLst>
              </p:cNvPr>
              <p:cNvSpPr txBox="1"/>
              <p:nvPr/>
            </p:nvSpPr>
            <p:spPr>
              <a:xfrm>
                <a:off x="10068968" y="3866525"/>
                <a:ext cx="208641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IN" sz="1800" b="1" dirty="0">
                    <a:solidFill>
                      <a:srgbClr val="002060"/>
                    </a:solidFill>
                  </a:rPr>
                  <a:t>ED=</a:t>
                </a:r>
                <a14:m>
                  <m:oMath xmlns:m="http://schemas.openxmlformats.org/officeDocument/2006/math">
                    <m:r>
                      <a:rPr lang="en-IN" sz="18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𝐚</m:t>
                    </m:r>
                    <m:r>
                      <a:rPr lang="en-IN" sz="18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1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𝑪𝒐𝒔</m:t>
                    </m:r>
                    <m:r>
                      <a:rPr lang="en-IN" sz="1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F0A07408-8B91-4656-A70B-A8E4D3AEA9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8968" y="3866525"/>
                <a:ext cx="2086412" cy="369332"/>
              </a:xfrm>
              <a:prstGeom prst="rect">
                <a:avLst/>
              </a:prstGeom>
              <a:blipFill>
                <a:blip r:embed="rId18"/>
                <a:stretch>
                  <a:fillRect l="-2632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500345B-6BE1-43F7-BF44-5CCC60111C4B}"/>
                  </a:ext>
                </a:extLst>
              </p:cNvPr>
              <p:cNvSpPr txBox="1"/>
              <p:nvPr/>
            </p:nvSpPr>
            <p:spPr>
              <a:xfrm>
                <a:off x="338003" y="1974509"/>
                <a:ext cx="127641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𝑷𝑫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500345B-6BE1-43F7-BF44-5CCC60111C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003" y="1974509"/>
                <a:ext cx="1276416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45CDE8B8-16BC-4FA6-B593-655C3FF0EBF5}"/>
                  </a:ext>
                </a:extLst>
              </p:cNvPr>
              <p:cNvSpPr txBox="1"/>
              <p:nvPr/>
            </p:nvSpPr>
            <p:spPr>
              <a:xfrm>
                <a:off x="1376511" y="1947169"/>
                <a:ext cx="14610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𝑬𝑫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45CDE8B8-16BC-4FA6-B593-655C3FF0EB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6511" y="1947169"/>
                <a:ext cx="1461009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EF824B9-E97F-45C8-B825-57F81B82D816}"/>
                  </a:ext>
                </a:extLst>
              </p:cNvPr>
              <p:cNvSpPr txBox="1"/>
              <p:nvPr/>
            </p:nvSpPr>
            <p:spPr>
              <a:xfrm>
                <a:off x="2567068" y="1428319"/>
                <a:ext cx="180860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𝒂𝑪𝒐𝒔</m:t>
                      </m:r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EF824B9-E97F-45C8-B825-57F81B82D8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068" y="1428319"/>
                <a:ext cx="1808608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89BB0D45-0711-48E1-AA68-EEE4C30E28BD}"/>
                  </a:ext>
                </a:extLst>
              </p:cNvPr>
              <p:cNvSpPr txBox="1"/>
              <p:nvPr/>
            </p:nvSpPr>
            <p:spPr>
              <a:xfrm>
                <a:off x="2599757" y="1907937"/>
                <a:ext cx="180860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𝒂𝑪𝒐𝒔</m:t>
                      </m:r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89BB0D45-0711-48E1-AA68-EEE4C30E28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9757" y="1907937"/>
                <a:ext cx="1808608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482C726-3ECD-4480-8EA1-C5EF40F42F23}"/>
                  </a:ext>
                </a:extLst>
              </p:cNvPr>
              <p:cNvSpPr txBox="1"/>
              <p:nvPr/>
            </p:nvSpPr>
            <p:spPr>
              <a:xfrm>
                <a:off x="5897655" y="919490"/>
                <a:ext cx="182279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IN" sz="18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482C726-3ECD-4480-8EA1-C5EF40F42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7655" y="919490"/>
                <a:ext cx="1822792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23DCA5BE-CEAB-46B9-A106-B399E71C7513}"/>
                  </a:ext>
                </a:extLst>
              </p:cNvPr>
              <p:cNvSpPr txBox="1"/>
              <p:nvPr/>
            </p:nvSpPr>
            <p:spPr>
              <a:xfrm>
                <a:off x="215299" y="2476776"/>
                <a:ext cx="2833309" cy="613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IN" sz="1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d>
                        <m:dPr>
                          <m:ctrlP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num>
                            <m:den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𝒂𝑪𝒐𝒔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23DCA5BE-CEAB-46B9-A106-B399E71C7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299" y="2476776"/>
                <a:ext cx="2833309" cy="613886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60F977B-8624-48E4-B8AA-7FC69E59FEBD}"/>
                  </a:ext>
                </a:extLst>
              </p:cNvPr>
              <p:cNvSpPr txBox="1"/>
              <p:nvPr/>
            </p:nvSpPr>
            <p:spPr>
              <a:xfrm>
                <a:off x="2865141" y="2415284"/>
                <a:ext cx="2378009" cy="613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d>
                        <m:dPr>
                          <m:ctrlP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num>
                            <m:den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𝒂𝑪𝒐𝒔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60F977B-8624-48E4-B8AA-7FC69E59FE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5141" y="2415284"/>
                <a:ext cx="2378009" cy="613886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85F85B54-AFCE-480E-90EF-6BC515C78171}"/>
                  </a:ext>
                </a:extLst>
              </p:cNvPr>
              <p:cNvSpPr txBox="1"/>
              <p:nvPr/>
            </p:nvSpPr>
            <p:spPr>
              <a:xfrm>
                <a:off x="215299" y="3402260"/>
                <a:ext cx="4436504" cy="710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r>
                        <a:rPr lang="en-IN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  <m:d>
                        <m:dPr>
                          <m:ctrlP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𝒂𝑪𝒐𝒔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den>
                          </m:f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𝒂𝑪𝒐𝒔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85F85B54-AFCE-480E-90EF-6BC515C781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299" y="3402260"/>
                <a:ext cx="4436504" cy="710964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382F9446-1CC6-4B20-B1C7-61F021A6B0C5}"/>
                  </a:ext>
                </a:extLst>
              </p:cNvPr>
              <p:cNvSpPr txBox="1"/>
              <p:nvPr/>
            </p:nvSpPr>
            <p:spPr>
              <a:xfrm>
                <a:off x="348816" y="4191533"/>
                <a:ext cx="4436504" cy="710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r>
                        <a:rPr lang="en-IN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  <m:d>
                        <m:dPr>
                          <m:ctrlP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𝒂𝑪𝒐𝒔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𝒂𝑪𝒐𝒔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𝑪𝒐</m:t>
                              </m:r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382F9446-1CC6-4B20-B1C7-61F021A6B0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816" y="4191533"/>
                <a:ext cx="4436504" cy="710964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1B99F310-C89C-4A8F-87A7-3B5483BF9AAB}"/>
                  </a:ext>
                </a:extLst>
              </p:cNvPr>
              <p:cNvSpPr txBox="1"/>
              <p:nvPr/>
            </p:nvSpPr>
            <p:spPr>
              <a:xfrm>
                <a:off x="148349" y="5074199"/>
                <a:ext cx="3241124" cy="710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d>
                        <m:dPr>
                          <m:ctrlP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𝒒𝒂𝑪𝒐𝒔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𝑪𝒐</m:t>
                              </m:r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1B99F310-C89C-4A8F-87A7-3B5483BF9A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349" y="5074199"/>
                <a:ext cx="3241124" cy="710964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9CD97166-1F92-454E-90DA-557A512FDE51}"/>
                  </a:ext>
                </a:extLst>
              </p:cNvPr>
              <p:cNvSpPr txBox="1"/>
              <p:nvPr/>
            </p:nvSpPr>
            <p:spPr>
              <a:xfrm>
                <a:off x="3123063" y="5089255"/>
                <a:ext cx="3241124" cy="710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d>
                        <m:dPr>
                          <m:ctrlP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𝑪𝒐𝒔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𝑪𝒐</m:t>
                              </m:r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9CD97166-1F92-454E-90DA-557A512FDE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3063" y="5089255"/>
                <a:ext cx="3241124" cy="710964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53A0889-E9D3-467C-BDEE-867702528DC3}"/>
                  </a:ext>
                </a:extLst>
              </p:cNvPr>
              <p:cNvSpPr txBox="1"/>
              <p:nvPr/>
            </p:nvSpPr>
            <p:spPr>
              <a:xfrm>
                <a:off x="7909612" y="5302540"/>
                <a:ext cx="3241124" cy="710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IN" sz="16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d>
                        <m:dPr>
                          <m:ctrlP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𝑪𝒐𝒔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𝑪𝒐</m:t>
                              </m:r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53A0889-E9D3-467C-BDEE-867702528D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9612" y="5302540"/>
                <a:ext cx="3241124" cy="710964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6258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1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1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1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1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6" grpId="0"/>
      <p:bldP spid="48" grpId="0"/>
      <p:bldP spid="55" grpId="0"/>
      <p:bldP spid="56" grpId="0"/>
      <p:bldP spid="57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8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19723EBE-50E4-4D37-AA7C-FAD9462A18FF}"/>
              </a:ext>
            </a:extLst>
          </p:cNvPr>
          <p:cNvSpPr txBox="1"/>
          <p:nvPr/>
        </p:nvSpPr>
        <p:spPr>
          <a:xfrm>
            <a:off x="338426" y="216772"/>
            <a:ext cx="5757573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Potential  Due to a Dipole</a:t>
            </a:r>
            <a:endParaRPr lang="en-IN" sz="2000" dirty="0">
              <a:solidFill>
                <a:schemeClr val="bg1"/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1977B04-913C-41D8-9519-1A923B5A0D37}"/>
              </a:ext>
            </a:extLst>
          </p:cNvPr>
          <p:cNvGrpSpPr/>
          <p:nvPr/>
        </p:nvGrpSpPr>
        <p:grpSpPr>
          <a:xfrm>
            <a:off x="7768770" y="240045"/>
            <a:ext cx="4423230" cy="2804118"/>
            <a:chOff x="7768770" y="240045"/>
            <a:chExt cx="4423230" cy="2804118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9B65EC7-D715-471F-80BA-79991F49A85B}"/>
                </a:ext>
              </a:extLst>
            </p:cNvPr>
            <p:cNvSpPr txBox="1"/>
            <p:nvPr/>
          </p:nvSpPr>
          <p:spPr>
            <a:xfrm>
              <a:off x="11346181" y="240045"/>
              <a:ext cx="84581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400" b="1" dirty="0">
                  <a:solidFill>
                    <a:srgbClr val="002060"/>
                  </a:solidFill>
                </a:rPr>
                <a:t>X   P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F434C8A-C2F1-4B9A-81A3-8521DC7A6F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68770" y="451264"/>
              <a:ext cx="3731511" cy="2592899"/>
            </a:xfrm>
            <a:prstGeom prst="line">
              <a:avLst/>
            </a:prstGeom>
            <a:ln w="28575"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69BB0110-8708-4D20-8681-1EEA77C112BC}"/>
                    </a:ext>
                  </a:extLst>
                </p:cNvPr>
                <p:cNvSpPr txBox="1"/>
                <p:nvPr/>
              </p:nvSpPr>
              <p:spPr>
                <a:xfrm rot="19175360">
                  <a:off x="9343608" y="1354565"/>
                  <a:ext cx="373132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oMath>
                    </m:oMathPara>
                  </a14:m>
                  <a:endParaRPr lang="en-IN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69BB0110-8708-4D20-8681-1EEA77C112B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175360">
                  <a:off x="9343608" y="1354565"/>
                  <a:ext cx="373132" cy="36933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3741973-92E0-4B65-977E-490CD6555CE3}"/>
              </a:ext>
            </a:extLst>
          </p:cNvPr>
          <p:cNvGrpSpPr/>
          <p:nvPr/>
        </p:nvGrpSpPr>
        <p:grpSpPr>
          <a:xfrm>
            <a:off x="5179240" y="2517350"/>
            <a:ext cx="5076294" cy="1061108"/>
            <a:chOff x="5179240" y="2517350"/>
            <a:chExt cx="5076294" cy="1061108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A073532-3A1D-454B-B25A-63528624E300}"/>
                </a:ext>
              </a:extLst>
            </p:cNvPr>
            <p:cNvGrpSpPr/>
            <p:nvPr/>
          </p:nvGrpSpPr>
          <p:grpSpPr>
            <a:xfrm>
              <a:off x="5179240" y="2517350"/>
              <a:ext cx="5076294" cy="1015663"/>
              <a:chOff x="5179240" y="2517350"/>
              <a:chExt cx="5076294" cy="10156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C64065F4-55F0-4241-A158-33E36274B375}"/>
                      </a:ext>
                    </a:extLst>
                  </p:cNvPr>
                  <p:cNvSpPr txBox="1"/>
                  <p:nvPr/>
                </p:nvSpPr>
                <p:spPr>
                  <a:xfrm>
                    <a:off x="8671118" y="2722391"/>
                    <a:ext cx="37313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oMath>
                      </m:oMathPara>
                    </a14:m>
                    <a:endParaRPr lang="en-IN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C64065F4-55F0-4241-A158-33E36274B37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71118" y="2722391"/>
                    <a:ext cx="373132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57068B04-FB14-4622-A81E-CFCD71E13ECC}"/>
                      </a:ext>
                    </a:extLst>
                  </p:cNvPr>
                  <p:cNvSpPr txBox="1"/>
                  <p:nvPr/>
                </p:nvSpPr>
                <p:spPr>
                  <a:xfrm>
                    <a:off x="6903041" y="2722227"/>
                    <a:ext cx="37313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oMath>
                      </m:oMathPara>
                    </a14:m>
                    <a:endParaRPr lang="en-IN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57068B04-FB14-4622-A81E-CFCD71E13EC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03041" y="2722227"/>
                    <a:ext cx="373132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9EB3B9E5-A8B3-46C0-8757-47452C507049}"/>
                  </a:ext>
                </a:extLst>
              </p:cNvPr>
              <p:cNvGrpSpPr/>
              <p:nvPr/>
            </p:nvGrpSpPr>
            <p:grpSpPr>
              <a:xfrm>
                <a:off x="5179240" y="2517350"/>
                <a:ext cx="5076294" cy="1015663"/>
                <a:chOff x="5179240" y="2517350"/>
                <a:chExt cx="5076294" cy="1015663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56CF6655-00B5-44EB-8383-3E3C11601D3A}"/>
                    </a:ext>
                  </a:extLst>
                </p:cNvPr>
                <p:cNvGrpSpPr/>
                <p:nvPr/>
              </p:nvGrpSpPr>
              <p:grpSpPr>
                <a:xfrm>
                  <a:off x="5179240" y="2517350"/>
                  <a:ext cx="5003800" cy="1015663"/>
                  <a:chOff x="3506470" y="3610074"/>
                  <a:chExt cx="5003800" cy="1015663"/>
                </a:xfrm>
              </p:grpSpPr>
              <p:sp>
                <p:nvSpPr>
                  <p:cNvPr id="58" name="Dipole">
                    <a:extLst>
                      <a:ext uri="{FF2B5EF4-FFF2-40B4-BE49-F238E27FC236}">
                        <a16:creationId xmlns:a16="http://schemas.microsoft.com/office/drawing/2014/main" id="{144E62B2-6A5C-4725-B96D-E4BE560CD2D5}"/>
                      </a:ext>
                    </a:extLst>
                  </p:cNvPr>
                  <p:cNvSpPr/>
                  <p:nvPr/>
                </p:nvSpPr>
                <p:spPr>
                  <a:xfrm>
                    <a:off x="3506470" y="3713482"/>
                    <a:ext cx="5003800" cy="870226"/>
                  </a:xfrm>
                  <a:custGeom>
                    <a:avLst/>
                    <a:gdLst>
                      <a:gd name="connsiteX0" fmla="*/ 254000 w 2921000"/>
                      <a:gd name="connsiteY0" fmla="*/ 0 h 508000"/>
                      <a:gd name="connsiteX1" fmla="*/ 508000 w 2921000"/>
                      <a:gd name="connsiteY1" fmla="*/ 254000 h 508000"/>
                      <a:gd name="connsiteX2" fmla="*/ 2413000 w 2921000"/>
                      <a:gd name="connsiteY2" fmla="*/ 254000 h 508000"/>
                      <a:gd name="connsiteX3" fmla="*/ 2667000 w 2921000"/>
                      <a:gd name="connsiteY3" fmla="*/ 0 h 508000"/>
                      <a:gd name="connsiteX4" fmla="*/ 2921000 w 2921000"/>
                      <a:gd name="connsiteY4" fmla="*/ 254000 h 508000"/>
                      <a:gd name="connsiteX5" fmla="*/ 2667000 w 2921000"/>
                      <a:gd name="connsiteY5" fmla="*/ 508000 h 508000"/>
                      <a:gd name="connsiteX6" fmla="*/ 2432961 w 2921000"/>
                      <a:gd name="connsiteY6" fmla="*/ 352868 h 508000"/>
                      <a:gd name="connsiteX7" fmla="*/ 2425820 w 2921000"/>
                      <a:gd name="connsiteY7" fmla="*/ 317500 h 508000"/>
                      <a:gd name="connsiteX8" fmla="*/ 495180 w 2921000"/>
                      <a:gd name="connsiteY8" fmla="*/ 317500 h 508000"/>
                      <a:gd name="connsiteX9" fmla="*/ 488039 w 2921000"/>
                      <a:gd name="connsiteY9" fmla="*/ 352868 h 508000"/>
                      <a:gd name="connsiteX10" fmla="*/ 254000 w 2921000"/>
                      <a:gd name="connsiteY10" fmla="*/ 508000 h 508000"/>
                      <a:gd name="connsiteX11" fmla="*/ 0 w 2921000"/>
                      <a:gd name="connsiteY11" fmla="*/ 254000 h 508000"/>
                      <a:gd name="connsiteX12" fmla="*/ 254000 w 2921000"/>
                      <a:gd name="connsiteY12" fmla="*/ 0 h 508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921000" h="508000">
                        <a:moveTo>
                          <a:pt x="254000" y="0"/>
                        </a:moveTo>
                        <a:cubicBezTo>
                          <a:pt x="394280" y="0"/>
                          <a:pt x="508000" y="113720"/>
                          <a:pt x="508000" y="254000"/>
                        </a:cubicBezTo>
                        <a:lnTo>
                          <a:pt x="2413000" y="254000"/>
                        </a:lnTo>
                        <a:cubicBezTo>
                          <a:pt x="2413000" y="113720"/>
                          <a:pt x="2526720" y="0"/>
                          <a:pt x="2667000" y="0"/>
                        </a:cubicBezTo>
                        <a:cubicBezTo>
                          <a:pt x="2807280" y="0"/>
                          <a:pt x="2921000" y="113720"/>
                          <a:pt x="2921000" y="254000"/>
                        </a:cubicBezTo>
                        <a:cubicBezTo>
                          <a:pt x="2921000" y="394280"/>
                          <a:pt x="2807280" y="508000"/>
                          <a:pt x="2667000" y="508000"/>
                        </a:cubicBezTo>
                        <a:cubicBezTo>
                          <a:pt x="2561790" y="508000"/>
                          <a:pt x="2471520" y="444033"/>
                          <a:pt x="2432961" y="352868"/>
                        </a:cubicBezTo>
                        <a:lnTo>
                          <a:pt x="2425820" y="317500"/>
                        </a:lnTo>
                        <a:lnTo>
                          <a:pt x="495180" y="317500"/>
                        </a:lnTo>
                        <a:lnTo>
                          <a:pt x="488039" y="352868"/>
                        </a:lnTo>
                        <a:cubicBezTo>
                          <a:pt x="449480" y="444033"/>
                          <a:pt x="359210" y="508000"/>
                          <a:pt x="254000" y="508000"/>
                        </a:cubicBezTo>
                        <a:cubicBezTo>
                          <a:pt x="113720" y="508000"/>
                          <a:pt x="0" y="394280"/>
                          <a:pt x="0" y="254000"/>
                        </a:cubicBezTo>
                        <a:cubicBezTo>
                          <a:pt x="0" y="113720"/>
                          <a:pt x="113720" y="0"/>
                          <a:pt x="254000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 w="445145" h="445145"/>
                    <a:bevelB w="445145" h="445145"/>
                  </a:sp3d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4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IN" sz="2400" b="1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1773289C-DCF2-4B2D-B639-89EA121461F5}"/>
                      </a:ext>
                    </a:extLst>
                  </p:cNvPr>
                  <p:cNvSpPr txBox="1"/>
                  <p:nvPr/>
                </p:nvSpPr>
                <p:spPr>
                  <a:xfrm>
                    <a:off x="7901942" y="3763328"/>
                    <a:ext cx="350520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3600" dirty="0">
                        <a:solidFill>
                          <a:srgbClr val="002060"/>
                        </a:solidFill>
                      </a:rPr>
                      <a:t>+</a:t>
                    </a:r>
                    <a:endParaRPr lang="en-IN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A4463F24-9D66-452D-BCC4-3CC5A1292137}"/>
                      </a:ext>
                    </a:extLst>
                  </p:cNvPr>
                  <p:cNvSpPr txBox="1"/>
                  <p:nvPr/>
                </p:nvSpPr>
                <p:spPr>
                  <a:xfrm>
                    <a:off x="3653042" y="3610074"/>
                    <a:ext cx="350520" cy="101566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sz="6000" dirty="0">
                        <a:solidFill>
                          <a:srgbClr val="002060"/>
                        </a:solidFill>
                      </a:rPr>
                      <a:t>-</a:t>
                    </a:r>
                    <a:endParaRPr lang="en-IN" sz="2800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5" name="TextBox 34">
                      <a:extLst>
                        <a:ext uri="{FF2B5EF4-FFF2-40B4-BE49-F238E27FC236}">
                          <a16:creationId xmlns:a16="http://schemas.microsoft.com/office/drawing/2014/main" id="{D9153F97-3C98-4C52-BEAE-7DA0CA57D58D}"/>
                        </a:ext>
                      </a:extLst>
                    </p:cNvPr>
                    <p:cNvSpPr txBox="1"/>
                    <p:nvPr/>
                  </p:nvSpPr>
                  <p:spPr>
                    <a:xfrm rot="21405038">
                      <a:off x="5466031" y="2614050"/>
                      <a:ext cx="373132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IN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oMath>
                        </m:oMathPara>
                      </a14:m>
                      <a:endParaRPr lang="en-IN" dirty="0">
                        <a:solidFill>
                          <a:srgbClr val="00206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35" name="TextBox 34">
                      <a:extLst>
                        <a:ext uri="{FF2B5EF4-FFF2-40B4-BE49-F238E27FC236}">
                          <a16:creationId xmlns:a16="http://schemas.microsoft.com/office/drawing/2014/main" id="{D9153F97-3C98-4C52-BEAE-7DA0CA57D58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21405038">
                      <a:off x="5466031" y="2614050"/>
                      <a:ext cx="373132" cy="36933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IN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C2845C97-F8D5-45D5-8211-8B3BD428FCC2}"/>
                        </a:ext>
                      </a:extLst>
                    </p:cNvPr>
                    <p:cNvSpPr txBox="1"/>
                    <p:nvPr/>
                  </p:nvSpPr>
                  <p:spPr>
                    <a:xfrm rot="21405038">
                      <a:off x="9882402" y="2818911"/>
                      <a:ext cx="373132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IN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oMath>
                        </m:oMathPara>
                      </a14:m>
                      <a:endParaRPr lang="en-IN" dirty="0">
                        <a:solidFill>
                          <a:srgbClr val="00206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C2845C97-F8D5-45D5-8211-8B3BD428FCC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21405038">
                      <a:off x="9882402" y="2818911"/>
                      <a:ext cx="373132" cy="36933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IN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4902010-D1F0-467E-ADFD-9DAE8CB16007}"/>
                </a:ext>
              </a:extLst>
            </p:cNvPr>
            <p:cNvSpPr txBox="1"/>
            <p:nvPr/>
          </p:nvSpPr>
          <p:spPr>
            <a:xfrm>
              <a:off x="7619644" y="3209126"/>
              <a:ext cx="35052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800" b="1" dirty="0">
                  <a:solidFill>
                    <a:srgbClr val="002060"/>
                  </a:solidFill>
                </a:rPr>
                <a:t>E</a:t>
              </a:r>
              <a:endParaRPr lang="en-IN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0A3062E-DE05-4947-96A0-E04A811A6032}"/>
              </a:ext>
            </a:extLst>
          </p:cNvPr>
          <p:cNvGrpSpPr/>
          <p:nvPr/>
        </p:nvGrpSpPr>
        <p:grpSpPr>
          <a:xfrm>
            <a:off x="5678577" y="3130890"/>
            <a:ext cx="1958161" cy="1323810"/>
            <a:chOff x="5670181" y="3117821"/>
            <a:chExt cx="1958161" cy="132381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6C6580E-C39D-4918-BB1D-052510A05581}"/>
                </a:ext>
              </a:extLst>
            </p:cNvPr>
            <p:cNvSpPr txBox="1"/>
            <p:nvPr/>
          </p:nvSpPr>
          <p:spPr>
            <a:xfrm>
              <a:off x="6057224" y="4072299"/>
              <a:ext cx="35052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800" b="1" dirty="0">
                  <a:solidFill>
                    <a:srgbClr val="002060"/>
                  </a:solidFill>
                </a:rPr>
                <a:t>C</a:t>
              </a:r>
              <a:endParaRPr lang="en-IN" dirty="0">
                <a:solidFill>
                  <a:srgbClr val="002060"/>
                </a:solidFill>
              </a:endParaRPr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E29415DD-87AE-49C2-AA01-3AF59D02E622}"/>
                </a:ext>
              </a:extLst>
            </p:cNvPr>
            <p:cNvGrpSpPr/>
            <p:nvPr/>
          </p:nvGrpSpPr>
          <p:grpSpPr>
            <a:xfrm>
              <a:off x="5670181" y="3117821"/>
              <a:ext cx="1958161" cy="954478"/>
              <a:chOff x="5722979" y="3078590"/>
              <a:chExt cx="1958161" cy="954478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5F58F21C-E25D-45C3-AC8C-8996F7E283B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50971" y="3144950"/>
                <a:ext cx="1230169" cy="888118"/>
              </a:xfrm>
              <a:prstGeom prst="line">
                <a:avLst/>
              </a:prstGeom>
              <a:ln w="28575" cap="flat" cmpd="sng" algn="ctr">
                <a:solidFill>
                  <a:schemeClr val="accent4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8A9BD33B-44B0-428C-B377-FCBDB3B8C32E}"/>
                  </a:ext>
                </a:extLst>
              </p:cNvPr>
              <p:cNvGrpSpPr/>
              <p:nvPr/>
            </p:nvGrpSpPr>
            <p:grpSpPr>
              <a:xfrm>
                <a:off x="5722979" y="3078590"/>
                <a:ext cx="1455983" cy="942407"/>
                <a:chOff x="5758993" y="3090662"/>
                <a:chExt cx="1455983" cy="942407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1" name="TextBox 30">
                      <a:extLst>
                        <a:ext uri="{FF2B5EF4-FFF2-40B4-BE49-F238E27FC236}">
                          <a16:creationId xmlns:a16="http://schemas.microsoft.com/office/drawing/2014/main" id="{CC8B763C-9A5D-4481-8065-041920C29740}"/>
                        </a:ext>
                      </a:extLst>
                    </p:cNvPr>
                    <p:cNvSpPr txBox="1"/>
                    <p:nvPr/>
                  </p:nvSpPr>
                  <p:spPr>
                    <a:xfrm rot="19175360">
                      <a:off x="6841844" y="3142790"/>
                      <a:ext cx="373132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𝜽</m:t>
                            </m:r>
                          </m:oMath>
                        </m:oMathPara>
                      </a14:m>
                      <a:endParaRPr lang="en-IN" b="1" dirty="0">
                        <a:solidFill>
                          <a:srgbClr val="00206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31" name="TextBox 30">
                      <a:extLst>
                        <a:ext uri="{FF2B5EF4-FFF2-40B4-BE49-F238E27FC236}">
                          <a16:creationId xmlns:a16="http://schemas.microsoft.com/office/drawing/2014/main" id="{CC8B763C-9A5D-4481-8065-041920C2974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9175360">
                      <a:off x="6841844" y="3142790"/>
                      <a:ext cx="373132" cy="369332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IN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AFC29545-A98D-411F-A9AE-68EB20475ECF}"/>
                    </a:ext>
                  </a:extLst>
                </p:cNvPr>
                <p:cNvSpPr/>
                <p:nvPr/>
              </p:nvSpPr>
              <p:spPr>
                <a:xfrm rot="19236986">
                  <a:off x="6368061" y="3799219"/>
                  <a:ext cx="224876" cy="182879"/>
                </a:xfrm>
                <a:prstGeom prst="rect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1"/>
                </a:fontRef>
              </p:style>
              <p:txBody>
                <a:bodyPr rtlCol="0" anchor="ctr"/>
                <a:lstStyle/>
                <a:p>
                  <a:pPr algn="ctr"/>
                  <a:endParaRPr lang="en-IN" sz="2400" b="1" dirty="0">
                    <a:solidFill>
                      <a:srgbClr val="002060"/>
                    </a:solidFill>
                  </a:endParaRPr>
                </a:p>
              </p:txBody>
            </p: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DF5F041A-FFA6-4150-AA8E-16D2AAD26A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758993" y="3090662"/>
                  <a:ext cx="691978" cy="942407"/>
                </a:xfrm>
                <a:prstGeom prst="line">
                  <a:avLst/>
                </a:prstGeom>
                <a:ln w="28575" cap="flat" cmpd="sng" algn="ctr">
                  <a:solidFill>
                    <a:schemeClr val="accent4"/>
                  </a:solidFill>
                  <a:prstDash val="dash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0C65252-CD96-4CFB-AED4-BC3F9E60C69E}"/>
              </a:ext>
            </a:extLst>
          </p:cNvPr>
          <p:cNvGrpSpPr/>
          <p:nvPr/>
        </p:nvGrpSpPr>
        <p:grpSpPr>
          <a:xfrm>
            <a:off x="8164393" y="1852832"/>
            <a:ext cx="1633234" cy="1246769"/>
            <a:chOff x="8164393" y="1852832"/>
            <a:chExt cx="1633234" cy="124676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5EF22C3F-CA2C-481A-8BED-DE55737BC2A5}"/>
                    </a:ext>
                  </a:extLst>
                </p:cNvPr>
                <p:cNvSpPr txBox="1"/>
                <p:nvPr/>
              </p:nvSpPr>
              <p:spPr>
                <a:xfrm rot="19175360">
                  <a:off x="8164393" y="2730269"/>
                  <a:ext cx="373132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oMath>
                    </m:oMathPara>
                  </a14:m>
                  <a:endParaRPr lang="en-IN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5EF22C3F-CA2C-481A-8BED-DE55737BC2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175360">
                  <a:off x="8164393" y="2730269"/>
                  <a:ext cx="373132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1654C96-6B88-448F-93FA-3E60BDB2F4F0}"/>
                </a:ext>
              </a:extLst>
            </p:cNvPr>
            <p:cNvSpPr txBox="1"/>
            <p:nvPr/>
          </p:nvSpPr>
          <p:spPr>
            <a:xfrm>
              <a:off x="8613070" y="1852832"/>
              <a:ext cx="35052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800" b="1" dirty="0">
                  <a:solidFill>
                    <a:srgbClr val="002060"/>
                  </a:solidFill>
                </a:rPr>
                <a:t>D</a:t>
              </a:r>
              <a:endParaRPr lang="en-IN" dirty="0">
                <a:solidFill>
                  <a:srgbClr val="002060"/>
                </a:solidFill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3FC3B90-18A7-4DFB-B43E-E3071AEB9A8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997273" y="2232781"/>
              <a:ext cx="800354" cy="830997"/>
            </a:xfrm>
            <a:prstGeom prst="line">
              <a:avLst/>
            </a:prstGeom>
            <a:ln w="28575" cap="flat" cmpd="sng" algn="ctr">
              <a:solidFill>
                <a:schemeClr val="accent4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12A2C8C-0B37-4B41-8B8E-7073E3BA920B}"/>
                </a:ext>
              </a:extLst>
            </p:cNvPr>
            <p:cNvSpPr/>
            <p:nvPr/>
          </p:nvSpPr>
          <p:spPr>
            <a:xfrm rot="19236986">
              <a:off x="8834507" y="2259749"/>
              <a:ext cx="224876" cy="182879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66E8065-F56A-4C5B-B819-DBB8ED77B705}"/>
              </a:ext>
            </a:extLst>
          </p:cNvPr>
          <p:cNvGrpSpPr/>
          <p:nvPr/>
        </p:nvGrpSpPr>
        <p:grpSpPr>
          <a:xfrm>
            <a:off x="5705860" y="451262"/>
            <a:ext cx="5794421" cy="2654456"/>
            <a:chOff x="5705860" y="451262"/>
            <a:chExt cx="5794421" cy="26544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192F6E4C-2FA6-4179-AAB3-A0A9D8D275E3}"/>
                    </a:ext>
                  </a:extLst>
                </p:cNvPr>
                <p:cNvSpPr txBox="1"/>
                <p:nvPr/>
              </p:nvSpPr>
              <p:spPr>
                <a:xfrm rot="19175360">
                  <a:off x="6874789" y="1960361"/>
                  <a:ext cx="373132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IN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192F6E4C-2FA6-4179-AAB3-A0A9D8D275E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175360">
                  <a:off x="6874789" y="1960361"/>
                  <a:ext cx="373132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A53A7E7-0C22-436F-B48E-FB8C9ABB56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05860" y="451262"/>
              <a:ext cx="5794421" cy="2654456"/>
            </a:xfrm>
            <a:prstGeom prst="line">
              <a:avLst/>
            </a:prstGeom>
            <a:ln w="28575" cap="flat" cmpd="sng" algn="ctr">
              <a:solidFill>
                <a:schemeClr val="accent4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2149950-AF60-40F4-8CCC-86D342306E6A}"/>
              </a:ext>
            </a:extLst>
          </p:cNvPr>
          <p:cNvGrpSpPr/>
          <p:nvPr/>
        </p:nvGrpSpPr>
        <p:grpSpPr>
          <a:xfrm>
            <a:off x="9749972" y="451263"/>
            <a:ext cx="1750309" cy="2542506"/>
            <a:chOff x="9749972" y="451263"/>
            <a:chExt cx="1750309" cy="254250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560A06E1-2434-4EC4-973E-7F72EF9E9935}"/>
                    </a:ext>
                  </a:extLst>
                </p:cNvPr>
                <p:cNvSpPr txBox="1"/>
                <p:nvPr/>
              </p:nvSpPr>
              <p:spPr>
                <a:xfrm rot="19175360">
                  <a:off x="10530931" y="1877668"/>
                  <a:ext cx="373132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IN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560A06E1-2434-4EC4-973E-7F72EF9E993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175360">
                  <a:off x="10530931" y="1877668"/>
                  <a:ext cx="373132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551A828-E7D5-4912-8697-7C089E0F37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49972" y="451263"/>
              <a:ext cx="1750309" cy="2542506"/>
            </a:xfrm>
            <a:prstGeom prst="line">
              <a:avLst/>
            </a:prstGeom>
            <a:ln w="28575" cap="flat" cmpd="sng" algn="ctr">
              <a:solidFill>
                <a:srgbClr val="FFC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53A0889-E9D3-467C-BDEE-867702528DC3}"/>
                  </a:ext>
                </a:extLst>
              </p:cNvPr>
              <p:cNvSpPr txBox="1"/>
              <p:nvPr/>
            </p:nvSpPr>
            <p:spPr>
              <a:xfrm>
                <a:off x="332370" y="816584"/>
                <a:ext cx="3241124" cy="710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IN" sz="16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d>
                        <m:dPr>
                          <m:ctrlP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𝑪𝒐𝒔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𝑪𝒐</m:t>
                              </m:r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53A0889-E9D3-467C-BDEE-867702528D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370" y="816584"/>
                <a:ext cx="3241124" cy="71096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84">
                <a:extLst>
                  <a:ext uri="{FF2B5EF4-FFF2-40B4-BE49-F238E27FC236}">
                    <a16:creationId xmlns:a16="http://schemas.microsoft.com/office/drawing/2014/main" id="{13DDE4CA-A1D7-4750-89E4-54950EDA1325}"/>
                  </a:ext>
                </a:extLst>
              </p:cNvPr>
              <p:cNvSpPr txBox="1"/>
              <p:nvPr/>
            </p:nvSpPr>
            <p:spPr>
              <a:xfrm>
                <a:off x="312359" y="2190890"/>
                <a:ext cx="3241124" cy="710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IN" sz="16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d>
                        <m:dPr>
                          <m:ctrlP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𝑪𝒐𝒔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1" name="TextBox84">
                <a:extLst>
                  <a:ext uri="{FF2B5EF4-FFF2-40B4-BE49-F238E27FC236}">
                    <a16:creationId xmlns:a16="http://schemas.microsoft.com/office/drawing/2014/main" id="{13DDE4CA-A1D7-4750-89E4-54950EDA13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359" y="2190890"/>
                <a:ext cx="3241124" cy="71096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5D032D2F-28BF-4BAD-82DB-63175E85C5DC}"/>
                  </a:ext>
                </a:extLst>
              </p:cNvPr>
              <p:cNvSpPr txBox="1"/>
              <p:nvPr/>
            </p:nvSpPr>
            <p:spPr>
              <a:xfrm>
                <a:off x="2488881" y="2207876"/>
                <a:ext cx="3241124" cy="7268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d>
                        <m:dPr>
                          <m:ctrlP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⃗"/>
                                  <m:ctrlPr>
                                    <a:rPr lang="en-IN" sz="18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18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𝑷</m:t>
                                  </m:r>
                                </m:e>
                              </m:acc>
                              <m: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̂"/>
                                  <m:ctrlPr>
                                    <a:rPr lang="en-IN" sz="18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18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</m:acc>
                            </m:num>
                            <m:den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5D032D2F-28BF-4BAD-82DB-63175E85C5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8881" y="2207876"/>
                <a:ext cx="3241124" cy="72680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TextBox 82">
            <a:extLst>
              <a:ext uri="{FF2B5EF4-FFF2-40B4-BE49-F238E27FC236}">
                <a16:creationId xmlns:a16="http://schemas.microsoft.com/office/drawing/2014/main" id="{7459998C-6DE1-40ED-A7F3-824136C8AF1A}"/>
              </a:ext>
            </a:extLst>
          </p:cNvPr>
          <p:cNvSpPr txBox="1"/>
          <p:nvPr/>
        </p:nvSpPr>
        <p:spPr>
          <a:xfrm>
            <a:off x="629946" y="1727318"/>
            <a:ext cx="3329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002060"/>
                </a:solidFill>
              </a:rPr>
              <a:t>For an ideal Dipole  a&lt;&lt;r</a:t>
            </a:r>
            <a:endParaRPr lang="en-IN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5782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  <p:bldP spid="8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19723EBE-50E4-4D37-AA7C-FAD9462A18FF}"/>
              </a:ext>
            </a:extLst>
          </p:cNvPr>
          <p:cNvSpPr txBox="1"/>
          <p:nvPr/>
        </p:nvSpPr>
        <p:spPr>
          <a:xfrm>
            <a:off x="629946" y="1727318"/>
            <a:ext cx="3329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002060"/>
                </a:solidFill>
              </a:rPr>
              <a:t>For an ideal Dipole  a&lt;&lt;r</a:t>
            </a:r>
            <a:endParaRPr lang="en-IN" sz="2000" dirty="0">
              <a:solidFill>
                <a:srgbClr val="002060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9B65EC7-D715-471F-80BA-79991F49A85B}"/>
              </a:ext>
            </a:extLst>
          </p:cNvPr>
          <p:cNvSpPr txBox="1"/>
          <p:nvPr/>
        </p:nvSpPr>
        <p:spPr>
          <a:xfrm>
            <a:off x="8845572" y="1843441"/>
            <a:ext cx="8458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002060"/>
                </a:solidFill>
              </a:rPr>
              <a:t>X   P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F434C8A-C2F1-4B9A-81A3-8521DC7A6FFA}"/>
              </a:ext>
            </a:extLst>
          </p:cNvPr>
          <p:cNvCxnSpPr>
            <a:cxnSpLocks/>
          </p:cNvCxnSpPr>
          <p:nvPr/>
        </p:nvCxnSpPr>
        <p:spPr>
          <a:xfrm flipV="1">
            <a:off x="5268161" y="2054660"/>
            <a:ext cx="3731511" cy="2592899"/>
          </a:xfrm>
          <a:prstGeom prst="line">
            <a:avLst/>
          </a:prstGeom>
          <a:ln w="28575"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9BB0110-8708-4D20-8681-1EEA77C112BC}"/>
                  </a:ext>
                </a:extLst>
              </p:cNvPr>
              <p:cNvSpPr txBox="1"/>
              <p:nvPr/>
            </p:nvSpPr>
            <p:spPr>
              <a:xfrm rot="19175360">
                <a:off x="6842999" y="2957961"/>
                <a:ext cx="3731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</m:oMath>
                  </m:oMathPara>
                </a14:m>
                <a:endParaRPr lang="en-IN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9BB0110-8708-4D20-8681-1EEA77C112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75360">
                <a:off x="6842999" y="2957961"/>
                <a:ext cx="373132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4A073532-3A1D-454B-B25A-63528624E300}"/>
              </a:ext>
            </a:extLst>
          </p:cNvPr>
          <p:cNvGrpSpPr/>
          <p:nvPr/>
        </p:nvGrpSpPr>
        <p:grpSpPr>
          <a:xfrm>
            <a:off x="2678631" y="4120746"/>
            <a:ext cx="5076294" cy="1015663"/>
            <a:chOff x="5179240" y="2517350"/>
            <a:chExt cx="5076294" cy="10156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64065F4-55F0-4241-A158-33E36274B375}"/>
                    </a:ext>
                  </a:extLst>
                </p:cNvPr>
                <p:cNvSpPr txBox="1"/>
                <p:nvPr/>
              </p:nvSpPr>
              <p:spPr>
                <a:xfrm>
                  <a:off x="8671118" y="2722391"/>
                  <a:ext cx="373132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oMath>
                    </m:oMathPara>
                  </a14:m>
                  <a:endParaRPr lang="en-IN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64065F4-55F0-4241-A158-33E36274B3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71118" y="2722391"/>
                  <a:ext cx="373132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57068B04-FB14-4622-A81E-CFCD71E13ECC}"/>
                    </a:ext>
                  </a:extLst>
                </p:cNvPr>
                <p:cNvSpPr txBox="1"/>
                <p:nvPr/>
              </p:nvSpPr>
              <p:spPr>
                <a:xfrm>
                  <a:off x="6903041" y="2722227"/>
                  <a:ext cx="373132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oMath>
                    </m:oMathPara>
                  </a14:m>
                  <a:endParaRPr lang="en-IN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57068B04-FB14-4622-A81E-CFCD71E13E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3041" y="2722227"/>
                  <a:ext cx="373132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EB3B9E5-A8B3-46C0-8757-47452C507049}"/>
                </a:ext>
              </a:extLst>
            </p:cNvPr>
            <p:cNvGrpSpPr/>
            <p:nvPr/>
          </p:nvGrpSpPr>
          <p:grpSpPr>
            <a:xfrm>
              <a:off x="5179240" y="2517350"/>
              <a:ext cx="5076294" cy="1015663"/>
              <a:chOff x="5179240" y="2517350"/>
              <a:chExt cx="5076294" cy="1015663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56CF6655-00B5-44EB-8383-3E3C11601D3A}"/>
                  </a:ext>
                </a:extLst>
              </p:cNvPr>
              <p:cNvGrpSpPr/>
              <p:nvPr/>
            </p:nvGrpSpPr>
            <p:grpSpPr>
              <a:xfrm>
                <a:off x="5179240" y="2517350"/>
                <a:ext cx="5003800" cy="1015663"/>
                <a:chOff x="3506470" y="3610074"/>
                <a:chExt cx="5003800" cy="1015663"/>
              </a:xfrm>
            </p:grpSpPr>
            <p:sp>
              <p:nvSpPr>
                <p:cNvPr id="58" name="Dipole">
                  <a:extLst>
                    <a:ext uri="{FF2B5EF4-FFF2-40B4-BE49-F238E27FC236}">
                      <a16:creationId xmlns:a16="http://schemas.microsoft.com/office/drawing/2014/main" id="{144E62B2-6A5C-4725-B96D-E4BE560CD2D5}"/>
                    </a:ext>
                  </a:extLst>
                </p:cNvPr>
                <p:cNvSpPr/>
                <p:nvPr/>
              </p:nvSpPr>
              <p:spPr>
                <a:xfrm>
                  <a:off x="3506470" y="3713482"/>
                  <a:ext cx="5003800" cy="870226"/>
                </a:xfrm>
                <a:custGeom>
                  <a:avLst/>
                  <a:gdLst>
                    <a:gd name="connsiteX0" fmla="*/ 254000 w 2921000"/>
                    <a:gd name="connsiteY0" fmla="*/ 0 h 508000"/>
                    <a:gd name="connsiteX1" fmla="*/ 508000 w 2921000"/>
                    <a:gd name="connsiteY1" fmla="*/ 254000 h 508000"/>
                    <a:gd name="connsiteX2" fmla="*/ 2413000 w 2921000"/>
                    <a:gd name="connsiteY2" fmla="*/ 254000 h 508000"/>
                    <a:gd name="connsiteX3" fmla="*/ 2667000 w 2921000"/>
                    <a:gd name="connsiteY3" fmla="*/ 0 h 508000"/>
                    <a:gd name="connsiteX4" fmla="*/ 2921000 w 2921000"/>
                    <a:gd name="connsiteY4" fmla="*/ 254000 h 508000"/>
                    <a:gd name="connsiteX5" fmla="*/ 2667000 w 2921000"/>
                    <a:gd name="connsiteY5" fmla="*/ 508000 h 508000"/>
                    <a:gd name="connsiteX6" fmla="*/ 2432961 w 2921000"/>
                    <a:gd name="connsiteY6" fmla="*/ 352868 h 508000"/>
                    <a:gd name="connsiteX7" fmla="*/ 2425820 w 2921000"/>
                    <a:gd name="connsiteY7" fmla="*/ 317500 h 508000"/>
                    <a:gd name="connsiteX8" fmla="*/ 495180 w 2921000"/>
                    <a:gd name="connsiteY8" fmla="*/ 317500 h 508000"/>
                    <a:gd name="connsiteX9" fmla="*/ 488039 w 2921000"/>
                    <a:gd name="connsiteY9" fmla="*/ 352868 h 508000"/>
                    <a:gd name="connsiteX10" fmla="*/ 254000 w 2921000"/>
                    <a:gd name="connsiteY10" fmla="*/ 508000 h 508000"/>
                    <a:gd name="connsiteX11" fmla="*/ 0 w 2921000"/>
                    <a:gd name="connsiteY11" fmla="*/ 254000 h 508000"/>
                    <a:gd name="connsiteX12" fmla="*/ 254000 w 2921000"/>
                    <a:gd name="connsiteY12" fmla="*/ 0 h 50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921000" h="508000">
                      <a:moveTo>
                        <a:pt x="254000" y="0"/>
                      </a:moveTo>
                      <a:cubicBezTo>
                        <a:pt x="394280" y="0"/>
                        <a:pt x="508000" y="113720"/>
                        <a:pt x="508000" y="254000"/>
                      </a:cubicBezTo>
                      <a:lnTo>
                        <a:pt x="2413000" y="254000"/>
                      </a:lnTo>
                      <a:cubicBezTo>
                        <a:pt x="2413000" y="113720"/>
                        <a:pt x="2526720" y="0"/>
                        <a:pt x="2667000" y="0"/>
                      </a:cubicBezTo>
                      <a:cubicBezTo>
                        <a:pt x="2807280" y="0"/>
                        <a:pt x="2921000" y="113720"/>
                        <a:pt x="2921000" y="254000"/>
                      </a:cubicBezTo>
                      <a:cubicBezTo>
                        <a:pt x="2921000" y="394280"/>
                        <a:pt x="2807280" y="508000"/>
                        <a:pt x="2667000" y="508000"/>
                      </a:cubicBezTo>
                      <a:cubicBezTo>
                        <a:pt x="2561790" y="508000"/>
                        <a:pt x="2471520" y="444033"/>
                        <a:pt x="2432961" y="352868"/>
                      </a:cubicBezTo>
                      <a:lnTo>
                        <a:pt x="2425820" y="317500"/>
                      </a:lnTo>
                      <a:lnTo>
                        <a:pt x="495180" y="317500"/>
                      </a:lnTo>
                      <a:lnTo>
                        <a:pt x="488039" y="352868"/>
                      </a:lnTo>
                      <a:cubicBezTo>
                        <a:pt x="449480" y="444033"/>
                        <a:pt x="359210" y="508000"/>
                        <a:pt x="254000" y="508000"/>
                      </a:cubicBezTo>
                      <a:cubicBezTo>
                        <a:pt x="113720" y="508000"/>
                        <a:pt x="0" y="394280"/>
                        <a:pt x="0" y="254000"/>
                      </a:cubicBezTo>
                      <a:cubicBezTo>
                        <a:pt x="0" y="113720"/>
                        <a:pt x="113720" y="0"/>
                        <a:pt x="25400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45145" h="445145"/>
                  <a:bevelB w="445145" h="445145"/>
                </a:sp3d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4"/>
                </a:fontRef>
              </p:style>
              <p:txBody>
                <a:bodyPr rtlCol="0" anchor="ctr"/>
                <a:lstStyle/>
                <a:p>
                  <a:pPr algn="ctr"/>
                  <a:endParaRPr lang="en-IN" sz="2400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1773289C-DCF2-4B2D-B639-89EA121461F5}"/>
                    </a:ext>
                  </a:extLst>
                </p:cNvPr>
                <p:cNvSpPr txBox="1"/>
                <p:nvPr/>
              </p:nvSpPr>
              <p:spPr>
                <a:xfrm>
                  <a:off x="7901942" y="3763328"/>
                  <a:ext cx="35052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3600" dirty="0">
                      <a:solidFill>
                        <a:srgbClr val="002060"/>
                      </a:solidFill>
                    </a:rPr>
                    <a:t>+</a:t>
                  </a:r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A4463F24-9D66-452D-BCC4-3CC5A1292137}"/>
                    </a:ext>
                  </a:extLst>
                </p:cNvPr>
                <p:cNvSpPr txBox="1"/>
                <p:nvPr/>
              </p:nvSpPr>
              <p:spPr>
                <a:xfrm>
                  <a:off x="3653042" y="3610074"/>
                  <a:ext cx="350520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6000" dirty="0">
                      <a:solidFill>
                        <a:srgbClr val="002060"/>
                      </a:solidFill>
                    </a:rPr>
                    <a:t>-</a:t>
                  </a:r>
                  <a:endParaRPr lang="en-IN" sz="2800" dirty="0">
                    <a:solidFill>
                      <a:srgbClr val="002060"/>
                    </a:solidFill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D9153F97-3C98-4C52-BEAE-7DA0CA57D58D}"/>
                      </a:ext>
                    </a:extLst>
                  </p:cNvPr>
                  <p:cNvSpPr txBox="1"/>
                  <p:nvPr/>
                </p:nvSpPr>
                <p:spPr>
                  <a:xfrm rot="21405038">
                    <a:off x="5466031" y="2614050"/>
                    <a:ext cx="37313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IN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D9153F97-3C98-4C52-BEAE-7DA0CA57D58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1405038">
                    <a:off x="5466031" y="2614050"/>
                    <a:ext cx="373132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C2845C97-F8D5-45D5-8211-8B3BD428FCC2}"/>
                      </a:ext>
                    </a:extLst>
                  </p:cNvPr>
                  <p:cNvSpPr txBox="1"/>
                  <p:nvPr/>
                </p:nvSpPr>
                <p:spPr>
                  <a:xfrm rot="21405038">
                    <a:off x="9882402" y="2818911"/>
                    <a:ext cx="37313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IN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C2845C97-F8D5-45D5-8211-8B3BD428FCC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1405038">
                    <a:off x="9882402" y="2818911"/>
                    <a:ext cx="373132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54902010-D1F0-467E-ADFD-9DAE8CB16007}"/>
              </a:ext>
            </a:extLst>
          </p:cNvPr>
          <p:cNvSpPr txBox="1"/>
          <p:nvPr/>
        </p:nvSpPr>
        <p:spPr>
          <a:xfrm>
            <a:off x="5119035" y="4812522"/>
            <a:ext cx="350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>
                <a:solidFill>
                  <a:srgbClr val="002060"/>
                </a:solidFill>
              </a:rPr>
              <a:t>E</a:t>
            </a:r>
            <a:endParaRPr lang="en-IN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EF22C3F-CA2C-481A-8BED-DE55737BC2A5}"/>
                  </a:ext>
                </a:extLst>
              </p:cNvPr>
              <p:cNvSpPr txBox="1"/>
              <p:nvPr/>
            </p:nvSpPr>
            <p:spPr>
              <a:xfrm rot="19175360">
                <a:off x="5663784" y="4333665"/>
                <a:ext cx="3731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IN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EF22C3F-CA2C-481A-8BED-DE55737BC2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75360">
                <a:off x="5663784" y="4333665"/>
                <a:ext cx="37313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84">
                <a:extLst>
                  <a:ext uri="{FF2B5EF4-FFF2-40B4-BE49-F238E27FC236}">
                    <a16:creationId xmlns:a16="http://schemas.microsoft.com/office/drawing/2014/main" id="{953A0889-E9D3-467C-BDEE-867702528DC3}"/>
                  </a:ext>
                </a:extLst>
              </p:cNvPr>
              <p:cNvSpPr txBox="1"/>
              <p:nvPr/>
            </p:nvSpPr>
            <p:spPr>
              <a:xfrm>
                <a:off x="318697" y="2271257"/>
                <a:ext cx="3241124" cy="7800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IN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d>
                        <m:dPr>
                          <m:ctrlP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𝑪𝒐𝒔</m:t>
                              </m:r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sz="20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en-IN" sz="20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0" name="TextBox84">
                <a:extLst>
                  <a:ext uri="{FF2B5EF4-FFF2-40B4-BE49-F238E27FC236}">
                    <a16:creationId xmlns:a16="http://schemas.microsoft.com/office/drawing/2014/main" id="{953A0889-E9D3-467C-BDEE-867702528D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697" y="2271257"/>
                <a:ext cx="3241124" cy="78008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TextBox 80">
            <a:extLst>
              <a:ext uri="{FF2B5EF4-FFF2-40B4-BE49-F238E27FC236}">
                <a16:creationId xmlns:a16="http://schemas.microsoft.com/office/drawing/2014/main" id="{C17F6251-C601-49AF-81DB-0AC258F087AA}"/>
              </a:ext>
            </a:extLst>
          </p:cNvPr>
          <p:cNvSpPr txBox="1"/>
          <p:nvPr/>
        </p:nvSpPr>
        <p:spPr>
          <a:xfrm>
            <a:off x="318696" y="340659"/>
            <a:ext cx="6449101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Potential  Due to a Dipole</a:t>
            </a:r>
            <a:endParaRPr lang="en-IN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093764C2-3ACA-4474-BF3A-7BD1E9D1304B}"/>
                  </a:ext>
                </a:extLst>
              </p:cNvPr>
              <p:cNvSpPr txBox="1"/>
              <p:nvPr/>
            </p:nvSpPr>
            <p:spPr>
              <a:xfrm>
                <a:off x="2495219" y="2288243"/>
                <a:ext cx="3241124" cy="7800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d>
                        <m:dPr>
                          <m:ctrlPr>
                            <a:rPr lang="en-IN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  <m:r>
                                <a:rPr lang="en-IN" sz="20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̂"/>
                                  <m:ctrlPr>
                                    <a:rPr lang="en-IN" sz="20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</m:acc>
                            </m:num>
                            <m:den>
                              <m:sSup>
                                <m:sSupPr>
                                  <m:ctrlPr>
                                    <a:rPr lang="en-IN" sz="20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en-IN" sz="20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093764C2-3ACA-4474-BF3A-7BD1E9D130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219" y="2288243"/>
                <a:ext cx="3241124" cy="78008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79">
                <a:extLst>
                  <a:ext uri="{FF2B5EF4-FFF2-40B4-BE49-F238E27FC236}">
                    <a16:creationId xmlns:a16="http://schemas.microsoft.com/office/drawing/2014/main" id="{30FDA550-9D7F-4020-9580-C01531897C4D}"/>
                  </a:ext>
                </a:extLst>
              </p:cNvPr>
              <p:cNvSpPr txBox="1"/>
              <p:nvPr/>
            </p:nvSpPr>
            <p:spPr>
              <a:xfrm>
                <a:off x="409513" y="859210"/>
                <a:ext cx="3241124" cy="710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IN" sz="16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d>
                        <m:dPr>
                          <m:ctrlP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𝑪𝒐𝒔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𝑪𝒐</m:t>
                              </m:r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5" name="TextBox 79">
                <a:extLst>
                  <a:ext uri="{FF2B5EF4-FFF2-40B4-BE49-F238E27FC236}">
                    <a16:creationId xmlns:a16="http://schemas.microsoft.com/office/drawing/2014/main" id="{30FDA550-9D7F-4020-9580-C01531897C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13" y="859210"/>
                <a:ext cx="3241124" cy="71096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5060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19723EBE-50E4-4D37-AA7C-FAD9462A18FF}"/>
              </a:ext>
            </a:extLst>
          </p:cNvPr>
          <p:cNvSpPr txBox="1"/>
          <p:nvPr/>
        </p:nvSpPr>
        <p:spPr>
          <a:xfrm>
            <a:off x="629946" y="1727318"/>
            <a:ext cx="3329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002060"/>
                </a:solidFill>
              </a:rPr>
              <a:t>For an ideal Dipole  a&lt;&lt;r</a:t>
            </a:r>
            <a:endParaRPr lang="en-IN" sz="2000" dirty="0">
              <a:solidFill>
                <a:srgbClr val="002060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9B65EC7-D715-471F-80BA-79991F49A85B}"/>
              </a:ext>
            </a:extLst>
          </p:cNvPr>
          <p:cNvSpPr txBox="1"/>
          <p:nvPr/>
        </p:nvSpPr>
        <p:spPr>
          <a:xfrm>
            <a:off x="10095291" y="4404467"/>
            <a:ext cx="8458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002060"/>
                </a:solidFill>
              </a:rPr>
              <a:t>X   P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F434C8A-C2F1-4B9A-81A3-8521DC7A6FFA}"/>
              </a:ext>
            </a:extLst>
          </p:cNvPr>
          <p:cNvCxnSpPr>
            <a:cxnSpLocks/>
          </p:cNvCxnSpPr>
          <p:nvPr/>
        </p:nvCxnSpPr>
        <p:spPr>
          <a:xfrm flipV="1">
            <a:off x="5268161" y="4647559"/>
            <a:ext cx="4973119" cy="1"/>
          </a:xfrm>
          <a:prstGeom prst="line">
            <a:avLst/>
          </a:prstGeom>
          <a:ln w="28575"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9BB0110-8708-4D20-8681-1EEA77C112BC}"/>
                  </a:ext>
                </a:extLst>
              </p:cNvPr>
              <p:cNvSpPr txBox="1"/>
              <p:nvPr/>
            </p:nvSpPr>
            <p:spPr>
              <a:xfrm rot="19175360">
                <a:off x="8743625" y="4812521"/>
                <a:ext cx="3731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</m:oMath>
                  </m:oMathPara>
                </a14:m>
                <a:endParaRPr lang="en-IN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9BB0110-8708-4D20-8681-1EEA77C112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75360">
                <a:off x="8743625" y="4812521"/>
                <a:ext cx="373132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4A073532-3A1D-454B-B25A-63528624E300}"/>
              </a:ext>
            </a:extLst>
          </p:cNvPr>
          <p:cNvGrpSpPr/>
          <p:nvPr/>
        </p:nvGrpSpPr>
        <p:grpSpPr>
          <a:xfrm>
            <a:off x="2678631" y="4120746"/>
            <a:ext cx="5076294" cy="1015663"/>
            <a:chOff x="5179240" y="2517350"/>
            <a:chExt cx="5076294" cy="10156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64065F4-55F0-4241-A158-33E36274B375}"/>
                    </a:ext>
                  </a:extLst>
                </p:cNvPr>
                <p:cNvSpPr txBox="1"/>
                <p:nvPr/>
              </p:nvSpPr>
              <p:spPr>
                <a:xfrm>
                  <a:off x="8671118" y="2722391"/>
                  <a:ext cx="373132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oMath>
                    </m:oMathPara>
                  </a14:m>
                  <a:endParaRPr lang="en-IN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64065F4-55F0-4241-A158-33E36274B3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71118" y="2722391"/>
                  <a:ext cx="373132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57068B04-FB14-4622-A81E-CFCD71E13ECC}"/>
                    </a:ext>
                  </a:extLst>
                </p:cNvPr>
                <p:cNvSpPr txBox="1"/>
                <p:nvPr/>
              </p:nvSpPr>
              <p:spPr>
                <a:xfrm>
                  <a:off x="6903041" y="2722227"/>
                  <a:ext cx="373132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oMath>
                    </m:oMathPara>
                  </a14:m>
                  <a:endParaRPr lang="en-IN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57068B04-FB14-4622-A81E-CFCD71E13E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3041" y="2722227"/>
                  <a:ext cx="373132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EB3B9E5-A8B3-46C0-8757-47452C507049}"/>
                </a:ext>
              </a:extLst>
            </p:cNvPr>
            <p:cNvGrpSpPr/>
            <p:nvPr/>
          </p:nvGrpSpPr>
          <p:grpSpPr>
            <a:xfrm>
              <a:off x="5179240" y="2517350"/>
              <a:ext cx="5076294" cy="1015663"/>
              <a:chOff x="5179240" y="2517350"/>
              <a:chExt cx="5076294" cy="1015663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56CF6655-00B5-44EB-8383-3E3C11601D3A}"/>
                  </a:ext>
                </a:extLst>
              </p:cNvPr>
              <p:cNvGrpSpPr/>
              <p:nvPr/>
            </p:nvGrpSpPr>
            <p:grpSpPr>
              <a:xfrm>
                <a:off x="5179240" y="2517350"/>
                <a:ext cx="5003800" cy="1015663"/>
                <a:chOff x="3506470" y="3610074"/>
                <a:chExt cx="5003800" cy="1015663"/>
              </a:xfrm>
            </p:grpSpPr>
            <p:sp>
              <p:nvSpPr>
                <p:cNvPr id="58" name="Dipole">
                  <a:extLst>
                    <a:ext uri="{FF2B5EF4-FFF2-40B4-BE49-F238E27FC236}">
                      <a16:creationId xmlns:a16="http://schemas.microsoft.com/office/drawing/2014/main" id="{144E62B2-6A5C-4725-B96D-E4BE560CD2D5}"/>
                    </a:ext>
                  </a:extLst>
                </p:cNvPr>
                <p:cNvSpPr/>
                <p:nvPr/>
              </p:nvSpPr>
              <p:spPr>
                <a:xfrm>
                  <a:off x="3506470" y="3713482"/>
                  <a:ext cx="5003800" cy="870226"/>
                </a:xfrm>
                <a:custGeom>
                  <a:avLst/>
                  <a:gdLst>
                    <a:gd name="connsiteX0" fmla="*/ 254000 w 2921000"/>
                    <a:gd name="connsiteY0" fmla="*/ 0 h 508000"/>
                    <a:gd name="connsiteX1" fmla="*/ 508000 w 2921000"/>
                    <a:gd name="connsiteY1" fmla="*/ 254000 h 508000"/>
                    <a:gd name="connsiteX2" fmla="*/ 2413000 w 2921000"/>
                    <a:gd name="connsiteY2" fmla="*/ 254000 h 508000"/>
                    <a:gd name="connsiteX3" fmla="*/ 2667000 w 2921000"/>
                    <a:gd name="connsiteY3" fmla="*/ 0 h 508000"/>
                    <a:gd name="connsiteX4" fmla="*/ 2921000 w 2921000"/>
                    <a:gd name="connsiteY4" fmla="*/ 254000 h 508000"/>
                    <a:gd name="connsiteX5" fmla="*/ 2667000 w 2921000"/>
                    <a:gd name="connsiteY5" fmla="*/ 508000 h 508000"/>
                    <a:gd name="connsiteX6" fmla="*/ 2432961 w 2921000"/>
                    <a:gd name="connsiteY6" fmla="*/ 352868 h 508000"/>
                    <a:gd name="connsiteX7" fmla="*/ 2425820 w 2921000"/>
                    <a:gd name="connsiteY7" fmla="*/ 317500 h 508000"/>
                    <a:gd name="connsiteX8" fmla="*/ 495180 w 2921000"/>
                    <a:gd name="connsiteY8" fmla="*/ 317500 h 508000"/>
                    <a:gd name="connsiteX9" fmla="*/ 488039 w 2921000"/>
                    <a:gd name="connsiteY9" fmla="*/ 352868 h 508000"/>
                    <a:gd name="connsiteX10" fmla="*/ 254000 w 2921000"/>
                    <a:gd name="connsiteY10" fmla="*/ 508000 h 508000"/>
                    <a:gd name="connsiteX11" fmla="*/ 0 w 2921000"/>
                    <a:gd name="connsiteY11" fmla="*/ 254000 h 508000"/>
                    <a:gd name="connsiteX12" fmla="*/ 254000 w 2921000"/>
                    <a:gd name="connsiteY12" fmla="*/ 0 h 50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921000" h="508000">
                      <a:moveTo>
                        <a:pt x="254000" y="0"/>
                      </a:moveTo>
                      <a:cubicBezTo>
                        <a:pt x="394280" y="0"/>
                        <a:pt x="508000" y="113720"/>
                        <a:pt x="508000" y="254000"/>
                      </a:cubicBezTo>
                      <a:lnTo>
                        <a:pt x="2413000" y="254000"/>
                      </a:lnTo>
                      <a:cubicBezTo>
                        <a:pt x="2413000" y="113720"/>
                        <a:pt x="2526720" y="0"/>
                        <a:pt x="2667000" y="0"/>
                      </a:cubicBezTo>
                      <a:cubicBezTo>
                        <a:pt x="2807280" y="0"/>
                        <a:pt x="2921000" y="113720"/>
                        <a:pt x="2921000" y="254000"/>
                      </a:cubicBezTo>
                      <a:cubicBezTo>
                        <a:pt x="2921000" y="394280"/>
                        <a:pt x="2807280" y="508000"/>
                        <a:pt x="2667000" y="508000"/>
                      </a:cubicBezTo>
                      <a:cubicBezTo>
                        <a:pt x="2561790" y="508000"/>
                        <a:pt x="2471520" y="444033"/>
                        <a:pt x="2432961" y="352868"/>
                      </a:cubicBezTo>
                      <a:lnTo>
                        <a:pt x="2425820" y="317500"/>
                      </a:lnTo>
                      <a:lnTo>
                        <a:pt x="495180" y="317500"/>
                      </a:lnTo>
                      <a:lnTo>
                        <a:pt x="488039" y="352868"/>
                      </a:lnTo>
                      <a:cubicBezTo>
                        <a:pt x="449480" y="444033"/>
                        <a:pt x="359210" y="508000"/>
                        <a:pt x="254000" y="508000"/>
                      </a:cubicBezTo>
                      <a:cubicBezTo>
                        <a:pt x="113720" y="508000"/>
                        <a:pt x="0" y="394280"/>
                        <a:pt x="0" y="254000"/>
                      </a:cubicBezTo>
                      <a:cubicBezTo>
                        <a:pt x="0" y="113720"/>
                        <a:pt x="113720" y="0"/>
                        <a:pt x="25400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45145" h="445145"/>
                  <a:bevelB w="445145" h="445145"/>
                </a:sp3d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4"/>
                </a:fontRef>
              </p:style>
              <p:txBody>
                <a:bodyPr rtlCol="0" anchor="ctr"/>
                <a:lstStyle/>
                <a:p>
                  <a:pPr algn="ctr"/>
                  <a:endParaRPr lang="en-IN" sz="2400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1773289C-DCF2-4B2D-B639-89EA121461F5}"/>
                    </a:ext>
                  </a:extLst>
                </p:cNvPr>
                <p:cNvSpPr txBox="1"/>
                <p:nvPr/>
              </p:nvSpPr>
              <p:spPr>
                <a:xfrm>
                  <a:off x="7901942" y="3763328"/>
                  <a:ext cx="35052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3600" dirty="0">
                      <a:solidFill>
                        <a:srgbClr val="002060"/>
                      </a:solidFill>
                    </a:rPr>
                    <a:t>+</a:t>
                  </a:r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A4463F24-9D66-452D-BCC4-3CC5A1292137}"/>
                    </a:ext>
                  </a:extLst>
                </p:cNvPr>
                <p:cNvSpPr txBox="1"/>
                <p:nvPr/>
              </p:nvSpPr>
              <p:spPr>
                <a:xfrm>
                  <a:off x="3653042" y="3610074"/>
                  <a:ext cx="350520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6000" dirty="0">
                      <a:solidFill>
                        <a:srgbClr val="002060"/>
                      </a:solidFill>
                    </a:rPr>
                    <a:t>-</a:t>
                  </a:r>
                  <a:endParaRPr lang="en-IN" sz="2800" dirty="0">
                    <a:solidFill>
                      <a:srgbClr val="002060"/>
                    </a:solidFill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D9153F97-3C98-4C52-BEAE-7DA0CA57D58D}"/>
                      </a:ext>
                    </a:extLst>
                  </p:cNvPr>
                  <p:cNvSpPr txBox="1"/>
                  <p:nvPr/>
                </p:nvSpPr>
                <p:spPr>
                  <a:xfrm rot="21405038">
                    <a:off x="5466031" y="2614050"/>
                    <a:ext cx="37313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IN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D9153F97-3C98-4C52-BEAE-7DA0CA57D58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1405038">
                    <a:off x="5466031" y="2614050"/>
                    <a:ext cx="373132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C2845C97-F8D5-45D5-8211-8B3BD428FCC2}"/>
                      </a:ext>
                    </a:extLst>
                  </p:cNvPr>
                  <p:cNvSpPr txBox="1"/>
                  <p:nvPr/>
                </p:nvSpPr>
                <p:spPr>
                  <a:xfrm rot="21405038">
                    <a:off x="9882402" y="2818911"/>
                    <a:ext cx="37313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IN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C2845C97-F8D5-45D5-8211-8B3BD428FCC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1405038">
                    <a:off x="9882402" y="2818911"/>
                    <a:ext cx="373132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EF22C3F-CA2C-481A-8BED-DE55737BC2A5}"/>
                  </a:ext>
                </a:extLst>
              </p:cNvPr>
              <p:cNvSpPr txBox="1"/>
              <p:nvPr/>
            </p:nvSpPr>
            <p:spPr>
              <a:xfrm rot="19175360">
                <a:off x="5663784" y="4333665"/>
                <a:ext cx="3731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IN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EF22C3F-CA2C-481A-8BED-DE55737BC2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75360">
                <a:off x="5663784" y="4333665"/>
                <a:ext cx="37313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84">
                <a:extLst>
                  <a:ext uri="{FF2B5EF4-FFF2-40B4-BE49-F238E27FC236}">
                    <a16:creationId xmlns:a16="http://schemas.microsoft.com/office/drawing/2014/main" id="{953A0889-E9D3-467C-BDEE-867702528DC3}"/>
                  </a:ext>
                </a:extLst>
              </p:cNvPr>
              <p:cNvSpPr txBox="1"/>
              <p:nvPr/>
            </p:nvSpPr>
            <p:spPr>
              <a:xfrm>
                <a:off x="318697" y="2271257"/>
                <a:ext cx="3241124" cy="9146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IN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d>
                        <m:dPr>
                          <m:ctrlP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𝑪𝒐𝒔</m:t>
                              </m:r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en-IN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0" name="TextBox84">
                <a:extLst>
                  <a:ext uri="{FF2B5EF4-FFF2-40B4-BE49-F238E27FC236}">
                    <a16:creationId xmlns:a16="http://schemas.microsoft.com/office/drawing/2014/main" id="{953A0889-E9D3-467C-BDEE-867702528D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697" y="2271257"/>
                <a:ext cx="3241124" cy="91467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TextBox 80">
            <a:extLst>
              <a:ext uri="{FF2B5EF4-FFF2-40B4-BE49-F238E27FC236}">
                <a16:creationId xmlns:a16="http://schemas.microsoft.com/office/drawing/2014/main" id="{C17F6251-C601-49AF-81DB-0AC258F087AA}"/>
              </a:ext>
            </a:extLst>
          </p:cNvPr>
          <p:cNvSpPr txBox="1"/>
          <p:nvPr/>
        </p:nvSpPr>
        <p:spPr>
          <a:xfrm>
            <a:off x="304377" y="347248"/>
            <a:ext cx="5500677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Potential  Due to a Dipole</a:t>
            </a:r>
            <a:endParaRPr lang="en-IN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79">
                <a:extLst>
                  <a:ext uri="{FF2B5EF4-FFF2-40B4-BE49-F238E27FC236}">
                    <a16:creationId xmlns:a16="http://schemas.microsoft.com/office/drawing/2014/main" id="{30FDA550-9D7F-4020-9580-C01531897C4D}"/>
                  </a:ext>
                </a:extLst>
              </p:cNvPr>
              <p:cNvSpPr txBox="1"/>
              <p:nvPr/>
            </p:nvSpPr>
            <p:spPr>
              <a:xfrm>
                <a:off x="409513" y="859210"/>
                <a:ext cx="3241124" cy="710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IN" sz="16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d>
                        <m:dPr>
                          <m:ctrlP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𝑪𝒐𝒔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𝑪𝒐</m:t>
                              </m:r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5" name="TextBox 79">
                <a:extLst>
                  <a:ext uri="{FF2B5EF4-FFF2-40B4-BE49-F238E27FC236}">
                    <a16:creationId xmlns:a16="http://schemas.microsoft.com/office/drawing/2014/main" id="{30FDA550-9D7F-4020-9580-C01531897C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13" y="859210"/>
                <a:ext cx="3241124" cy="71096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84">
                <a:extLst>
                  <a:ext uri="{FF2B5EF4-FFF2-40B4-BE49-F238E27FC236}">
                    <a16:creationId xmlns:a16="http://schemas.microsoft.com/office/drawing/2014/main" id="{E383D540-C291-4983-A0E0-7AD088D96DAA}"/>
                  </a:ext>
                </a:extLst>
              </p:cNvPr>
              <p:cNvSpPr txBox="1"/>
              <p:nvPr/>
            </p:nvSpPr>
            <p:spPr>
              <a:xfrm>
                <a:off x="6587530" y="2215290"/>
                <a:ext cx="4193077" cy="10529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𝑨𝒙𝒊𝒂𝒍</m:t>
                          </m:r>
                        </m:sub>
                      </m:sSub>
                      <m:r>
                        <a:rPr lang="en-IN" sz="24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d>
                        <m:dPr>
                          <m:ctrlPr>
                            <a:rPr lang="en-IN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sz="28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8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en-IN" sz="28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7" name="TextBox84">
                <a:extLst>
                  <a:ext uri="{FF2B5EF4-FFF2-40B4-BE49-F238E27FC236}">
                    <a16:creationId xmlns:a16="http://schemas.microsoft.com/office/drawing/2014/main" id="{E383D540-C291-4983-A0E0-7AD088D96D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7530" y="2215290"/>
                <a:ext cx="4193077" cy="105298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6711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19723EBE-50E4-4D37-AA7C-FAD9462A18FF}"/>
              </a:ext>
            </a:extLst>
          </p:cNvPr>
          <p:cNvSpPr txBox="1"/>
          <p:nvPr/>
        </p:nvSpPr>
        <p:spPr>
          <a:xfrm>
            <a:off x="629946" y="1727318"/>
            <a:ext cx="3329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002060"/>
                </a:solidFill>
              </a:rPr>
              <a:t>For an ideal Dipole  a&lt;&lt;r</a:t>
            </a:r>
            <a:endParaRPr lang="en-IN" sz="2000" dirty="0">
              <a:solidFill>
                <a:srgbClr val="002060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9B65EC7-D715-471F-80BA-79991F49A85B}"/>
              </a:ext>
            </a:extLst>
          </p:cNvPr>
          <p:cNvSpPr txBox="1"/>
          <p:nvPr/>
        </p:nvSpPr>
        <p:spPr>
          <a:xfrm>
            <a:off x="4845251" y="1095567"/>
            <a:ext cx="8458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dirty="0">
                <a:solidFill>
                  <a:srgbClr val="002060"/>
                </a:solidFill>
              </a:rPr>
              <a:t>X   P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F434C8A-C2F1-4B9A-81A3-8521DC7A6FFA}"/>
              </a:ext>
            </a:extLst>
          </p:cNvPr>
          <p:cNvCxnSpPr>
            <a:cxnSpLocks/>
          </p:cNvCxnSpPr>
          <p:nvPr/>
        </p:nvCxnSpPr>
        <p:spPr>
          <a:xfrm flipV="1">
            <a:off x="5268161" y="1599261"/>
            <a:ext cx="0" cy="3048300"/>
          </a:xfrm>
          <a:prstGeom prst="line">
            <a:avLst/>
          </a:prstGeom>
          <a:ln w="28575"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9BB0110-8708-4D20-8681-1EEA77C112BC}"/>
                  </a:ext>
                </a:extLst>
              </p:cNvPr>
              <p:cNvSpPr txBox="1"/>
              <p:nvPr/>
            </p:nvSpPr>
            <p:spPr>
              <a:xfrm rot="21427284">
                <a:off x="4993964" y="3132547"/>
                <a:ext cx="3731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</m:oMath>
                  </m:oMathPara>
                </a14:m>
                <a:endParaRPr lang="en-IN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9BB0110-8708-4D20-8681-1EEA77C112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427284">
                <a:off x="4993964" y="3132547"/>
                <a:ext cx="373132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4A073532-3A1D-454B-B25A-63528624E300}"/>
              </a:ext>
            </a:extLst>
          </p:cNvPr>
          <p:cNvGrpSpPr/>
          <p:nvPr/>
        </p:nvGrpSpPr>
        <p:grpSpPr>
          <a:xfrm>
            <a:off x="2678631" y="4120746"/>
            <a:ext cx="5076294" cy="1015663"/>
            <a:chOff x="5179240" y="2517350"/>
            <a:chExt cx="5076294" cy="10156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64065F4-55F0-4241-A158-33E36274B375}"/>
                    </a:ext>
                  </a:extLst>
                </p:cNvPr>
                <p:cNvSpPr txBox="1"/>
                <p:nvPr/>
              </p:nvSpPr>
              <p:spPr>
                <a:xfrm>
                  <a:off x="8671118" y="2722391"/>
                  <a:ext cx="373132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oMath>
                    </m:oMathPara>
                  </a14:m>
                  <a:endParaRPr lang="en-IN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64065F4-55F0-4241-A158-33E36274B3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71118" y="2722391"/>
                  <a:ext cx="373132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57068B04-FB14-4622-A81E-CFCD71E13ECC}"/>
                    </a:ext>
                  </a:extLst>
                </p:cNvPr>
                <p:cNvSpPr txBox="1"/>
                <p:nvPr/>
              </p:nvSpPr>
              <p:spPr>
                <a:xfrm>
                  <a:off x="6903041" y="2722227"/>
                  <a:ext cx="373132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oMath>
                    </m:oMathPara>
                  </a14:m>
                  <a:endParaRPr lang="en-IN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57068B04-FB14-4622-A81E-CFCD71E13E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3041" y="2722227"/>
                  <a:ext cx="373132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EB3B9E5-A8B3-46C0-8757-47452C507049}"/>
                </a:ext>
              </a:extLst>
            </p:cNvPr>
            <p:cNvGrpSpPr/>
            <p:nvPr/>
          </p:nvGrpSpPr>
          <p:grpSpPr>
            <a:xfrm>
              <a:off x="5179240" y="2517350"/>
              <a:ext cx="5076294" cy="1015663"/>
              <a:chOff x="5179240" y="2517350"/>
              <a:chExt cx="5076294" cy="1015663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56CF6655-00B5-44EB-8383-3E3C11601D3A}"/>
                  </a:ext>
                </a:extLst>
              </p:cNvPr>
              <p:cNvGrpSpPr/>
              <p:nvPr/>
            </p:nvGrpSpPr>
            <p:grpSpPr>
              <a:xfrm>
                <a:off x="5179240" y="2517350"/>
                <a:ext cx="5003800" cy="1015663"/>
                <a:chOff x="3506470" y="3610074"/>
                <a:chExt cx="5003800" cy="1015663"/>
              </a:xfrm>
            </p:grpSpPr>
            <p:sp>
              <p:nvSpPr>
                <p:cNvPr id="58" name="Dipole">
                  <a:extLst>
                    <a:ext uri="{FF2B5EF4-FFF2-40B4-BE49-F238E27FC236}">
                      <a16:creationId xmlns:a16="http://schemas.microsoft.com/office/drawing/2014/main" id="{144E62B2-6A5C-4725-B96D-E4BE560CD2D5}"/>
                    </a:ext>
                  </a:extLst>
                </p:cNvPr>
                <p:cNvSpPr/>
                <p:nvPr/>
              </p:nvSpPr>
              <p:spPr>
                <a:xfrm>
                  <a:off x="3506470" y="3713482"/>
                  <a:ext cx="5003800" cy="870226"/>
                </a:xfrm>
                <a:custGeom>
                  <a:avLst/>
                  <a:gdLst>
                    <a:gd name="connsiteX0" fmla="*/ 254000 w 2921000"/>
                    <a:gd name="connsiteY0" fmla="*/ 0 h 508000"/>
                    <a:gd name="connsiteX1" fmla="*/ 508000 w 2921000"/>
                    <a:gd name="connsiteY1" fmla="*/ 254000 h 508000"/>
                    <a:gd name="connsiteX2" fmla="*/ 2413000 w 2921000"/>
                    <a:gd name="connsiteY2" fmla="*/ 254000 h 508000"/>
                    <a:gd name="connsiteX3" fmla="*/ 2667000 w 2921000"/>
                    <a:gd name="connsiteY3" fmla="*/ 0 h 508000"/>
                    <a:gd name="connsiteX4" fmla="*/ 2921000 w 2921000"/>
                    <a:gd name="connsiteY4" fmla="*/ 254000 h 508000"/>
                    <a:gd name="connsiteX5" fmla="*/ 2667000 w 2921000"/>
                    <a:gd name="connsiteY5" fmla="*/ 508000 h 508000"/>
                    <a:gd name="connsiteX6" fmla="*/ 2432961 w 2921000"/>
                    <a:gd name="connsiteY6" fmla="*/ 352868 h 508000"/>
                    <a:gd name="connsiteX7" fmla="*/ 2425820 w 2921000"/>
                    <a:gd name="connsiteY7" fmla="*/ 317500 h 508000"/>
                    <a:gd name="connsiteX8" fmla="*/ 495180 w 2921000"/>
                    <a:gd name="connsiteY8" fmla="*/ 317500 h 508000"/>
                    <a:gd name="connsiteX9" fmla="*/ 488039 w 2921000"/>
                    <a:gd name="connsiteY9" fmla="*/ 352868 h 508000"/>
                    <a:gd name="connsiteX10" fmla="*/ 254000 w 2921000"/>
                    <a:gd name="connsiteY10" fmla="*/ 508000 h 508000"/>
                    <a:gd name="connsiteX11" fmla="*/ 0 w 2921000"/>
                    <a:gd name="connsiteY11" fmla="*/ 254000 h 508000"/>
                    <a:gd name="connsiteX12" fmla="*/ 254000 w 2921000"/>
                    <a:gd name="connsiteY12" fmla="*/ 0 h 50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921000" h="508000">
                      <a:moveTo>
                        <a:pt x="254000" y="0"/>
                      </a:moveTo>
                      <a:cubicBezTo>
                        <a:pt x="394280" y="0"/>
                        <a:pt x="508000" y="113720"/>
                        <a:pt x="508000" y="254000"/>
                      </a:cubicBezTo>
                      <a:lnTo>
                        <a:pt x="2413000" y="254000"/>
                      </a:lnTo>
                      <a:cubicBezTo>
                        <a:pt x="2413000" y="113720"/>
                        <a:pt x="2526720" y="0"/>
                        <a:pt x="2667000" y="0"/>
                      </a:cubicBezTo>
                      <a:cubicBezTo>
                        <a:pt x="2807280" y="0"/>
                        <a:pt x="2921000" y="113720"/>
                        <a:pt x="2921000" y="254000"/>
                      </a:cubicBezTo>
                      <a:cubicBezTo>
                        <a:pt x="2921000" y="394280"/>
                        <a:pt x="2807280" y="508000"/>
                        <a:pt x="2667000" y="508000"/>
                      </a:cubicBezTo>
                      <a:cubicBezTo>
                        <a:pt x="2561790" y="508000"/>
                        <a:pt x="2471520" y="444033"/>
                        <a:pt x="2432961" y="352868"/>
                      </a:cubicBezTo>
                      <a:lnTo>
                        <a:pt x="2425820" y="317500"/>
                      </a:lnTo>
                      <a:lnTo>
                        <a:pt x="495180" y="317500"/>
                      </a:lnTo>
                      <a:lnTo>
                        <a:pt x="488039" y="352868"/>
                      </a:lnTo>
                      <a:cubicBezTo>
                        <a:pt x="449480" y="444033"/>
                        <a:pt x="359210" y="508000"/>
                        <a:pt x="254000" y="508000"/>
                      </a:cubicBezTo>
                      <a:cubicBezTo>
                        <a:pt x="113720" y="508000"/>
                        <a:pt x="0" y="394280"/>
                        <a:pt x="0" y="254000"/>
                      </a:cubicBezTo>
                      <a:cubicBezTo>
                        <a:pt x="0" y="113720"/>
                        <a:pt x="113720" y="0"/>
                        <a:pt x="25400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45145" h="445145"/>
                  <a:bevelB w="445145" h="445145"/>
                </a:sp3d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4"/>
                </a:fontRef>
              </p:style>
              <p:txBody>
                <a:bodyPr rtlCol="0" anchor="ctr"/>
                <a:lstStyle/>
                <a:p>
                  <a:pPr algn="ctr"/>
                  <a:endParaRPr lang="en-IN" sz="2400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1773289C-DCF2-4B2D-B639-89EA121461F5}"/>
                    </a:ext>
                  </a:extLst>
                </p:cNvPr>
                <p:cNvSpPr txBox="1"/>
                <p:nvPr/>
              </p:nvSpPr>
              <p:spPr>
                <a:xfrm>
                  <a:off x="7901942" y="3763328"/>
                  <a:ext cx="35052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3600" dirty="0">
                      <a:solidFill>
                        <a:srgbClr val="002060"/>
                      </a:solidFill>
                    </a:rPr>
                    <a:t>+</a:t>
                  </a:r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A4463F24-9D66-452D-BCC4-3CC5A1292137}"/>
                    </a:ext>
                  </a:extLst>
                </p:cNvPr>
                <p:cNvSpPr txBox="1"/>
                <p:nvPr/>
              </p:nvSpPr>
              <p:spPr>
                <a:xfrm>
                  <a:off x="3653042" y="3610074"/>
                  <a:ext cx="350520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6000" dirty="0">
                      <a:solidFill>
                        <a:srgbClr val="002060"/>
                      </a:solidFill>
                    </a:rPr>
                    <a:t>-</a:t>
                  </a:r>
                  <a:endParaRPr lang="en-IN" sz="2800" dirty="0">
                    <a:solidFill>
                      <a:srgbClr val="002060"/>
                    </a:solidFill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D9153F97-3C98-4C52-BEAE-7DA0CA57D58D}"/>
                      </a:ext>
                    </a:extLst>
                  </p:cNvPr>
                  <p:cNvSpPr txBox="1"/>
                  <p:nvPr/>
                </p:nvSpPr>
                <p:spPr>
                  <a:xfrm rot="21405038">
                    <a:off x="5466031" y="2614050"/>
                    <a:ext cx="37313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IN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D9153F97-3C98-4C52-BEAE-7DA0CA57D58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1405038">
                    <a:off x="5466031" y="2614050"/>
                    <a:ext cx="373132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C2845C97-F8D5-45D5-8211-8B3BD428FCC2}"/>
                      </a:ext>
                    </a:extLst>
                  </p:cNvPr>
                  <p:cNvSpPr txBox="1"/>
                  <p:nvPr/>
                </p:nvSpPr>
                <p:spPr>
                  <a:xfrm rot="21405038">
                    <a:off x="9882402" y="2818911"/>
                    <a:ext cx="373132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IN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C2845C97-F8D5-45D5-8211-8B3BD428FCC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1405038">
                    <a:off x="9882402" y="2818911"/>
                    <a:ext cx="373132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EF22C3F-CA2C-481A-8BED-DE55737BC2A5}"/>
                  </a:ext>
                </a:extLst>
              </p:cNvPr>
              <p:cNvSpPr txBox="1"/>
              <p:nvPr/>
            </p:nvSpPr>
            <p:spPr>
              <a:xfrm rot="19175360">
                <a:off x="5332071" y="4250307"/>
                <a:ext cx="3731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IN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EF22C3F-CA2C-481A-8BED-DE55737BC2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75360">
                <a:off x="5332071" y="4250307"/>
                <a:ext cx="37313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84">
                <a:extLst>
                  <a:ext uri="{FF2B5EF4-FFF2-40B4-BE49-F238E27FC236}">
                    <a16:creationId xmlns:a16="http://schemas.microsoft.com/office/drawing/2014/main" id="{953A0889-E9D3-467C-BDEE-867702528DC3}"/>
                  </a:ext>
                </a:extLst>
              </p:cNvPr>
              <p:cNvSpPr txBox="1"/>
              <p:nvPr/>
            </p:nvSpPr>
            <p:spPr>
              <a:xfrm>
                <a:off x="318697" y="2271257"/>
                <a:ext cx="3241124" cy="9146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IN" sz="20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d>
                        <m:dPr>
                          <m:ctrlP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𝑪𝒐𝒔</m:t>
                              </m:r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en-IN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0" name="TextBox84">
                <a:extLst>
                  <a:ext uri="{FF2B5EF4-FFF2-40B4-BE49-F238E27FC236}">
                    <a16:creationId xmlns:a16="http://schemas.microsoft.com/office/drawing/2014/main" id="{953A0889-E9D3-467C-BDEE-867702528D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697" y="2271257"/>
                <a:ext cx="3241124" cy="91467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TextBox 80">
            <a:extLst>
              <a:ext uri="{FF2B5EF4-FFF2-40B4-BE49-F238E27FC236}">
                <a16:creationId xmlns:a16="http://schemas.microsoft.com/office/drawing/2014/main" id="{C17F6251-C601-49AF-81DB-0AC258F087AA}"/>
              </a:ext>
            </a:extLst>
          </p:cNvPr>
          <p:cNvSpPr txBox="1"/>
          <p:nvPr/>
        </p:nvSpPr>
        <p:spPr>
          <a:xfrm>
            <a:off x="304378" y="347248"/>
            <a:ext cx="447118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Potential  Due to a Dipole</a:t>
            </a:r>
            <a:endParaRPr lang="en-IN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79">
                <a:extLst>
                  <a:ext uri="{FF2B5EF4-FFF2-40B4-BE49-F238E27FC236}">
                    <a16:creationId xmlns:a16="http://schemas.microsoft.com/office/drawing/2014/main" id="{30FDA550-9D7F-4020-9580-C01531897C4D}"/>
                  </a:ext>
                </a:extLst>
              </p:cNvPr>
              <p:cNvSpPr txBox="1"/>
              <p:nvPr/>
            </p:nvSpPr>
            <p:spPr>
              <a:xfrm>
                <a:off x="409513" y="859210"/>
                <a:ext cx="3241124" cy="710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IN" sz="16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IN" sz="18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IN" sz="18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</m:den>
                      </m:f>
                      <m:d>
                        <m:dPr>
                          <m:ctrlPr>
                            <a:rPr lang="en-IN" sz="1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𝑪𝒐𝒔</m:t>
                              </m:r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𝑪𝒐</m:t>
                              </m:r>
                              <m:sSup>
                                <m:sSupPr>
                                  <m:ctrlP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</m:e>
                                <m:sup>
                                  <m:r>
                                    <a:rPr lang="en-IN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5" name="TextBox 79">
                <a:extLst>
                  <a:ext uri="{FF2B5EF4-FFF2-40B4-BE49-F238E27FC236}">
                    <a16:creationId xmlns:a16="http://schemas.microsoft.com/office/drawing/2014/main" id="{30FDA550-9D7F-4020-9580-C01531897C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13" y="859210"/>
                <a:ext cx="3241124" cy="71096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84">
                <a:extLst>
                  <a:ext uri="{FF2B5EF4-FFF2-40B4-BE49-F238E27FC236}">
                    <a16:creationId xmlns:a16="http://schemas.microsoft.com/office/drawing/2014/main" id="{E383D540-C291-4983-A0E0-7AD088D96DAA}"/>
                  </a:ext>
                </a:extLst>
              </p:cNvPr>
              <p:cNvSpPr txBox="1"/>
              <p:nvPr/>
            </p:nvSpPr>
            <p:spPr>
              <a:xfrm>
                <a:off x="6577196" y="2514071"/>
                <a:ext cx="324112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32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IN" sz="32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𝑬𝒒𝒖𝒊𝒕𝒐𝒓𝒊𝒂𝒍</m:t>
                          </m:r>
                        </m:sub>
                      </m:sSub>
                      <m:r>
                        <a:rPr lang="en-IN" sz="32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36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IN" sz="36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7" name="TextBox84">
                <a:extLst>
                  <a:ext uri="{FF2B5EF4-FFF2-40B4-BE49-F238E27FC236}">
                    <a16:creationId xmlns:a16="http://schemas.microsoft.com/office/drawing/2014/main" id="{E383D540-C291-4983-A0E0-7AD088D96D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7196" y="2514071"/>
                <a:ext cx="3241124" cy="6463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39669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901FE3-FC76-4554-AD5B-FE1CBC470DAC}"/>
              </a:ext>
            </a:extLst>
          </p:cNvPr>
          <p:cNvSpPr txBox="1"/>
          <p:nvPr/>
        </p:nvSpPr>
        <p:spPr>
          <a:xfrm>
            <a:off x="133587" y="377372"/>
            <a:ext cx="8238987" cy="523220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Torque on an Electric Dipole in a uniform Electric field</a:t>
            </a:r>
            <a:r>
              <a:rPr lang="en-IN" sz="24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990B028-0102-400E-9F0A-99468A4D455A}"/>
              </a:ext>
            </a:extLst>
          </p:cNvPr>
          <p:cNvGrpSpPr/>
          <p:nvPr/>
        </p:nvGrpSpPr>
        <p:grpSpPr>
          <a:xfrm>
            <a:off x="5817433" y="1720940"/>
            <a:ext cx="5718640" cy="3416120"/>
            <a:chOff x="1532586" y="2395470"/>
            <a:chExt cx="5718640" cy="3416120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5F8AAD4-762B-4C62-BEA4-7986DB7AE991}"/>
                </a:ext>
              </a:extLst>
            </p:cNvPr>
            <p:cNvCxnSpPr/>
            <p:nvPr/>
          </p:nvCxnSpPr>
          <p:spPr>
            <a:xfrm>
              <a:off x="1532586" y="239547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93E9A0D-39BF-46CD-A8AB-026B98FD4E53}"/>
                </a:ext>
              </a:extLst>
            </p:cNvPr>
            <p:cNvCxnSpPr/>
            <p:nvPr/>
          </p:nvCxnSpPr>
          <p:spPr>
            <a:xfrm>
              <a:off x="4391906" y="239547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CD68D6E-0A92-4950-B21B-4D765E7EFC64}"/>
                </a:ext>
              </a:extLst>
            </p:cNvPr>
            <p:cNvCxnSpPr/>
            <p:nvPr/>
          </p:nvCxnSpPr>
          <p:spPr>
            <a:xfrm>
              <a:off x="1532586" y="26788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CE7D0D34-7ABD-4133-A5CE-EA24F5AA0ED0}"/>
                </a:ext>
              </a:extLst>
            </p:cNvPr>
            <p:cNvCxnSpPr/>
            <p:nvPr/>
          </p:nvCxnSpPr>
          <p:spPr>
            <a:xfrm>
              <a:off x="4391906" y="26788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089825C7-1265-468A-BCA7-08EA56ABE636}"/>
                </a:ext>
              </a:extLst>
            </p:cNvPr>
            <p:cNvCxnSpPr/>
            <p:nvPr/>
          </p:nvCxnSpPr>
          <p:spPr>
            <a:xfrm>
              <a:off x="1532586" y="291062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22A84358-2246-486F-B6A6-044D3A3C2C31}"/>
                </a:ext>
              </a:extLst>
            </p:cNvPr>
            <p:cNvCxnSpPr/>
            <p:nvPr/>
          </p:nvCxnSpPr>
          <p:spPr>
            <a:xfrm>
              <a:off x="4391906" y="291062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D7B5DDB4-AC16-45FA-8BF4-48B33C60A854}"/>
                </a:ext>
              </a:extLst>
            </p:cNvPr>
            <p:cNvCxnSpPr/>
            <p:nvPr/>
          </p:nvCxnSpPr>
          <p:spPr>
            <a:xfrm>
              <a:off x="1532586" y="314244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F55454A-7630-4825-B241-C306F16678DE}"/>
                </a:ext>
              </a:extLst>
            </p:cNvPr>
            <p:cNvCxnSpPr/>
            <p:nvPr/>
          </p:nvCxnSpPr>
          <p:spPr>
            <a:xfrm>
              <a:off x="4391906" y="314244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25E7ED30-F905-4E05-AEF3-DBBE43C93F00}"/>
                </a:ext>
              </a:extLst>
            </p:cNvPr>
            <p:cNvCxnSpPr/>
            <p:nvPr/>
          </p:nvCxnSpPr>
          <p:spPr>
            <a:xfrm>
              <a:off x="1532586" y="3416121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EE8CC0D1-2F3B-44BF-88F1-50424EC63218}"/>
                </a:ext>
              </a:extLst>
            </p:cNvPr>
            <p:cNvCxnSpPr/>
            <p:nvPr/>
          </p:nvCxnSpPr>
          <p:spPr>
            <a:xfrm>
              <a:off x="4391906" y="3416121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5DFEBBBC-0376-4650-8A20-6B601E90017F}"/>
                </a:ext>
              </a:extLst>
            </p:cNvPr>
            <p:cNvCxnSpPr/>
            <p:nvPr/>
          </p:nvCxnSpPr>
          <p:spPr>
            <a:xfrm>
              <a:off x="1532586" y="369945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D41374B1-399A-41F0-ADDB-5615F2B759C4}"/>
                </a:ext>
              </a:extLst>
            </p:cNvPr>
            <p:cNvCxnSpPr/>
            <p:nvPr/>
          </p:nvCxnSpPr>
          <p:spPr>
            <a:xfrm>
              <a:off x="4391906" y="369945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C4DBCD9E-1526-4790-ADBA-5B847F4DC786}"/>
                </a:ext>
              </a:extLst>
            </p:cNvPr>
            <p:cNvCxnSpPr/>
            <p:nvPr/>
          </p:nvCxnSpPr>
          <p:spPr>
            <a:xfrm>
              <a:off x="1532586" y="4008549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E553EBB-5BDF-4481-9C48-B0DB1FB1EA72}"/>
                </a:ext>
              </a:extLst>
            </p:cNvPr>
            <p:cNvCxnSpPr/>
            <p:nvPr/>
          </p:nvCxnSpPr>
          <p:spPr>
            <a:xfrm>
              <a:off x="4391906" y="4008549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D5D8BA4B-3EE0-41BC-B822-C2505DEB8ED2}"/>
                </a:ext>
              </a:extLst>
            </p:cNvPr>
            <p:cNvCxnSpPr/>
            <p:nvPr/>
          </p:nvCxnSpPr>
          <p:spPr>
            <a:xfrm>
              <a:off x="1532586" y="42790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5807C003-9CA4-4FC0-AA48-B3D072841E7F}"/>
                </a:ext>
              </a:extLst>
            </p:cNvPr>
            <p:cNvCxnSpPr/>
            <p:nvPr/>
          </p:nvCxnSpPr>
          <p:spPr>
            <a:xfrm>
              <a:off x="4391906" y="42790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88B8236C-8CA0-448F-ADAF-D0CEE1421985}"/>
                </a:ext>
              </a:extLst>
            </p:cNvPr>
            <p:cNvCxnSpPr/>
            <p:nvPr/>
          </p:nvCxnSpPr>
          <p:spPr>
            <a:xfrm>
              <a:off x="1532586" y="456234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277D33A5-3AF5-44C3-A035-1DC8A4CCF41B}"/>
                </a:ext>
              </a:extLst>
            </p:cNvPr>
            <p:cNvCxnSpPr/>
            <p:nvPr/>
          </p:nvCxnSpPr>
          <p:spPr>
            <a:xfrm>
              <a:off x="4391906" y="456234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AF182861-8B9A-4849-9B12-79DF5DE67B61}"/>
                </a:ext>
              </a:extLst>
            </p:cNvPr>
            <p:cNvCxnSpPr/>
            <p:nvPr/>
          </p:nvCxnSpPr>
          <p:spPr>
            <a:xfrm>
              <a:off x="1532586" y="4871433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FEDE4E0F-E464-47F1-B878-59EC92B7B01A}"/>
                </a:ext>
              </a:extLst>
            </p:cNvPr>
            <p:cNvCxnSpPr/>
            <p:nvPr/>
          </p:nvCxnSpPr>
          <p:spPr>
            <a:xfrm>
              <a:off x="4391906" y="4871433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73430E4B-3F68-48A0-831B-F475A15E8F6C}"/>
                </a:ext>
              </a:extLst>
            </p:cNvPr>
            <p:cNvCxnSpPr/>
            <p:nvPr/>
          </p:nvCxnSpPr>
          <p:spPr>
            <a:xfrm>
              <a:off x="1532586" y="518052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85D2F232-7F95-4BFF-BAF6-78CE3E2C547E}"/>
                </a:ext>
              </a:extLst>
            </p:cNvPr>
            <p:cNvCxnSpPr/>
            <p:nvPr/>
          </p:nvCxnSpPr>
          <p:spPr>
            <a:xfrm>
              <a:off x="4391906" y="518052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B826A6A5-18E7-4306-8CAE-5C9CCE749E53}"/>
                </a:ext>
              </a:extLst>
            </p:cNvPr>
            <p:cNvCxnSpPr/>
            <p:nvPr/>
          </p:nvCxnSpPr>
          <p:spPr>
            <a:xfrm>
              <a:off x="1532586" y="551537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972E7849-C398-4ED6-834B-22EDB68F9093}"/>
                </a:ext>
              </a:extLst>
            </p:cNvPr>
            <p:cNvCxnSpPr/>
            <p:nvPr/>
          </p:nvCxnSpPr>
          <p:spPr>
            <a:xfrm>
              <a:off x="4391906" y="551537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3240F6C8-243B-4B75-BB68-4CD85B44E853}"/>
                </a:ext>
              </a:extLst>
            </p:cNvPr>
            <p:cNvCxnSpPr/>
            <p:nvPr/>
          </p:nvCxnSpPr>
          <p:spPr>
            <a:xfrm>
              <a:off x="1532586" y="581159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29671DF7-86C4-4300-B501-629F24F15B97}"/>
                </a:ext>
              </a:extLst>
            </p:cNvPr>
            <p:cNvCxnSpPr/>
            <p:nvPr/>
          </p:nvCxnSpPr>
          <p:spPr>
            <a:xfrm>
              <a:off x="4391906" y="581159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463E8F4-9773-4C85-863E-F35FFFDFE7AF}"/>
              </a:ext>
            </a:extLst>
          </p:cNvPr>
          <p:cNvGrpSpPr/>
          <p:nvPr/>
        </p:nvGrpSpPr>
        <p:grpSpPr>
          <a:xfrm rot="1397950">
            <a:off x="8528459" y="1747998"/>
            <a:ext cx="507634" cy="2682609"/>
            <a:chOff x="1424752" y="2083827"/>
            <a:chExt cx="507634" cy="2682609"/>
          </a:xfrm>
        </p:grpSpPr>
        <p:sp>
          <p:nvSpPr>
            <p:cNvPr id="20" name="Dipole">
              <a:extLst>
                <a:ext uri="{FF2B5EF4-FFF2-40B4-BE49-F238E27FC236}">
                  <a16:creationId xmlns:a16="http://schemas.microsoft.com/office/drawing/2014/main" id="{BE94834F-FC13-4F1F-B197-DA8D1E42CADB}"/>
                </a:ext>
              </a:extLst>
            </p:cNvPr>
            <p:cNvSpPr/>
            <p:nvPr/>
          </p:nvSpPr>
          <p:spPr>
            <a:xfrm rot="5400000">
              <a:off x="362471" y="3256877"/>
              <a:ext cx="2571840" cy="447277"/>
            </a:xfrm>
            <a:custGeom>
              <a:avLst/>
              <a:gdLst>
                <a:gd name="connsiteX0" fmla="*/ 254000 w 2921000"/>
                <a:gd name="connsiteY0" fmla="*/ 0 h 508000"/>
                <a:gd name="connsiteX1" fmla="*/ 508000 w 2921000"/>
                <a:gd name="connsiteY1" fmla="*/ 254000 h 508000"/>
                <a:gd name="connsiteX2" fmla="*/ 2413000 w 2921000"/>
                <a:gd name="connsiteY2" fmla="*/ 254000 h 508000"/>
                <a:gd name="connsiteX3" fmla="*/ 2667000 w 2921000"/>
                <a:gd name="connsiteY3" fmla="*/ 0 h 508000"/>
                <a:gd name="connsiteX4" fmla="*/ 2921000 w 2921000"/>
                <a:gd name="connsiteY4" fmla="*/ 254000 h 508000"/>
                <a:gd name="connsiteX5" fmla="*/ 2667000 w 2921000"/>
                <a:gd name="connsiteY5" fmla="*/ 508000 h 508000"/>
                <a:gd name="connsiteX6" fmla="*/ 2432961 w 2921000"/>
                <a:gd name="connsiteY6" fmla="*/ 352868 h 508000"/>
                <a:gd name="connsiteX7" fmla="*/ 2425820 w 2921000"/>
                <a:gd name="connsiteY7" fmla="*/ 317500 h 508000"/>
                <a:gd name="connsiteX8" fmla="*/ 495180 w 2921000"/>
                <a:gd name="connsiteY8" fmla="*/ 317500 h 508000"/>
                <a:gd name="connsiteX9" fmla="*/ 488039 w 2921000"/>
                <a:gd name="connsiteY9" fmla="*/ 352868 h 508000"/>
                <a:gd name="connsiteX10" fmla="*/ 254000 w 2921000"/>
                <a:gd name="connsiteY10" fmla="*/ 508000 h 508000"/>
                <a:gd name="connsiteX11" fmla="*/ 0 w 2921000"/>
                <a:gd name="connsiteY11" fmla="*/ 254000 h 508000"/>
                <a:gd name="connsiteX12" fmla="*/ 254000 w 2921000"/>
                <a:gd name="connsiteY12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21000" h="508000">
                  <a:moveTo>
                    <a:pt x="254000" y="0"/>
                  </a:moveTo>
                  <a:cubicBezTo>
                    <a:pt x="394280" y="0"/>
                    <a:pt x="508000" y="113720"/>
                    <a:pt x="508000" y="254000"/>
                  </a:cubicBezTo>
                  <a:lnTo>
                    <a:pt x="2413000" y="254000"/>
                  </a:lnTo>
                  <a:cubicBezTo>
                    <a:pt x="2413000" y="113720"/>
                    <a:pt x="2526720" y="0"/>
                    <a:pt x="2667000" y="0"/>
                  </a:cubicBezTo>
                  <a:cubicBezTo>
                    <a:pt x="2807280" y="0"/>
                    <a:pt x="2921000" y="113720"/>
                    <a:pt x="2921000" y="254000"/>
                  </a:cubicBezTo>
                  <a:cubicBezTo>
                    <a:pt x="2921000" y="394280"/>
                    <a:pt x="2807280" y="508000"/>
                    <a:pt x="2667000" y="508000"/>
                  </a:cubicBezTo>
                  <a:cubicBezTo>
                    <a:pt x="2561790" y="508000"/>
                    <a:pt x="2471520" y="444033"/>
                    <a:pt x="2432961" y="352868"/>
                  </a:cubicBezTo>
                  <a:lnTo>
                    <a:pt x="2425820" y="317500"/>
                  </a:lnTo>
                  <a:lnTo>
                    <a:pt x="495180" y="317500"/>
                  </a:lnTo>
                  <a:lnTo>
                    <a:pt x="488039" y="352868"/>
                  </a:lnTo>
                  <a:cubicBezTo>
                    <a:pt x="449480" y="444033"/>
                    <a:pt x="359210" y="508000"/>
                    <a:pt x="254000" y="508000"/>
                  </a:cubicBezTo>
                  <a:cubicBezTo>
                    <a:pt x="113720" y="508000"/>
                    <a:pt x="0" y="394280"/>
                    <a:pt x="0" y="254000"/>
                  </a:cubicBezTo>
                  <a:cubicBezTo>
                    <a:pt x="0" y="113720"/>
                    <a:pt x="113720" y="0"/>
                    <a:pt x="254000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28795" h="228795"/>
              <a:bevelB w="228795" h="228795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1C23B89-C556-4661-BDBA-8280F9D43336}"/>
                </a:ext>
              </a:extLst>
            </p:cNvPr>
            <p:cNvSpPr txBox="1"/>
            <p:nvPr/>
          </p:nvSpPr>
          <p:spPr>
            <a:xfrm>
              <a:off x="1485108" y="2083827"/>
              <a:ext cx="44727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800" b="1" dirty="0">
                  <a:solidFill>
                    <a:srgbClr val="002060"/>
                  </a:solidFill>
                </a:rPr>
                <a:t>+</a:t>
              </a:r>
              <a:endParaRPr lang="en-IN" sz="2800" dirty="0">
                <a:solidFill>
                  <a:srgbClr val="002060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C998C80-5A60-4B30-B702-0EA4A4B72C75}"/>
                </a:ext>
              </a:extLst>
            </p:cNvPr>
            <p:cNvSpPr txBox="1"/>
            <p:nvPr/>
          </p:nvSpPr>
          <p:spPr>
            <a:xfrm>
              <a:off x="1424752" y="4129272"/>
              <a:ext cx="44727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800" b="1" dirty="0">
                  <a:solidFill>
                    <a:srgbClr val="002060"/>
                  </a:solidFill>
                </a:rPr>
                <a:t>_</a:t>
              </a:r>
              <a:endParaRPr lang="en-IN" sz="2800" dirty="0">
                <a:solidFill>
                  <a:srgbClr val="002060"/>
                </a:solidFill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D891A1E7-704F-4D65-A210-DDFED2CA12C3}"/>
              </a:ext>
            </a:extLst>
          </p:cNvPr>
          <p:cNvSpPr txBox="1"/>
          <p:nvPr/>
        </p:nvSpPr>
        <p:spPr>
          <a:xfrm>
            <a:off x="5442688" y="1228398"/>
            <a:ext cx="24983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solidFill>
                  <a:srgbClr val="002060"/>
                </a:solidFill>
              </a:rPr>
              <a:t>++++++++++++++</a:t>
            </a:r>
            <a:endParaRPr lang="en-IN" sz="2000" dirty="0">
              <a:solidFill>
                <a:srgbClr val="00206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1454CA5-4005-4C8B-8F94-D5E6A05EE679}"/>
              </a:ext>
            </a:extLst>
          </p:cNvPr>
          <p:cNvSpPr txBox="1"/>
          <p:nvPr/>
        </p:nvSpPr>
        <p:spPr>
          <a:xfrm>
            <a:off x="11747118" y="1318550"/>
            <a:ext cx="24983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solidFill>
                  <a:srgbClr val="002060"/>
                </a:solidFill>
              </a:rPr>
              <a:t>--------------</a:t>
            </a:r>
            <a:endParaRPr lang="en-IN" sz="2000" dirty="0">
              <a:solidFill>
                <a:srgbClr val="002060"/>
              </a:solidFill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AE28229-5770-48DB-BB0B-711AC4D419C6}"/>
              </a:ext>
            </a:extLst>
          </p:cNvPr>
          <p:cNvGrpSpPr/>
          <p:nvPr/>
        </p:nvGrpSpPr>
        <p:grpSpPr>
          <a:xfrm>
            <a:off x="6468628" y="3768022"/>
            <a:ext cx="1683432" cy="461665"/>
            <a:chOff x="6096000" y="854785"/>
            <a:chExt cx="1683432" cy="461665"/>
          </a:xfrm>
        </p:grpSpPr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FB4D3B07-8C76-4FF1-9836-BFE291C9E3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6000" y="1274142"/>
              <a:ext cx="1546113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AE172E81-51B5-49E1-A006-62F2B7740F02}"/>
                    </a:ext>
                  </a:extLst>
                </p:cNvPr>
                <p:cNvSpPr txBox="1"/>
                <p:nvPr/>
              </p:nvSpPr>
              <p:spPr>
                <a:xfrm>
                  <a:off x="6214352" y="854785"/>
                  <a:ext cx="1565080" cy="461665"/>
                </a:xfrm>
                <a:prstGeom prst="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  <m: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=− </m:t>
                        </m:r>
                        <m: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𝒒𝑬</m:t>
                        </m:r>
                      </m:oMath>
                    </m:oMathPara>
                  </a14:m>
                  <a:endParaRPr lang="en-IN" sz="2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AE172E81-51B5-49E1-A006-62F2B7740F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14352" y="854785"/>
                  <a:ext cx="1565080" cy="461665"/>
                </a:xfrm>
                <a:prstGeom prst="rect">
                  <a:avLst/>
                </a:prstGeom>
                <a:blipFill>
                  <a:blip r:embed="rId2"/>
                  <a:stretch>
                    <a:fillRect b="-15385"/>
                  </a:stretch>
                </a:blipFill>
                <a:ln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5459ED4-DA9A-427E-B419-86DC8F11D969}"/>
              </a:ext>
            </a:extLst>
          </p:cNvPr>
          <p:cNvGrpSpPr/>
          <p:nvPr/>
        </p:nvGrpSpPr>
        <p:grpSpPr>
          <a:xfrm>
            <a:off x="9446677" y="1713862"/>
            <a:ext cx="1582440" cy="466619"/>
            <a:chOff x="11987757" y="256382"/>
            <a:chExt cx="1582440" cy="466619"/>
          </a:xfrm>
        </p:grpSpPr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339BE4CB-B32B-445E-85EB-A2BFBAB37ACE}"/>
                </a:ext>
              </a:extLst>
            </p:cNvPr>
            <p:cNvCxnSpPr/>
            <p:nvPr/>
          </p:nvCxnSpPr>
          <p:spPr>
            <a:xfrm>
              <a:off x="12005117" y="723001"/>
              <a:ext cx="156508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43BBAE6A-666D-46C4-BEF4-0AC1EC2583D7}"/>
                    </a:ext>
                  </a:extLst>
                </p:cNvPr>
                <p:cNvSpPr txBox="1"/>
                <p:nvPr/>
              </p:nvSpPr>
              <p:spPr>
                <a:xfrm>
                  <a:off x="11987757" y="256382"/>
                  <a:ext cx="1565080" cy="461665"/>
                </a:xfrm>
                <a:prstGeom prst="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  <m: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=+</m:t>
                        </m:r>
                        <m: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𝒒𝑬</m:t>
                        </m:r>
                      </m:oMath>
                    </m:oMathPara>
                  </a14:m>
                  <a:endParaRPr lang="en-IN" sz="2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43BBAE6A-666D-46C4-BEF4-0AC1EC2583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987757" y="256382"/>
                  <a:ext cx="1565080" cy="461665"/>
                </a:xfrm>
                <a:prstGeom prst="rect">
                  <a:avLst/>
                </a:prstGeom>
                <a:blipFill>
                  <a:blip r:embed="rId3"/>
                  <a:stretch>
                    <a:fillRect b="-15385"/>
                  </a:stretch>
                </a:blipFill>
                <a:ln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766021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6463E8F4-9773-4C85-863E-F35FFFDFE7AF}"/>
              </a:ext>
            </a:extLst>
          </p:cNvPr>
          <p:cNvGrpSpPr/>
          <p:nvPr/>
        </p:nvGrpSpPr>
        <p:grpSpPr>
          <a:xfrm rot="5400000">
            <a:off x="8461257" y="1735679"/>
            <a:ext cx="675277" cy="2682609"/>
            <a:chOff x="1257109" y="2083827"/>
            <a:chExt cx="675277" cy="2682609"/>
          </a:xfrm>
        </p:grpSpPr>
        <p:sp>
          <p:nvSpPr>
            <p:cNvPr id="20" name="Dipole">
              <a:extLst>
                <a:ext uri="{FF2B5EF4-FFF2-40B4-BE49-F238E27FC236}">
                  <a16:creationId xmlns:a16="http://schemas.microsoft.com/office/drawing/2014/main" id="{BE94834F-FC13-4F1F-B197-DA8D1E42CADB}"/>
                </a:ext>
              </a:extLst>
            </p:cNvPr>
            <p:cNvSpPr/>
            <p:nvPr/>
          </p:nvSpPr>
          <p:spPr>
            <a:xfrm rot="5400000">
              <a:off x="362471" y="3256877"/>
              <a:ext cx="2571840" cy="447277"/>
            </a:xfrm>
            <a:custGeom>
              <a:avLst/>
              <a:gdLst>
                <a:gd name="connsiteX0" fmla="*/ 254000 w 2921000"/>
                <a:gd name="connsiteY0" fmla="*/ 0 h 508000"/>
                <a:gd name="connsiteX1" fmla="*/ 508000 w 2921000"/>
                <a:gd name="connsiteY1" fmla="*/ 254000 h 508000"/>
                <a:gd name="connsiteX2" fmla="*/ 2413000 w 2921000"/>
                <a:gd name="connsiteY2" fmla="*/ 254000 h 508000"/>
                <a:gd name="connsiteX3" fmla="*/ 2667000 w 2921000"/>
                <a:gd name="connsiteY3" fmla="*/ 0 h 508000"/>
                <a:gd name="connsiteX4" fmla="*/ 2921000 w 2921000"/>
                <a:gd name="connsiteY4" fmla="*/ 254000 h 508000"/>
                <a:gd name="connsiteX5" fmla="*/ 2667000 w 2921000"/>
                <a:gd name="connsiteY5" fmla="*/ 508000 h 508000"/>
                <a:gd name="connsiteX6" fmla="*/ 2432961 w 2921000"/>
                <a:gd name="connsiteY6" fmla="*/ 352868 h 508000"/>
                <a:gd name="connsiteX7" fmla="*/ 2425820 w 2921000"/>
                <a:gd name="connsiteY7" fmla="*/ 317500 h 508000"/>
                <a:gd name="connsiteX8" fmla="*/ 495180 w 2921000"/>
                <a:gd name="connsiteY8" fmla="*/ 317500 h 508000"/>
                <a:gd name="connsiteX9" fmla="*/ 488039 w 2921000"/>
                <a:gd name="connsiteY9" fmla="*/ 352868 h 508000"/>
                <a:gd name="connsiteX10" fmla="*/ 254000 w 2921000"/>
                <a:gd name="connsiteY10" fmla="*/ 508000 h 508000"/>
                <a:gd name="connsiteX11" fmla="*/ 0 w 2921000"/>
                <a:gd name="connsiteY11" fmla="*/ 254000 h 508000"/>
                <a:gd name="connsiteX12" fmla="*/ 254000 w 2921000"/>
                <a:gd name="connsiteY12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21000" h="508000">
                  <a:moveTo>
                    <a:pt x="254000" y="0"/>
                  </a:moveTo>
                  <a:cubicBezTo>
                    <a:pt x="394280" y="0"/>
                    <a:pt x="508000" y="113720"/>
                    <a:pt x="508000" y="254000"/>
                  </a:cubicBezTo>
                  <a:lnTo>
                    <a:pt x="2413000" y="254000"/>
                  </a:lnTo>
                  <a:cubicBezTo>
                    <a:pt x="2413000" y="113720"/>
                    <a:pt x="2526720" y="0"/>
                    <a:pt x="2667000" y="0"/>
                  </a:cubicBezTo>
                  <a:cubicBezTo>
                    <a:pt x="2807280" y="0"/>
                    <a:pt x="2921000" y="113720"/>
                    <a:pt x="2921000" y="254000"/>
                  </a:cubicBezTo>
                  <a:cubicBezTo>
                    <a:pt x="2921000" y="394280"/>
                    <a:pt x="2807280" y="508000"/>
                    <a:pt x="2667000" y="508000"/>
                  </a:cubicBezTo>
                  <a:cubicBezTo>
                    <a:pt x="2561790" y="508000"/>
                    <a:pt x="2471520" y="444033"/>
                    <a:pt x="2432961" y="352868"/>
                  </a:cubicBezTo>
                  <a:lnTo>
                    <a:pt x="2425820" y="317500"/>
                  </a:lnTo>
                  <a:lnTo>
                    <a:pt x="495180" y="317500"/>
                  </a:lnTo>
                  <a:lnTo>
                    <a:pt x="488039" y="352868"/>
                  </a:lnTo>
                  <a:cubicBezTo>
                    <a:pt x="449480" y="444033"/>
                    <a:pt x="359210" y="508000"/>
                    <a:pt x="254000" y="508000"/>
                  </a:cubicBezTo>
                  <a:cubicBezTo>
                    <a:pt x="113720" y="508000"/>
                    <a:pt x="0" y="394280"/>
                    <a:pt x="0" y="254000"/>
                  </a:cubicBezTo>
                  <a:cubicBezTo>
                    <a:pt x="0" y="113720"/>
                    <a:pt x="113720" y="0"/>
                    <a:pt x="25400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28795" h="228795"/>
              <a:bevelB w="228795" h="228795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1C23B89-C556-4661-BDBA-8280F9D43336}"/>
                </a:ext>
              </a:extLst>
            </p:cNvPr>
            <p:cNvSpPr txBox="1"/>
            <p:nvPr/>
          </p:nvSpPr>
          <p:spPr>
            <a:xfrm>
              <a:off x="1485108" y="2083827"/>
              <a:ext cx="44727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800" b="1" dirty="0">
                  <a:solidFill>
                    <a:srgbClr val="002060"/>
                  </a:solidFill>
                </a:rPr>
                <a:t>+</a:t>
              </a:r>
              <a:endParaRPr lang="en-IN" sz="2800" dirty="0">
                <a:solidFill>
                  <a:srgbClr val="002060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C998C80-5A60-4B30-B702-0EA4A4B72C75}"/>
                </a:ext>
              </a:extLst>
            </p:cNvPr>
            <p:cNvSpPr txBox="1"/>
            <p:nvPr/>
          </p:nvSpPr>
          <p:spPr>
            <a:xfrm rot="16390390">
              <a:off x="1295080" y="4221637"/>
              <a:ext cx="44727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800" b="1" dirty="0">
                  <a:solidFill>
                    <a:srgbClr val="002060"/>
                  </a:solidFill>
                </a:rPr>
                <a:t>_</a:t>
              </a:r>
              <a:endParaRPr lang="en-IN" sz="2800" dirty="0">
                <a:solidFill>
                  <a:srgbClr val="002060"/>
                </a:solidFill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D891A1E7-704F-4D65-A210-DDFED2CA12C3}"/>
              </a:ext>
            </a:extLst>
          </p:cNvPr>
          <p:cNvSpPr txBox="1"/>
          <p:nvPr/>
        </p:nvSpPr>
        <p:spPr>
          <a:xfrm>
            <a:off x="5459307" y="1299900"/>
            <a:ext cx="24983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solidFill>
                  <a:srgbClr val="002060"/>
                </a:solidFill>
              </a:rPr>
              <a:t>++++++++++++++</a:t>
            </a:r>
            <a:endParaRPr lang="en-IN" sz="2000" dirty="0">
              <a:solidFill>
                <a:srgbClr val="00206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1454CA5-4005-4C8B-8F94-D5E6A05EE679}"/>
              </a:ext>
            </a:extLst>
          </p:cNvPr>
          <p:cNvSpPr txBox="1"/>
          <p:nvPr/>
        </p:nvSpPr>
        <p:spPr>
          <a:xfrm>
            <a:off x="11763737" y="1390052"/>
            <a:ext cx="24983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solidFill>
                  <a:srgbClr val="002060"/>
                </a:solidFill>
              </a:rPr>
              <a:t>--------------</a:t>
            </a:r>
            <a:endParaRPr lang="en-IN" sz="2000" dirty="0">
              <a:solidFill>
                <a:srgbClr val="002060"/>
              </a:solidFill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AE28229-5770-48DB-BB0B-711AC4D419C6}"/>
              </a:ext>
            </a:extLst>
          </p:cNvPr>
          <p:cNvGrpSpPr/>
          <p:nvPr/>
        </p:nvGrpSpPr>
        <p:grpSpPr>
          <a:xfrm>
            <a:off x="5915214" y="2717274"/>
            <a:ext cx="1683432" cy="461665"/>
            <a:chOff x="6096000" y="854785"/>
            <a:chExt cx="1683432" cy="461665"/>
          </a:xfrm>
        </p:grpSpPr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FB4D3B07-8C76-4FF1-9836-BFE291C9E3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6000" y="1274142"/>
              <a:ext cx="1546113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AE172E81-51B5-49E1-A006-62F2B7740F02}"/>
                    </a:ext>
                  </a:extLst>
                </p:cNvPr>
                <p:cNvSpPr txBox="1"/>
                <p:nvPr/>
              </p:nvSpPr>
              <p:spPr>
                <a:xfrm>
                  <a:off x="6214352" y="854785"/>
                  <a:ext cx="1565080" cy="461665"/>
                </a:xfrm>
                <a:prstGeom prst="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  <m: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=− </m:t>
                        </m:r>
                        <m: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𝒒𝑬</m:t>
                        </m:r>
                      </m:oMath>
                    </m:oMathPara>
                  </a14:m>
                  <a:endParaRPr lang="en-IN" sz="2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AE172E81-51B5-49E1-A006-62F2B7740F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14352" y="854785"/>
                  <a:ext cx="1565080" cy="461665"/>
                </a:xfrm>
                <a:prstGeom prst="rect">
                  <a:avLst/>
                </a:prstGeom>
                <a:blipFill>
                  <a:blip r:embed="rId2"/>
                  <a:stretch>
                    <a:fillRect b="-15584"/>
                  </a:stretch>
                </a:blipFill>
                <a:ln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5459ED4-DA9A-427E-B419-86DC8F11D969}"/>
              </a:ext>
            </a:extLst>
          </p:cNvPr>
          <p:cNvGrpSpPr/>
          <p:nvPr/>
        </p:nvGrpSpPr>
        <p:grpSpPr>
          <a:xfrm>
            <a:off x="10029431" y="2654337"/>
            <a:ext cx="1565080" cy="476290"/>
            <a:chOff x="11987757" y="256382"/>
            <a:chExt cx="1565080" cy="476290"/>
          </a:xfrm>
        </p:grpSpPr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339BE4CB-B32B-445E-85EB-A2BFBAB37ACE}"/>
                </a:ext>
              </a:extLst>
            </p:cNvPr>
            <p:cNvCxnSpPr>
              <a:cxnSpLocks/>
            </p:cNvCxnSpPr>
            <p:nvPr/>
          </p:nvCxnSpPr>
          <p:spPr>
            <a:xfrm>
              <a:off x="12005117" y="723001"/>
              <a:ext cx="1375124" cy="9671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43BBAE6A-666D-46C4-BEF4-0AC1EC2583D7}"/>
                    </a:ext>
                  </a:extLst>
                </p:cNvPr>
                <p:cNvSpPr txBox="1"/>
                <p:nvPr/>
              </p:nvSpPr>
              <p:spPr>
                <a:xfrm>
                  <a:off x="11987757" y="256382"/>
                  <a:ext cx="1565080" cy="461665"/>
                </a:xfrm>
                <a:prstGeom prst="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  <m: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=+</m:t>
                        </m:r>
                        <m: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𝒒𝑬</m:t>
                        </m:r>
                      </m:oMath>
                    </m:oMathPara>
                  </a14:m>
                  <a:endParaRPr lang="en-IN" sz="2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43BBAE6A-666D-46C4-BEF4-0AC1EC2583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987757" y="256382"/>
                  <a:ext cx="1565080" cy="461665"/>
                </a:xfrm>
                <a:prstGeom prst="rect">
                  <a:avLst/>
                </a:prstGeom>
                <a:blipFill>
                  <a:blip r:embed="rId3"/>
                  <a:stretch>
                    <a:fillRect b="-15385"/>
                  </a:stretch>
                </a:blipFill>
                <a:ln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9FFD2E0-31C6-4072-8CF7-01695196B399}"/>
              </a:ext>
            </a:extLst>
          </p:cNvPr>
          <p:cNvGrpSpPr/>
          <p:nvPr/>
        </p:nvGrpSpPr>
        <p:grpSpPr>
          <a:xfrm>
            <a:off x="5817433" y="1720940"/>
            <a:ext cx="5718640" cy="3416120"/>
            <a:chOff x="1532586" y="2395470"/>
            <a:chExt cx="5718640" cy="3416120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95E4D188-2787-4FAA-A33E-F11AB8DB98B8}"/>
                </a:ext>
              </a:extLst>
            </p:cNvPr>
            <p:cNvCxnSpPr/>
            <p:nvPr/>
          </p:nvCxnSpPr>
          <p:spPr>
            <a:xfrm>
              <a:off x="1532586" y="239547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ED79A366-99C1-478A-8B61-F618ECC7E39C}"/>
                </a:ext>
              </a:extLst>
            </p:cNvPr>
            <p:cNvCxnSpPr/>
            <p:nvPr/>
          </p:nvCxnSpPr>
          <p:spPr>
            <a:xfrm>
              <a:off x="4391906" y="239547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86506FFF-2A28-4969-A795-CEE347D7F635}"/>
                </a:ext>
              </a:extLst>
            </p:cNvPr>
            <p:cNvCxnSpPr/>
            <p:nvPr/>
          </p:nvCxnSpPr>
          <p:spPr>
            <a:xfrm>
              <a:off x="1532586" y="26788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14A377AB-C3DF-494C-B721-E98319C8779F}"/>
                </a:ext>
              </a:extLst>
            </p:cNvPr>
            <p:cNvCxnSpPr/>
            <p:nvPr/>
          </p:nvCxnSpPr>
          <p:spPr>
            <a:xfrm>
              <a:off x="4391906" y="26788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7A1410AE-7F0E-4B87-ABEF-D3B46CDDBCF9}"/>
                </a:ext>
              </a:extLst>
            </p:cNvPr>
            <p:cNvCxnSpPr/>
            <p:nvPr/>
          </p:nvCxnSpPr>
          <p:spPr>
            <a:xfrm>
              <a:off x="1532586" y="291062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554438D0-0EBC-4E01-902D-935902FC496C}"/>
                </a:ext>
              </a:extLst>
            </p:cNvPr>
            <p:cNvCxnSpPr/>
            <p:nvPr/>
          </p:nvCxnSpPr>
          <p:spPr>
            <a:xfrm>
              <a:off x="4391906" y="291062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A82B681A-2595-4877-9D19-74ABA105DDA1}"/>
                </a:ext>
              </a:extLst>
            </p:cNvPr>
            <p:cNvCxnSpPr/>
            <p:nvPr/>
          </p:nvCxnSpPr>
          <p:spPr>
            <a:xfrm>
              <a:off x="1532586" y="314244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EE1F877-2CFE-484F-B41D-42C774E39060}"/>
                </a:ext>
              </a:extLst>
            </p:cNvPr>
            <p:cNvCxnSpPr/>
            <p:nvPr/>
          </p:nvCxnSpPr>
          <p:spPr>
            <a:xfrm>
              <a:off x="4391906" y="314244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7A779FBF-B6D3-40D3-B6B2-D104CC7F1AE0}"/>
                </a:ext>
              </a:extLst>
            </p:cNvPr>
            <p:cNvCxnSpPr/>
            <p:nvPr/>
          </p:nvCxnSpPr>
          <p:spPr>
            <a:xfrm>
              <a:off x="1532586" y="3416121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C1852D6E-6D92-42D4-B336-CFA4D2EF120D}"/>
                </a:ext>
              </a:extLst>
            </p:cNvPr>
            <p:cNvCxnSpPr/>
            <p:nvPr/>
          </p:nvCxnSpPr>
          <p:spPr>
            <a:xfrm>
              <a:off x="4391906" y="3416121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D5E4CED5-344E-4BE2-BDE1-B29AE9C30357}"/>
                </a:ext>
              </a:extLst>
            </p:cNvPr>
            <p:cNvCxnSpPr/>
            <p:nvPr/>
          </p:nvCxnSpPr>
          <p:spPr>
            <a:xfrm>
              <a:off x="1532586" y="369945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47715B17-773F-430B-B88E-F27B0172BEBD}"/>
                </a:ext>
              </a:extLst>
            </p:cNvPr>
            <p:cNvCxnSpPr/>
            <p:nvPr/>
          </p:nvCxnSpPr>
          <p:spPr>
            <a:xfrm>
              <a:off x="4391906" y="369945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64E672E3-55ED-414B-8491-16C4A0A5E6DA}"/>
                </a:ext>
              </a:extLst>
            </p:cNvPr>
            <p:cNvCxnSpPr/>
            <p:nvPr/>
          </p:nvCxnSpPr>
          <p:spPr>
            <a:xfrm>
              <a:off x="1532586" y="4008549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7131E134-1160-4A9B-B3EA-B72085119366}"/>
                </a:ext>
              </a:extLst>
            </p:cNvPr>
            <p:cNvCxnSpPr/>
            <p:nvPr/>
          </p:nvCxnSpPr>
          <p:spPr>
            <a:xfrm>
              <a:off x="4391906" y="4008549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0AB0E6BC-1AD4-4378-921A-5DEA92D8133D}"/>
                </a:ext>
              </a:extLst>
            </p:cNvPr>
            <p:cNvCxnSpPr/>
            <p:nvPr/>
          </p:nvCxnSpPr>
          <p:spPr>
            <a:xfrm>
              <a:off x="1532586" y="42790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4BB752D1-99B1-4858-AAEC-52B9A35077DC}"/>
                </a:ext>
              </a:extLst>
            </p:cNvPr>
            <p:cNvCxnSpPr/>
            <p:nvPr/>
          </p:nvCxnSpPr>
          <p:spPr>
            <a:xfrm>
              <a:off x="4391906" y="42790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158B90B3-1CCA-479D-964B-5DFE3E7752C7}"/>
                </a:ext>
              </a:extLst>
            </p:cNvPr>
            <p:cNvCxnSpPr/>
            <p:nvPr/>
          </p:nvCxnSpPr>
          <p:spPr>
            <a:xfrm>
              <a:off x="1532586" y="456234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D0E88B72-E10A-4B2D-8E56-624E9C157829}"/>
                </a:ext>
              </a:extLst>
            </p:cNvPr>
            <p:cNvCxnSpPr/>
            <p:nvPr/>
          </p:nvCxnSpPr>
          <p:spPr>
            <a:xfrm>
              <a:off x="4391906" y="456234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313D39A0-FE30-4684-BE64-A68709AFCC55}"/>
                </a:ext>
              </a:extLst>
            </p:cNvPr>
            <p:cNvCxnSpPr/>
            <p:nvPr/>
          </p:nvCxnSpPr>
          <p:spPr>
            <a:xfrm>
              <a:off x="1532586" y="4871433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AFD951A5-AB00-41D2-B5FC-C44BC524D293}"/>
                </a:ext>
              </a:extLst>
            </p:cNvPr>
            <p:cNvCxnSpPr/>
            <p:nvPr/>
          </p:nvCxnSpPr>
          <p:spPr>
            <a:xfrm>
              <a:off x="4391906" y="4871433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CDD4660F-A852-4FAA-9E8B-E8BDC8789627}"/>
                </a:ext>
              </a:extLst>
            </p:cNvPr>
            <p:cNvCxnSpPr/>
            <p:nvPr/>
          </p:nvCxnSpPr>
          <p:spPr>
            <a:xfrm>
              <a:off x="1532586" y="518052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4556E18B-A1BB-4B54-A3EA-6FE4984F3D08}"/>
                </a:ext>
              </a:extLst>
            </p:cNvPr>
            <p:cNvCxnSpPr/>
            <p:nvPr/>
          </p:nvCxnSpPr>
          <p:spPr>
            <a:xfrm>
              <a:off x="4391906" y="518052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0725FA76-A69E-4DDF-86B6-40EF73CAA857}"/>
                </a:ext>
              </a:extLst>
            </p:cNvPr>
            <p:cNvCxnSpPr/>
            <p:nvPr/>
          </p:nvCxnSpPr>
          <p:spPr>
            <a:xfrm>
              <a:off x="1532586" y="551537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6290E6BD-A51F-44B2-9571-CC24DC88E7D4}"/>
                </a:ext>
              </a:extLst>
            </p:cNvPr>
            <p:cNvCxnSpPr/>
            <p:nvPr/>
          </p:nvCxnSpPr>
          <p:spPr>
            <a:xfrm>
              <a:off x="4391906" y="551537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B38E33C8-DCB7-4E15-909E-B213D3249093}"/>
                </a:ext>
              </a:extLst>
            </p:cNvPr>
            <p:cNvCxnSpPr/>
            <p:nvPr/>
          </p:nvCxnSpPr>
          <p:spPr>
            <a:xfrm>
              <a:off x="1532586" y="581159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241AE110-B6ED-47BF-B51D-77A09D2C8587}"/>
                </a:ext>
              </a:extLst>
            </p:cNvPr>
            <p:cNvCxnSpPr/>
            <p:nvPr/>
          </p:nvCxnSpPr>
          <p:spPr>
            <a:xfrm>
              <a:off x="4391906" y="581159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4811749-0B07-4F67-BD04-977C771F8B42}"/>
              </a:ext>
            </a:extLst>
          </p:cNvPr>
          <p:cNvSpPr txBox="1"/>
          <p:nvPr/>
        </p:nvSpPr>
        <p:spPr>
          <a:xfrm>
            <a:off x="273189" y="456102"/>
            <a:ext cx="8238987" cy="523220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Torque on an Electric Dipole in a uniform Electric field</a:t>
            </a:r>
            <a:r>
              <a:rPr lang="en-IN" sz="24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6133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6463E8F4-9773-4C85-863E-F35FFFDFE7AF}"/>
              </a:ext>
            </a:extLst>
          </p:cNvPr>
          <p:cNvGrpSpPr/>
          <p:nvPr/>
        </p:nvGrpSpPr>
        <p:grpSpPr>
          <a:xfrm rot="1397950">
            <a:off x="8495135" y="1819500"/>
            <a:ext cx="507634" cy="2682609"/>
            <a:chOff x="1424752" y="2083827"/>
            <a:chExt cx="507634" cy="2682609"/>
          </a:xfrm>
        </p:grpSpPr>
        <p:sp>
          <p:nvSpPr>
            <p:cNvPr id="20" name="Dipole">
              <a:extLst>
                <a:ext uri="{FF2B5EF4-FFF2-40B4-BE49-F238E27FC236}">
                  <a16:creationId xmlns:a16="http://schemas.microsoft.com/office/drawing/2014/main" id="{BE94834F-FC13-4F1F-B197-DA8D1E42CADB}"/>
                </a:ext>
              </a:extLst>
            </p:cNvPr>
            <p:cNvSpPr/>
            <p:nvPr/>
          </p:nvSpPr>
          <p:spPr>
            <a:xfrm rot="5400000">
              <a:off x="362471" y="3256877"/>
              <a:ext cx="2571840" cy="447277"/>
            </a:xfrm>
            <a:custGeom>
              <a:avLst/>
              <a:gdLst>
                <a:gd name="connsiteX0" fmla="*/ 254000 w 2921000"/>
                <a:gd name="connsiteY0" fmla="*/ 0 h 508000"/>
                <a:gd name="connsiteX1" fmla="*/ 508000 w 2921000"/>
                <a:gd name="connsiteY1" fmla="*/ 254000 h 508000"/>
                <a:gd name="connsiteX2" fmla="*/ 2413000 w 2921000"/>
                <a:gd name="connsiteY2" fmla="*/ 254000 h 508000"/>
                <a:gd name="connsiteX3" fmla="*/ 2667000 w 2921000"/>
                <a:gd name="connsiteY3" fmla="*/ 0 h 508000"/>
                <a:gd name="connsiteX4" fmla="*/ 2921000 w 2921000"/>
                <a:gd name="connsiteY4" fmla="*/ 254000 h 508000"/>
                <a:gd name="connsiteX5" fmla="*/ 2667000 w 2921000"/>
                <a:gd name="connsiteY5" fmla="*/ 508000 h 508000"/>
                <a:gd name="connsiteX6" fmla="*/ 2432961 w 2921000"/>
                <a:gd name="connsiteY6" fmla="*/ 352868 h 508000"/>
                <a:gd name="connsiteX7" fmla="*/ 2425820 w 2921000"/>
                <a:gd name="connsiteY7" fmla="*/ 317500 h 508000"/>
                <a:gd name="connsiteX8" fmla="*/ 495180 w 2921000"/>
                <a:gd name="connsiteY8" fmla="*/ 317500 h 508000"/>
                <a:gd name="connsiteX9" fmla="*/ 488039 w 2921000"/>
                <a:gd name="connsiteY9" fmla="*/ 352868 h 508000"/>
                <a:gd name="connsiteX10" fmla="*/ 254000 w 2921000"/>
                <a:gd name="connsiteY10" fmla="*/ 508000 h 508000"/>
                <a:gd name="connsiteX11" fmla="*/ 0 w 2921000"/>
                <a:gd name="connsiteY11" fmla="*/ 254000 h 508000"/>
                <a:gd name="connsiteX12" fmla="*/ 254000 w 2921000"/>
                <a:gd name="connsiteY12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21000" h="508000">
                  <a:moveTo>
                    <a:pt x="254000" y="0"/>
                  </a:moveTo>
                  <a:cubicBezTo>
                    <a:pt x="394280" y="0"/>
                    <a:pt x="508000" y="113720"/>
                    <a:pt x="508000" y="254000"/>
                  </a:cubicBezTo>
                  <a:lnTo>
                    <a:pt x="2413000" y="254000"/>
                  </a:lnTo>
                  <a:cubicBezTo>
                    <a:pt x="2413000" y="113720"/>
                    <a:pt x="2526720" y="0"/>
                    <a:pt x="2667000" y="0"/>
                  </a:cubicBezTo>
                  <a:cubicBezTo>
                    <a:pt x="2807280" y="0"/>
                    <a:pt x="2921000" y="113720"/>
                    <a:pt x="2921000" y="254000"/>
                  </a:cubicBezTo>
                  <a:cubicBezTo>
                    <a:pt x="2921000" y="394280"/>
                    <a:pt x="2807280" y="508000"/>
                    <a:pt x="2667000" y="508000"/>
                  </a:cubicBezTo>
                  <a:cubicBezTo>
                    <a:pt x="2561790" y="508000"/>
                    <a:pt x="2471520" y="444033"/>
                    <a:pt x="2432961" y="352868"/>
                  </a:cubicBezTo>
                  <a:lnTo>
                    <a:pt x="2425820" y="317500"/>
                  </a:lnTo>
                  <a:lnTo>
                    <a:pt x="495180" y="317500"/>
                  </a:lnTo>
                  <a:lnTo>
                    <a:pt x="488039" y="352868"/>
                  </a:lnTo>
                  <a:cubicBezTo>
                    <a:pt x="449480" y="444033"/>
                    <a:pt x="359210" y="508000"/>
                    <a:pt x="254000" y="508000"/>
                  </a:cubicBezTo>
                  <a:cubicBezTo>
                    <a:pt x="113720" y="508000"/>
                    <a:pt x="0" y="394280"/>
                    <a:pt x="0" y="254000"/>
                  </a:cubicBezTo>
                  <a:cubicBezTo>
                    <a:pt x="0" y="113720"/>
                    <a:pt x="113720" y="0"/>
                    <a:pt x="254000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28795" h="228795"/>
              <a:bevelB w="228795" h="228795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1C23B89-C556-4661-BDBA-8280F9D43336}"/>
                </a:ext>
              </a:extLst>
            </p:cNvPr>
            <p:cNvSpPr txBox="1"/>
            <p:nvPr/>
          </p:nvSpPr>
          <p:spPr>
            <a:xfrm>
              <a:off x="1485108" y="2083827"/>
              <a:ext cx="44727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800" b="1" dirty="0">
                  <a:solidFill>
                    <a:srgbClr val="002060"/>
                  </a:solidFill>
                </a:rPr>
                <a:t>+</a:t>
              </a:r>
              <a:endParaRPr lang="en-IN" sz="2800" dirty="0">
                <a:solidFill>
                  <a:srgbClr val="002060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C998C80-5A60-4B30-B702-0EA4A4B72C75}"/>
                </a:ext>
              </a:extLst>
            </p:cNvPr>
            <p:cNvSpPr txBox="1"/>
            <p:nvPr/>
          </p:nvSpPr>
          <p:spPr>
            <a:xfrm>
              <a:off x="1424752" y="4129272"/>
              <a:ext cx="44727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800" b="1" dirty="0">
                  <a:solidFill>
                    <a:srgbClr val="002060"/>
                  </a:solidFill>
                </a:rPr>
                <a:t>_</a:t>
              </a:r>
              <a:endParaRPr lang="en-IN" sz="2800" dirty="0">
                <a:solidFill>
                  <a:srgbClr val="002060"/>
                </a:solidFill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D891A1E7-704F-4D65-A210-DDFED2CA12C3}"/>
              </a:ext>
            </a:extLst>
          </p:cNvPr>
          <p:cNvSpPr txBox="1"/>
          <p:nvPr/>
        </p:nvSpPr>
        <p:spPr>
          <a:xfrm>
            <a:off x="5409364" y="1299900"/>
            <a:ext cx="24983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solidFill>
                  <a:srgbClr val="002060"/>
                </a:solidFill>
              </a:rPr>
              <a:t>++++++++++++++</a:t>
            </a:r>
            <a:endParaRPr lang="en-IN" sz="2000" dirty="0">
              <a:solidFill>
                <a:srgbClr val="00206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1454CA5-4005-4C8B-8F94-D5E6A05EE679}"/>
              </a:ext>
            </a:extLst>
          </p:cNvPr>
          <p:cNvSpPr txBox="1"/>
          <p:nvPr/>
        </p:nvSpPr>
        <p:spPr>
          <a:xfrm>
            <a:off x="11713794" y="1390052"/>
            <a:ext cx="24983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solidFill>
                  <a:srgbClr val="002060"/>
                </a:solidFill>
              </a:rPr>
              <a:t>--------------</a:t>
            </a:r>
            <a:endParaRPr lang="en-IN" sz="2000" dirty="0">
              <a:solidFill>
                <a:srgbClr val="002060"/>
              </a:solidFill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AE28229-5770-48DB-BB0B-711AC4D419C6}"/>
              </a:ext>
            </a:extLst>
          </p:cNvPr>
          <p:cNvGrpSpPr/>
          <p:nvPr/>
        </p:nvGrpSpPr>
        <p:grpSpPr>
          <a:xfrm>
            <a:off x="6488995" y="3839524"/>
            <a:ext cx="1683432" cy="461665"/>
            <a:chOff x="6096000" y="854785"/>
            <a:chExt cx="1683432" cy="461665"/>
          </a:xfrm>
        </p:grpSpPr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FB4D3B07-8C76-4FF1-9836-BFE291C9E3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6000" y="1274142"/>
              <a:ext cx="1546113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AE172E81-51B5-49E1-A006-62F2B7740F02}"/>
                    </a:ext>
                  </a:extLst>
                </p:cNvPr>
                <p:cNvSpPr txBox="1"/>
                <p:nvPr/>
              </p:nvSpPr>
              <p:spPr>
                <a:xfrm>
                  <a:off x="6214352" y="854785"/>
                  <a:ext cx="1565080" cy="461665"/>
                </a:xfrm>
                <a:prstGeom prst="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  <m: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=− </m:t>
                        </m:r>
                        <m: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𝒒𝑬</m:t>
                        </m:r>
                      </m:oMath>
                    </m:oMathPara>
                  </a14:m>
                  <a:endParaRPr lang="en-IN" sz="2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AE172E81-51B5-49E1-A006-62F2B7740F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14352" y="854785"/>
                  <a:ext cx="1565080" cy="461665"/>
                </a:xfrm>
                <a:prstGeom prst="rect">
                  <a:avLst/>
                </a:prstGeom>
                <a:blipFill>
                  <a:blip r:embed="rId2"/>
                  <a:stretch>
                    <a:fillRect b="-14103"/>
                  </a:stretch>
                </a:blipFill>
                <a:ln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5459ED4-DA9A-427E-B419-86DC8F11D969}"/>
              </a:ext>
            </a:extLst>
          </p:cNvPr>
          <p:cNvGrpSpPr/>
          <p:nvPr/>
        </p:nvGrpSpPr>
        <p:grpSpPr>
          <a:xfrm>
            <a:off x="9301553" y="1799123"/>
            <a:ext cx="1582440" cy="466619"/>
            <a:chOff x="11987757" y="256382"/>
            <a:chExt cx="1582440" cy="466619"/>
          </a:xfrm>
        </p:grpSpPr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339BE4CB-B32B-445E-85EB-A2BFBAB37ACE}"/>
                </a:ext>
              </a:extLst>
            </p:cNvPr>
            <p:cNvCxnSpPr/>
            <p:nvPr/>
          </p:nvCxnSpPr>
          <p:spPr>
            <a:xfrm>
              <a:off x="12005117" y="723001"/>
              <a:ext cx="156508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43BBAE6A-666D-46C4-BEF4-0AC1EC2583D7}"/>
                    </a:ext>
                  </a:extLst>
                </p:cNvPr>
                <p:cNvSpPr txBox="1"/>
                <p:nvPr/>
              </p:nvSpPr>
              <p:spPr>
                <a:xfrm>
                  <a:off x="11987757" y="256382"/>
                  <a:ext cx="1565080" cy="461665"/>
                </a:xfrm>
                <a:prstGeom prst="rect">
                  <a:avLst/>
                </a:prstGeom>
                <a:noFill/>
                <a:ln>
                  <a:solidFill>
                    <a:srgbClr val="C00000"/>
                  </a:solidFill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  <m: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=+</m:t>
                        </m:r>
                        <m: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𝒒𝑬</m:t>
                        </m:r>
                      </m:oMath>
                    </m:oMathPara>
                  </a14:m>
                  <a:endParaRPr lang="en-IN" sz="2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43BBAE6A-666D-46C4-BEF4-0AC1EC2583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987757" y="256382"/>
                  <a:ext cx="1565080" cy="461665"/>
                </a:xfrm>
                <a:prstGeom prst="rect">
                  <a:avLst/>
                </a:prstGeom>
                <a:blipFill>
                  <a:blip r:embed="rId3"/>
                  <a:stretch>
                    <a:fillRect b="-15385"/>
                  </a:stretch>
                </a:blipFill>
                <a:ln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F7ED2F8-1CCD-4D9E-8FD7-54D7B7F12B44}"/>
              </a:ext>
            </a:extLst>
          </p:cNvPr>
          <p:cNvCxnSpPr>
            <a:cxnSpLocks/>
          </p:cNvCxnSpPr>
          <p:nvPr/>
        </p:nvCxnSpPr>
        <p:spPr>
          <a:xfrm flipH="1">
            <a:off x="8045538" y="2244869"/>
            <a:ext cx="1020022" cy="20361"/>
          </a:xfrm>
          <a:prstGeom prst="line">
            <a:avLst/>
          </a:prstGeom>
          <a:ln w="28575">
            <a:solidFill>
              <a:srgbClr val="C00000"/>
            </a:solidFill>
            <a:prstDash val="dash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49D23360-C8AE-46F4-B073-2643B626E181}"/>
              </a:ext>
            </a:extLst>
          </p:cNvPr>
          <p:cNvGrpSpPr/>
          <p:nvPr/>
        </p:nvGrpSpPr>
        <p:grpSpPr>
          <a:xfrm>
            <a:off x="5825659" y="4194486"/>
            <a:ext cx="5718640" cy="0"/>
            <a:chOff x="3217100" y="1299900"/>
            <a:chExt cx="5718640" cy="0"/>
          </a:xfrm>
        </p:grpSpPr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FC44A5DC-27BD-4B63-AD1F-A5AFDC3651B1}"/>
                </a:ext>
              </a:extLst>
            </p:cNvPr>
            <p:cNvCxnSpPr/>
            <p:nvPr/>
          </p:nvCxnSpPr>
          <p:spPr>
            <a:xfrm>
              <a:off x="3217100" y="1299900"/>
              <a:ext cx="2859320" cy="0"/>
            </a:xfrm>
            <a:prstGeom prst="straightConnector1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292D9A53-4440-4A75-9408-36AC95771A81}"/>
                </a:ext>
              </a:extLst>
            </p:cNvPr>
            <p:cNvCxnSpPr/>
            <p:nvPr/>
          </p:nvCxnSpPr>
          <p:spPr>
            <a:xfrm>
              <a:off x="6076420" y="1299900"/>
              <a:ext cx="2859320" cy="0"/>
            </a:xfrm>
            <a:prstGeom prst="straightConnector1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DBA20AF-7904-4C88-8C9A-DCE641A1B334}"/>
              </a:ext>
            </a:extLst>
          </p:cNvPr>
          <p:cNvGrpSpPr/>
          <p:nvPr/>
        </p:nvGrpSpPr>
        <p:grpSpPr>
          <a:xfrm>
            <a:off x="5809867" y="3026596"/>
            <a:ext cx="5718640" cy="0"/>
            <a:chOff x="3217100" y="1299900"/>
            <a:chExt cx="5718640" cy="0"/>
          </a:xfrm>
        </p:grpSpPr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33A6432D-E623-420E-BEBF-617FD908743D}"/>
                </a:ext>
              </a:extLst>
            </p:cNvPr>
            <p:cNvCxnSpPr/>
            <p:nvPr/>
          </p:nvCxnSpPr>
          <p:spPr>
            <a:xfrm>
              <a:off x="3217100" y="1299900"/>
              <a:ext cx="2859320" cy="0"/>
            </a:xfrm>
            <a:prstGeom prst="straightConnector1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2D1E53A3-8A01-47B4-94F5-21D8DF18FA35}"/>
                </a:ext>
              </a:extLst>
            </p:cNvPr>
            <p:cNvCxnSpPr/>
            <p:nvPr/>
          </p:nvCxnSpPr>
          <p:spPr>
            <a:xfrm>
              <a:off x="6076420" y="1299900"/>
              <a:ext cx="2859320" cy="0"/>
            </a:xfrm>
            <a:prstGeom prst="straightConnector1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6535D4F-C7B1-4EDD-938D-F623CEEE91DE}"/>
              </a:ext>
            </a:extLst>
          </p:cNvPr>
          <p:cNvGrpSpPr/>
          <p:nvPr/>
        </p:nvGrpSpPr>
        <p:grpSpPr>
          <a:xfrm>
            <a:off x="5822746" y="1722103"/>
            <a:ext cx="5718640" cy="0"/>
            <a:chOff x="3217100" y="1299900"/>
            <a:chExt cx="5718640" cy="0"/>
          </a:xfrm>
        </p:grpSpPr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93017B52-67DC-44D8-9AA3-23093B93AAA8}"/>
                </a:ext>
              </a:extLst>
            </p:cNvPr>
            <p:cNvCxnSpPr/>
            <p:nvPr/>
          </p:nvCxnSpPr>
          <p:spPr>
            <a:xfrm>
              <a:off x="3217100" y="1299900"/>
              <a:ext cx="2859320" cy="0"/>
            </a:xfrm>
            <a:prstGeom prst="straightConnector1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B60D96DE-73EC-4384-8AF4-F2B3B8FCF14B}"/>
                </a:ext>
              </a:extLst>
            </p:cNvPr>
            <p:cNvCxnSpPr/>
            <p:nvPr/>
          </p:nvCxnSpPr>
          <p:spPr>
            <a:xfrm>
              <a:off x="6076420" y="1299900"/>
              <a:ext cx="2859320" cy="0"/>
            </a:xfrm>
            <a:prstGeom prst="straightConnector1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4106A53-8CA1-48B1-BA74-84BA5636CD60}"/>
              </a:ext>
            </a:extLst>
          </p:cNvPr>
          <p:cNvGrpSpPr/>
          <p:nvPr/>
        </p:nvGrpSpPr>
        <p:grpSpPr>
          <a:xfrm>
            <a:off x="5818147" y="4845755"/>
            <a:ext cx="5718640" cy="0"/>
            <a:chOff x="3217100" y="1299900"/>
            <a:chExt cx="5718640" cy="0"/>
          </a:xfrm>
        </p:grpSpPr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906A3EE6-4DAF-4602-9A01-91BF3F748589}"/>
                </a:ext>
              </a:extLst>
            </p:cNvPr>
            <p:cNvCxnSpPr/>
            <p:nvPr/>
          </p:nvCxnSpPr>
          <p:spPr>
            <a:xfrm>
              <a:off x="3217100" y="1299900"/>
              <a:ext cx="2859320" cy="0"/>
            </a:xfrm>
            <a:prstGeom prst="straightConnector1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EC8F0B6B-6672-4454-A317-79BBB37A2459}"/>
                </a:ext>
              </a:extLst>
            </p:cNvPr>
            <p:cNvCxnSpPr/>
            <p:nvPr/>
          </p:nvCxnSpPr>
          <p:spPr>
            <a:xfrm>
              <a:off x="6076420" y="1299900"/>
              <a:ext cx="2859320" cy="0"/>
            </a:xfrm>
            <a:prstGeom prst="straightConnector1">
              <a:avLst/>
            </a:prstGeom>
            <a:ln w="19050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A009EFE-1810-4009-8D84-8B0FDD0BFFB8}"/>
              </a:ext>
            </a:extLst>
          </p:cNvPr>
          <p:cNvCxnSpPr>
            <a:cxnSpLocks/>
          </p:cNvCxnSpPr>
          <p:nvPr/>
        </p:nvCxnSpPr>
        <p:spPr>
          <a:xfrm flipV="1">
            <a:off x="8228528" y="2265230"/>
            <a:ext cx="0" cy="1770634"/>
          </a:xfrm>
          <a:prstGeom prst="line">
            <a:avLst/>
          </a:prstGeom>
          <a:ln w="28575">
            <a:solidFill>
              <a:srgbClr val="C00000"/>
            </a:solidFill>
            <a:prstDash val="dash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27CF7988-A931-4FE6-AA78-8D7DC2864B8B}"/>
                  </a:ext>
                </a:extLst>
              </p:cNvPr>
              <p:cNvSpPr txBox="1"/>
              <p:nvPr/>
            </p:nvSpPr>
            <p:spPr>
              <a:xfrm>
                <a:off x="7566105" y="2077275"/>
                <a:ext cx="8370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27CF7988-A931-4FE6-AA78-8D7DC2864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6105" y="2077275"/>
                <a:ext cx="83703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D203B8D-89CC-4F3A-A092-B6914C1FF1F7}"/>
                  </a:ext>
                </a:extLst>
              </p:cNvPr>
              <p:cNvSpPr txBox="1"/>
              <p:nvPr/>
            </p:nvSpPr>
            <p:spPr>
              <a:xfrm>
                <a:off x="8744675" y="2973873"/>
                <a:ext cx="8370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IN" sz="1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D203B8D-89CC-4F3A-A092-B6914C1FF1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4675" y="2973873"/>
                <a:ext cx="837032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FA8C1B85-281A-444C-A70A-0B195BD80A61}"/>
                  </a:ext>
                </a:extLst>
              </p:cNvPr>
              <p:cNvSpPr txBox="1"/>
              <p:nvPr/>
            </p:nvSpPr>
            <p:spPr>
              <a:xfrm>
                <a:off x="9060108" y="2193240"/>
                <a:ext cx="8370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FA8C1B85-281A-444C-A70A-0B195BD80A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0108" y="2193240"/>
                <a:ext cx="837032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EC54F76C-AA96-4369-AB7A-C012C1BC5DCA}"/>
                  </a:ext>
                </a:extLst>
              </p:cNvPr>
              <p:cNvSpPr txBox="1"/>
              <p:nvPr/>
            </p:nvSpPr>
            <p:spPr>
              <a:xfrm>
                <a:off x="7679747" y="4336211"/>
                <a:ext cx="8370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EC54F76C-AA96-4369-AB7A-C012C1BC5D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9747" y="4336211"/>
                <a:ext cx="83703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E9E3380B-047F-4EC6-8F20-7D83A15B1A69}"/>
                  </a:ext>
                </a:extLst>
              </p:cNvPr>
              <p:cNvSpPr txBox="1"/>
              <p:nvPr/>
            </p:nvSpPr>
            <p:spPr>
              <a:xfrm>
                <a:off x="8212610" y="3633461"/>
                <a:ext cx="8370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E9E3380B-047F-4EC6-8F20-7D83A15B1A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2610" y="3633461"/>
                <a:ext cx="837032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E98952FF-E6D1-4E2C-92E4-1DF23136AEAC}"/>
              </a:ext>
            </a:extLst>
          </p:cNvPr>
          <p:cNvCxnSpPr>
            <a:cxnSpLocks/>
          </p:cNvCxnSpPr>
          <p:nvPr/>
        </p:nvCxnSpPr>
        <p:spPr>
          <a:xfrm>
            <a:off x="8339250" y="3982871"/>
            <a:ext cx="1329037" cy="0"/>
          </a:xfrm>
          <a:prstGeom prst="line">
            <a:avLst/>
          </a:prstGeom>
          <a:ln w="28575">
            <a:solidFill>
              <a:srgbClr val="C00000"/>
            </a:solidFill>
            <a:prstDash val="dash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48A5BD8C-36D9-4E79-AB61-5A2B9035816C}"/>
                  </a:ext>
                </a:extLst>
              </p:cNvPr>
              <p:cNvSpPr txBox="1"/>
              <p:nvPr/>
            </p:nvSpPr>
            <p:spPr>
              <a:xfrm>
                <a:off x="8354768" y="2343093"/>
                <a:ext cx="83703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8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48A5BD8C-36D9-4E79-AB61-5A2B903581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4768" y="2343093"/>
                <a:ext cx="837032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TextBox 86">
            <a:extLst>
              <a:ext uri="{FF2B5EF4-FFF2-40B4-BE49-F238E27FC236}">
                <a16:creationId xmlns:a16="http://schemas.microsoft.com/office/drawing/2014/main" id="{8DCA0344-E6E6-4641-A185-5625128D4679}"/>
              </a:ext>
            </a:extLst>
          </p:cNvPr>
          <p:cNvSpPr txBox="1"/>
          <p:nvPr/>
        </p:nvSpPr>
        <p:spPr>
          <a:xfrm>
            <a:off x="581696" y="824667"/>
            <a:ext cx="12713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rgbClr val="002060"/>
                </a:solidFill>
              </a:rPr>
              <a:t>Torque</a:t>
            </a:r>
            <a:r>
              <a:rPr lang="en-IN" sz="2000" b="1" dirty="0">
                <a:solidFill>
                  <a:srgbClr val="002060"/>
                </a:solidFill>
              </a:rPr>
              <a:t> </a:t>
            </a:r>
            <a:endParaRPr lang="en-IN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5BDE2E2A-C483-42C8-9969-936FA68745A5}"/>
                  </a:ext>
                </a:extLst>
              </p:cNvPr>
              <p:cNvSpPr txBox="1"/>
              <p:nvPr/>
            </p:nvSpPr>
            <p:spPr>
              <a:xfrm>
                <a:off x="1825316" y="824605"/>
                <a:ext cx="9001182" cy="5132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8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𝝉</m:t>
                    </m:r>
                    <m:r>
                      <a:rPr lang="en-IN" sz="28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8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𝑬𝒊𝒕𝒉𝒆𝒓</m:t>
                    </m:r>
                    <m:r>
                      <a:rPr lang="en-IN" sz="28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8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𝒐𝒇𝒕𝒉𝒆</m:t>
                    </m:r>
                    <m:r>
                      <a:rPr lang="en-IN" sz="28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8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𝒇𝒐𝒓𝒄𝒆</m:t>
                    </m:r>
                    <m:r>
                      <a:rPr lang="en-IN" sz="28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×⊥ </m:t>
                    </m:r>
                    <m:r>
                      <a:rPr lang="en-IN" sz="28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𝑫𝒊𝒔𝒕𝒂𝒏𝒄𝒆</m:t>
                    </m:r>
                    <m:r>
                      <a:rPr lang="en-IN" sz="28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IN" sz="28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𝒃𝒆𝒕𝒘𝒆𝒆𝒏</m:t>
                    </m:r>
                    <m:r>
                      <a:rPr lang="en-IN" sz="28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IN" sz="28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𝒕𝒉𝒆𝒎</m:t>
                    </m:r>
                  </m:oMath>
                </a14:m>
                <a:r>
                  <a:rPr lang="en-IN" sz="2400" dirty="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5BDE2E2A-C483-42C8-9969-936FA68745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5316" y="824605"/>
                <a:ext cx="9001182" cy="51328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54AC46AB-81E5-4C41-AD42-ABCF0F752386}"/>
                  </a:ext>
                </a:extLst>
              </p:cNvPr>
              <p:cNvSpPr txBox="1"/>
              <p:nvPr/>
            </p:nvSpPr>
            <p:spPr>
              <a:xfrm>
                <a:off x="678484" y="1447259"/>
                <a:ext cx="204735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𝝉</m:t>
                      </m:r>
                      <m:r>
                        <a:rPr lang="ml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𝑩𝑪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54AC46AB-81E5-4C41-AD42-ABCF0F7523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484" y="1447259"/>
                <a:ext cx="2047355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E7A5A27D-DA39-4F53-80C0-397360EC3E9E}"/>
                  </a:ext>
                </a:extLst>
              </p:cNvPr>
              <p:cNvSpPr txBox="1"/>
              <p:nvPr/>
            </p:nvSpPr>
            <p:spPr>
              <a:xfrm>
                <a:off x="631177" y="2166085"/>
                <a:ext cx="198765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ml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𝒒𝑬</m:t>
                      </m:r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𝑩𝑪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E7A5A27D-DA39-4F53-80C0-397360EC3E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177" y="2166085"/>
                <a:ext cx="1987659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A2720B36-E831-4D8E-8649-DAFA4CDC0260}"/>
                  </a:ext>
                </a:extLst>
              </p:cNvPr>
              <p:cNvSpPr txBox="1"/>
              <p:nvPr/>
            </p:nvSpPr>
            <p:spPr>
              <a:xfrm>
                <a:off x="6016225" y="5457658"/>
                <a:ext cx="2012859" cy="901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𝑺𝒊𝒏</m:t>
                      </m:r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𝑩𝑪</m:t>
                          </m:r>
                        </m:num>
                        <m:den>
                          <m:r>
                            <a:rPr lang="en-IN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IN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A2720B36-E831-4D8E-8649-DAFA4CDC02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6225" y="5457658"/>
                <a:ext cx="2012859" cy="90178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EF2511FC-D12F-4AE0-96DF-5FDA66FF8856}"/>
                  </a:ext>
                </a:extLst>
              </p:cNvPr>
              <p:cNvSpPr txBox="1"/>
              <p:nvPr/>
            </p:nvSpPr>
            <p:spPr>
              <a:xfrm>
                <a:off x="8329633" y="5686945"/>
                <a:ext cx="245047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𝑩𝑪</m:t>
                      </m:r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𝒂𝑺𝒊𝒏</m:t>
                      </m:r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EF2511FC-D12F-4AE0-96DF-5FDA66FF88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9633" y="5686945"/>
                <a:ext cx="2450479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C786E66E-8143-475A-B500-8CC8E0AB0B8B}"/>
                  </a:ext>
                </a:extLst>
              </p:cNvPr>
              <p:cNvSpPr txBox="1"/>
              <p:nvPr/>
            </p:nvSpPr>
            <p:spPr>
              <a:xfrm>
                <a:off x="571041" y="3066731"/>
                <a:ext cx="273305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ml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𝒒𝑬</m:t>
                      </m:r>
                      <m:r>
                        <a:rPr lang="en-IN" sz="2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sz="2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IN" sz="2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𝒂𝑺𝒊𝒏</m:t>
                      </m:r>
                      <m:r>
                        <a:rPr lang="en-IN" sz="2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C786E66E-8143-475A-B500-8CC8E0AB0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041" y="3066731"/>
                <a:ext cx="2733056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75770C5A-E384-48AB-804E-C18DF92F7523}"/>
                  </a:ext>
                </a:extLst>
              </p:cNvPr>
              <p:cNvSpPr txBox="1"/>
              <p:nvPr/>
            </p:nvSpPr>
            <p:spPr>
              <a:xfrm>
                <a:off x="529144" y="3766868"/>
                <a:ext cx="231704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ml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𝒒𝒂𝑬𝑺𝒊𝒏</m:t>
                      </m:r>
                      <m:r>
                        <a:rPr lang="en-IN" sz="2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75770C5A-E384-48AB-804E-C18DF92F75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144" y="3766868"/>
                <a:ext cx="2317045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22FE55B3-F254-4CF2-A52B-EA7A58879291}"/>
                  </a:ext>
                </a:extLst>
              </p:cNvPr>
              <p:cNvSpPr txBox="1"/>
              <p:nvPr/>
            </p:nvSpPr>
            <p:spPr>
              <a:xfrm>
                <a:off x="529144" y="4389128"/>
                <a:ext cx="190988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ml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IN" sz="2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𝑬𝑺𝒊𝒏</m:t>
                      </m:r>
                      <m:r>
                        <a:rPr lang="en-IN" sz="2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22FE55B3-F254-4CF2-A52B-EA7A588792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144" y="4389128"/>
                <a:ext cx="1909882" cy="52322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8E6B34FD-9725-43DB-AEF7-0817868050CF}"/>
                  </a:ext>
                </a:extLst>
              </p:cNvPr>
              <p:cNvSpPr txBox="1"/>
              <p:nvPr/>
            </p:nvSpPr>
            <p:spPr>
              <a:xfrm>
                <a:off x="716154" y="5109607"/>
                <a:ext cx="1972014" cy="5773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</m:acc>
                      <m:r>
                        <a:rPr lang="ml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ml-IN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</m:acc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× </m:t>
                      </m:r>
                      <m:acc>
                        <m:accPr>
                          <m:chr m:val="⃗"/>
                          <m:ctrlPr>
                            <a:rPr lang="en-IN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</m:acc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8E6B34FD-9725-43DB-AEF7-0817868050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154" y="5109607"/>
                <a:ext cx="1972014" cy="57733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7" name="Group 96">
            <a:extLst>
              <a:ext uri="{FF2B5EF4-FFF2-40B4-BE49-F238E27FC236}">
                <a16:creationId xmlns:a16="http://schemas.microsoft.com/office/drawing/2014/main" id="{449E6983-0077-4197-A200-96B9E586F561}"/>
              </a:ext>
            </a:extLst>
          </p:cNvPr>
          <p:cNvGrpSpPr/>
          <p:nvPr/>
        </p:nvGrpSpPr>
        <p:grpSpPr>
          <a:xfrm>
            <a:off x="5817433" y="1720940"/>
            <a:ext cx="5726866" cy="3416120"/>
            <a:chOff x="1532586" y="2395470"/>
            <a:chExt cx="5726866" cy="3416120"/>
          </a:xfrm>
        </p:grpSpPr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879D05A7-5602-42BF-95D1-73749F77784D}"/>
                </a:ext>
              </a:extLst>
            </p:cNvPr>
            <p:cNvCxnSpPr/>
            <p:nvPr/>
          </p:nvCxnSpPr>
          <p:spPr>
            <a:xfrm>
              <a:off x="1532586" y="239547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DF6520DF-D821-40B9-855D-4A9D39D94D7A}"/>
                </a:ext>
              </a:extLst>
            </p:cNvPr>
            <p:cNvCxnSpPr/>
            <p:nvPr/>
          </p:nvCxnSpPr>
          <p:spPr>
            <a:xfrm>
              <a:off x="4391906" y="239547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E15B25DF-3A27-4063-AD04-1D79F738F446}"/>
                </a:ext>
              </a:extLst>
            </p:cNvPr>
            <p:cNvCxnSpPr/>
            <p:nvPr/>
          </p:nvCxnSpPr>
          <p:spPr>
            <a:xfrm>
              <a:off x="1532586" y="26788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AB3C7FDD-0265-4CF7-8E33-197929652E47}"/>
                </a:ext>
              </a:extLst>
            </p:cNvPr>
            <p:cNvCxnSpPr/>
            <p:nvPr/>
          </p:nvCxnSpPr>
          <p:spPr>
            <a:xfrm>
              <a:off x="4391906" y="26788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3E97027C-AC81-49B8-8B64-AE56B43BA066}"/>
                </a:ext>
              </a:extLst>
            </p:cNvPr>
            <p:cNvCxnSpPr/>
            <p:nvPr/>
          </p:nvCxnSpPr>
          <p:spPr>
            <a:xfrm>
              <a:off x="1547544" y="292786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F9EEB496-036A-47CB-97C0-78254446A57D}"/>
                </a:ext>
              </a:extLst>
            </p:cNvPr>
            <p:cNvCxnSpPr/>
            <p:nvPr/>
          </p:nvCxnSpPr>
          <p:spPr>
            <a:xfrm>
              <a:off x="4400132" y="3121137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78179EA0-5E8E-483E-94E3-595A5850F189}"/>
                </a:ext>
              </a:extLst>
            </p:cNvPr>
            <p:cNvCxnSpPr/>
            <p:nvPr/>
          </p:nvCxnSpPr>
          <p:spPr>
            <a:xfrm>
              <a:off x="1532586" y="314244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5969378A-6B7A-4FEB-AE6F-E42B1B21A30F}"/>
                </a:ext>
              </a:extLst>
            </p:cNvPr>
            <p:cNvCxnSpPr/>
            <p:nvPr/>
          </p:nvCxnSpPr>
          <p:spPr>
            <a:xfrm>
              <a:off x="4400132" y="2936471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BF078D3A-17AB-4823-BC96-F34E1194D56E}"/>
                </a:ext>
              </a:extLst>
            </p:cNvPr>
            <p:cNvCxnSpPr/>
            <p:nvPr/>
          </p:nvCxnSpPr>
          <p:spPr>
            <a:xfrm>
              <a:off x="1532586" y="3416121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1A68024F-7A08-465A-BF2E-4BB0017EBBAA}"/>
                </a:ext>
              </a:extLst>
            </p:cNvPr>
            <p:cNvCxnSpPr/>
            <p:nvPr/>
          </p:nvCxnSpPr>
          <p:spPr>
            <a:xfrm>
              <a:off x="4391906" y="3416121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519E553E-4CFE-4E02-BAC1-8CC926187A2B}"/>
                </a:ext>
              </a:extLst>
            </p:cNvPr>
            <p:cNvCxnSpPr/>
            <p:nvPr/>
          </p:nvCxnSpPr>
          <p:spPr>
            <a:xfrm>
              <a:off x="1532586" y="369945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8E891840-E885-43BA-AD14-6A996D6040B9}"/>
                </a:ext>
              </a:extLst>
            </p:cNvPr>
            <p:cNvCxnSpPr/>
            <p:nvPr/>
          </p:nvCxnSpPr>
          <p:spPr>
            <a:xfrm>
              <a:off x="4391906" y="369945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61FC2DE8-5A97-4D4A-8E89-EDDA4B04E606}"/>
                </a:ext>
              </a:extLst>
            </p:cNvPr>
            <p:cNvCxnSpPr/>
            <p:nvPr/>
          </p:nvCxnSpPr>
          <p:spPr>
            <a:xfrm>
              <a:off x="1532586" y="4008549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8C3C519D-89CC-4323-9F08-2E1F5F065143}"/>
                </a:ext>
              </a:extLst>
            </p:cNvPr>
            <p:cNvCxnSpPr/>
            <p:nvPr/>
          </p:nvCxnSpPr>
          <p:spPr>
            <a:xfrm>
              <a:off x="4391906" y="4008549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298378E4-70E3-41DF-B7D9-AF285B3EB7FB}"/>
                </a:ext>
              </a:extLst>
            </p:cNvPr>
            <p:cNvCxnSpPr/>
            <p:nvPr/>
          </p:nvCxnSpPr>
          <p:spPr>
            <a:xfrm>
              <a:off x="1532586" y="42790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AAE740DF-191A-42EF-85D9-30246429A59C}"/>
                </a:ext>
              </a:extLst>
            </p:cNvPr>
            <p:cNvCxnSpPr/>
            <p:nvPr/>
          </p:nvCxnSpPr>
          <p:spPr>
            <a:xfrm>
              <a:off x="4391906" y="42790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D0818D4E-2480-4781-ADD2-57D41D629C8C}"/>
                </a:ext>
              </a:extLst>
            </p:cNvPr>
            <p:cNvCxnSpPr/>
            <p:nvPr/>
          </p:nvCxnSpPr>
          <p:spPr>
            <a:xfrm>
              <a:off x="1532586" y="456234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5E51B37C-5EFD-4009-8AF2-5A0B5F0D2652}"/>
                </a:ext>
              </a:extLst>
            </p:cNvPr>
            <p:cNvCxnSpPr/>
            <p:nvPr/>
          </p:nvCxnSpPr>
          <p:spPr>
            <a:xfrm>
              <a:off x="4391906" y="456234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189D43A1-7D9D-45B7-A993-9990A1F6CA0D}"/>
                </a:ext>
              </a:extLst>
            </p:cNvPr>
            <p:cNvCxnSpPr/>
            <p:nvPr/>
          </p:nvCxnSpPr>
          <p:spPr>
            <a:xfrm>
              <a:off x="1532586" y="4871433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F3FC53CD-D884-4FB6-9B85-19A49B1FF1BF}"/>
                </a:ext>
              </a:extLst>
            </p:cNvPr>
            <p:cNvCxnSpPr/>
            <p:nvPr/>
          </p:nvCxnSpPr>
          <p:spPr>
            <a:xfrm>
              <a:off x="4391906" y="4871433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916BC46E-0B64-40F0-8D78-4D923860B24C}"/>
                </a:ext>
              </a:extLst>
            </p:cNvPr>
            <p:cNvCxnSpPr/>
            <p:nvPr/>
          </p:nvCxnSpPr>
          <p:spPr>
            <a:xfrm>
              <a:off x="1532586" y="5180534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9DBF07B0-AA3F-49A8-962D-97FBDCE9EAFC}"/>
                </a:ext>
              </a:extLst>
            </p:cNvPr>
            <p:cNvCxnSpPr/>
            <p:nvPr/>
          </p:nvCxnSpPr>
          <p:spPr>
            <a:xfrm>
              <a:off x="4391906" y="518052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36B690AC-0117-4ACA-8505-D48C3954F699}"/>
                </a:ext>
              </a:extLst>
            </p:cNvPr>
            <p:cNvCxnSpPr/>
            <p:nvPr/>
          </p:nvCxnSpPr>
          <p:spPr>
            <a:xfrm>
              <a:off x="1532586" y="551537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CC4F66CC-3759-4270-9B0C-950F6057158D}"/>
                </a:ext>
              </a:extLst>
            </p:cNvPr>
            <p:cNvCxnSpPr/>
            <p:nvPr/>
          </p:nvCxnSpPr>
          <p:spPr>
            <a:xfrm>
              <a:off x="4391906" y="551537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C8B5F9A4-1583-4CDA-A9A4-254FB95199D8}"/>
                </a:ext>
              </a:extLst>
            </p:cNvPr>
            <p:cNvCxnSpPr/>
            <p:nvPr/>
          </p:nvCxnSpPr>
          <p:spPr>
            <a:xfrm>
              <a:off x="1532586" y="581159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CFC36BE1-2896-4971-A321-29FA28B185E1}"/>
                </a:ext>
              </a:extLst>
            </p:cNvPr>
            <p:cNvCxnSpPr/>
            <p:nvPr/>
          </p:nvCxnSpPr>
          <p:spPr>
            <a:xfrm>
              <a:off x="4391906" y="581159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C751710-2411-4FFD-A459-F89594DF9F6D}"/>
              </a:ext>
            </a:extLst>
          </p:cNvPr>
          <p:cNvSpPr txBox="1"/>
          <p:nvPr/>
        </p:nvSpPr>
        <p:spPr>
          <a:xfrm>
            <a:off x="392139" y="258117"/>
            <a:ext cx="8238987" cy="523220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Torque on an Electric Dipole in a uniform Electric field</a:t>
            </a:r>
            <a:r>
              <a:rPr lang="en-IN" sz="24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13637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>
            <a:extLst>
              <a:ext uri="{FF2B5EF4-FFF2-40B4-BE49-F238E27FC236}">
                <a16:creationId xmlns:a16="http://schemas.microsoft.com/office/drawing/2014/main" id="{D891A1E7-704F-4D65-A210-DDFED2CA12C3}"/>
              </a:ext>
            </a:extLst>
          </p:cNvPr>
          <p:cNvSpPr txBox="1"/>
          <p:nvPr/>
        </p:nvSpPr>
        <p:spPr>
          <a:xfrm>
            <a:off x="5459307" y="1299900"/>
            <a:ext cx="24983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solidFill>
                  <a:srgbClr val="002060"/>
                </a:solidFill>
              </a:rPr>
              <a:t>++++++++++++++</a:t>
            </a:r>
            <a:endParaRPr lang="en-IN" sz="2000" dirty="0">
              <a:solidFill>
                <a:srgbClr val="00206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1454CA5-4005-4C8B-8F94-D5E6A05EE679}"/>
              </a:ext>
            </a:extLst>
          </p:cNvPr>
          <p:cNvSpPr txBox="1"/>
          <p:nvPr/>
        </p:nvSpPr>
        <p:spPr>
          <a:xfrm>
            <a:off x="11763737" y="1390052"/>
            <a:ext cx="24983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solidFill>
                  <a:srgbClr val="002060"/>
                </a:solidFill>
              </a:rPr>
              <a:t>--------------</a:t>
            </a:r>
            <a:endParaRPr lang="en-IN" sz="2000" dirty="0">
              <a:solidFill>
                <a:srgbClr val="002060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9FFD2E0-31C6-4072-8CF7-01695196B399}"/>
              </a:ext>
            </a:extLst>
          </p:cNvPr>
          <p:cNvGrpSpPr/>
          <p:nvPr/>
        </p:nvGrpSpPr>
        <p:grpSpPr>
          <a:xfrm>
            <a:off x="6045097" y="1792442"/>
            <a:ext cx="5718640" cy="3416120"/>
            <a:chOff x="1532586" y="2395470"/>
            <a:chExt cx="5718640" cy="3416120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95E4D188-2787-4FAA-A33E-F11AB8DB98B8}"/>
                </a:ext>
              </a:extLst>
            </p:cNvPr>
            <p:cNvCxnSpPr/>
            <p:nvPr/>
          </p:nvCxnSpPr>
          <p:spPr>
            <a:xfrm>
              <a:off x="1532586" y="239547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ED79A366-99C1-478A-8B61-F618ECC7E39C}"/>
                </a:ext>
              </a:extLst>
            </p:cNvPr>
            <p:cNvCxnSpPr/>
            <p:nvPr/>
          </p:nvCxnSpPr>
          <p:spPr>
            <a:xfrm>
              <a:off x="4391906" y="239547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86506FFF-2A28-4969-A795-CEE347D7F635}"/>
                </a:ext>
              </a:extLst>
            </p:cNvPr>
            <p:cNvCxnSpPr/>
            <p:nvPr/>
          </p:nvCxnSpPr>
          <p:spPr>
            <a:xfrm>
              <a:off x="1532586" y="26788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14A377AB-C3DF-494C-B721-E98319C8779F}"/>
                </a:ext>
              </a:extLst>
            </p:cNvPr>
            <p:cNvCxnSpPr/>
            <p:nvPr/>
          </p:nvCxnSpPr>
          <p:spPr>
            <a:xfrm>
              <a:off x="4391906" y="26788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7A1410AE-7F0E-4B87-ABEF-D3B46CDDBCF9}"/>
                </a:ext>
              </a:extLst>
            </p:cNvPr>
            <p:cNvCxnSpPr/>
            <p:nvPr/>
          </p:nvCxnSpPr>
          <p:spPr>
            <a:xfrm>
              <a:off x="1532586" y="291062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554438D0-0EBC-4E01-902D-935902FC496C}"/>
                </a:ext>
              </a:extLst>
            </p:cNvPr>
            <p:cNvCxnSpPr/>
            <p:nvPr/>
          </p:nvCxnSpPr>
          <p:spPr>
            <a:xfrm>
              <a:off x="4391906" y="291062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A82B681A-2595-4877-9D19-74ABA105DDA1}"/>
                </a:ext>
              </a:extLst>
            </p:cNvPr>
            <p:cNvCxnSpPr/>
            <p:nvPr/>
          </p:nvCxnSpPr>
          <p:spPr>
            <a:xfrm>
              <a:off x="1532586" y="314244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EE1F877-2CFE-484F-B41D-42C774E39060}"/>
                </a:ext>
              </a:extLst>
            </p:cNvPr>
            <p:cNvCxnSpPr/>
            <p:nvPr/>
          </p:nvCxnSpPr>
          <p:spPr>
            <a:xfrm>
              <a:off x="4391906" y="314244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7A779FBF-B6D3-40D3-B6B2-D104CC7F1AE0}"/>
                </a:ext>
              </a:extLst>
            </p:cNvPr>
            <p:cNvCxnSpPr/>
            <p:nvPr/>
          </p:nvCxnSpPr>
          <p:spPr>
            <a:xfrm>
              <a:off x="1532586" y="3416121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C1852D6E-6D92-42D4-B336-CFA4D2EF120D}"/>
                </a:ext>
              </a:extLst>
            </p:cNvPr>
            <p:cNvCxnSpPr/>
            <p:nvPr/>
          </p:nvCxnSpPr>
          <p:spPr>
            <a:xfrm>
              <a:off x="4391906" y="3416121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D5E4CED5-344E-4BE2-BDE1-B29AE9C30357}"/>
                </a:ext>
              </a:extLst>
            </p:cNvPr>
            <p:cNvCxnSpPr/>
            <p:nvPr/>
          </p:nvCxnSpPr>
          <p:spPr>
            <a:xfrm>
              <a:off x="1532586" y="3699456"/>
              <a:ext cx="285932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47715B17-773F-430B-B88E-F27B0172BEBD}"/>
                </a:ext>
              </a:extLst>
            </p:cNvPr>
            <p:cNvCxnSpPr/>
            <p:nvPr/>
          </p:nvCxnSpPr>
          <p:spPr>
            <a:xfrm>
              <a:off x="4391906" y="3699456"/>
              <a:ext cx="285932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64E672E3-55ED-414B-8491-16C4A0A5E6DA}"/>
                </a:ext>
              </a:extLst>
            </p:cNvPr>
            <p:cNvCxnSpPr/>
            <p:nvPr/>
          </p:nvCxnSpPr>
          <p:spPr>
            <a:xfrm>
              <a:off x="1532586" y="4008549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7131E134-1160-4A9B-B3EA-B72085119366}"/>
                </a:ext>
              </a:extLst>
            </p:cNvPr>
            <p:cNvCxnSpPr/>
            <p:nvPr/>
          </p:nvCxnSpPr>
          <p:spPr>
            <a:xfrm>
              <a:off x="4391906" y="4008549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0AB0E6BC-1AD4-4378-921A-5DEA92D8133D}"/>
                </a:ext>
              </a:extLst>
            </p:cNvPr>
            <p:cNvCxnSpPr/>
            <p:nvPr/>
          </p:nvCxnSpPr>
          <p:spPr>
            <a:xfrm>
              <a:off x="1532586" y="42790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4BB752D1-99B1-4858-AAEC-52B9A35077DC}"/>
                </a:ext>
              </a:extLst>
            </p:cNvPr>
            <p:cNvCxnSpPr/>
            <p:nvPr/>
          </p:nvCxnSpPr>
          <p:spPr>
            <a:xfrm>
              <a:off x="4391906" y="42790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158B90B3-1CCA-479D-964B-5DFE3E7752C7}"/>
                </a:ext>
              </a:extLst>
            </p:cNvPr>
            <p:cNvCxnSpPr/>
            <p:nvPr/>
          </p:nvCxnSpPr>
          <p:spPr>
            <a:xfrm>
              <a:off x="1532586" y="456234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D0E88B72-E10A-4B2D-8E56-624E9C157829}"/>
                </a:ext>
              </a:extLst>
            </p:cNvPr>
            <p:cNvCxnSpPr/>
            <p:nvPr/>
          </p:nvCxnSpPr>
          <p:spPr>
            <a:xfrm>
              <a:off x="4391906" y="456234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313D39A0-FE30-4684-BE64-A68709AFCC55}"/>
                </a:ext>
              </a:extLst>
            </p:cNvPr>
            <p:cNvCxnSpPr/>
            <p:nvPr/>
          </p:nvCxnSpPr>
          <p:spPr>
            <a:xfrm>
              <a:off x="1532586" y="4871433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AFD951A5-AB00-41D2-B5FC-C44BC524D293}"/>
                </a:ext>
              </a:extLst>
            </p:cNvPr>
            <p:cNvCxnSpPr/>
            <p:nvPr/>
          </p:nvCxnSpPr>
          <p:spPr>
            <a:xfrm>
              <a:off x="4391906" y="4871433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CDD4660F-A852-4FAA-9E8B-E8BDC8789627}"/>
                </a:ext>
              </a:extLst>
            </p:cNvPr>
            <p:cNvCxnSpPr/>
            <p:nvPr/>
          </p:nvCxnSpPr>
          <p:spPr>
            <a:xfrm>
              <a:off x="1532586" y="518052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4556E18B-A1BB-4B54-A3EA-6FE4984F3D08}"/>
                </a:ext>
              </a:extLst>
            </p:cNvPr>
            <p:cNvCxnSpPr/>
            <p:nvPr/>
          </p:nvCxnSpPr>
          <p:spPr>
            <a:xfrm>
              <a:off x="4391906" y="518052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0725FA76-A69E-4DDF-86B6-40EF73CAA857}"/>
                </a:ext>
              </a:extLst>
            </p:cNvPr>
            <p:cNvCxnSpPr/>
            <p:nvPr/>
          </p:nvCxnSpPr>
          <p:spPr>
            <a:xfrm>
              <a:off x="1532586" y="551537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6290E6BD-A51F-44B2-9571-CC24DC88E7D4}"/>
                </a:ext>
              </a:extLst>
            </p:cNvPr>
            <p:cNvCxnSpPr/>
            <p:nvPr/>
          </p:nvCxnSpPr>
          <p:spPr>
            <a:xfrm>
              <a:off x="4391906" y="551537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B38E33C8-DCB7-4E15-909E-B213D3249093}"/>
                </a:ext>
              </a:extLst>
            </p:cNvPr>
            <p:cNvCxnSpPr/>
            <p:nvPr/>
          </p:nvCxnSpPr>
          <p:spPr>
            <a:xfrm>
              <a:off x="1532586" y="581159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241AE110-B6ED-47BF-B51D-77A09D2C8587}"/>
                </a:ext>
              </a:extLst>
            </p:cNvPr>
            <p:cNvCxnSpPr/>
            <p:nvPr/>
          </p:nvCxnSpPr>
          <p:spPr>
            <a:xfrm>
              <a:off x="4391906" y="581159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458DF0B-BF03-406D-81AB-17896F0D33F9}"/>
              </a:ext>
            </a:extLst>
          </p:cNvPr>
          <p:cNvGrpSpPr/>
          <p:nvPr/>
        </p:nvGrpSpPr>
        <p:grpSpPr>
          <a:xfrm>
            <a:off x="7688027" y="2455500"/>
            <a:ext cx="2682609" cy="745874"/>
            <a:chOff x="7688027" y="2455500"/>
            <a:chExt cx="2682609" cy="74587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463E8F4-9773-4C85-863E-F35FFFDFE7AF}"/>
                </a:ext>
              </a:extLst>
            </p:cNvPr>
            <p:cNvGrpSpPr/>
            <p:nvPr/>
          </p:nvGrpSpPr>
          <p:grpSpPr>
            <a:xfrm rot="4103477">
              <a:off x="8691693" y="1451834"/>
              <a:ext cx="675277" cy="2682609"/>
              <a:chOff x="1257109" y="2083827"/>
              <a:chExt cx="675277" cy="2682609"/>
            </a:xfrm>
          </p:grpSpPr>
          <p:sp>
            <p:nvSpPr>
              <p:cNvPr id="20" name="Dipole">
                <a:extLst>
                  <a:ext uri="{FF2B5EF4-FFF2-40B4-BE49-F238E27FC236}">
                    <a16:creationId xmlns:a16="http://schemas.microsoft.com/office/drawing/2014/main" id="{BE94834F-FC13-4F1F-B197-DA8D1E42CADB}"/>
                  </a:ext>
                </a:extLst>
              </p:cNvPr>
              <p:cNvSpPr/>
              <p:nvPr/>
            </p:nvSpPr>
            <p:spPr>
              <a:xfrm rot="5400000">
                <a:off x="362471" y="3256877"/>
                <a:ext cx="2571840" cy="447277"/>
              </a:xfrm>
              <a:custGeom>
                <a:avLst/>
                <a:gdLst>
                  <a:gd name="connsiteX0" fmla="*/ 254000 w 2921000"/>
                  <a:gd name="connsiteY0" fmla="*/ 0 h 508000"/>
                  <a:gd name="connsiteX1" fmla="*/ 508000 w 2921000"/>
                  <a:gd name="connsiteY1" fmla="*/ 254000 h 508000"/>
                  <a:gd name="connsiteX2" fmla="*/ 2413000 w 2921000"/>
                  <a:gd name="connsiteY2" fmla="*/ 254000 h 508000"/>
                  <a:gd name="connsiteX3" fmla="*/ 2667000 w 2921000"/>
                  <a:gd name="connsiteY3" fmla="*/ 0 h 508000"/>
                  <a:gd name="connsiteX4" fmla="*/ 2921000 w 2921000"/>
                  <a:gd name="connsiteY4" fmla="*/ 254000 h 508000"/>
                  <a:gd name="connsiteX5" fmla="*/ 2667000 w 2921000"/>
                  <a:gd name="connsiteY5" fmla="*/ 508000 h 508000"/>
                  <a:gd name="connsiteX6" fmla="*/ 2432961 w 2921000"/>
                  <a:gd name="connsiteY6" fmla="*/ 352868 h 508000"/>
                  <a:gd name="connsiteX7" fmla="*/ 2425820 w 2921000"/>
                  <a:gd name="connsiteY7" fmla="*/ 317500 h 508000"/>
                  <a:gd name="connsiteX8" fmla="*/ 495180 w 2921000"/>
                  <a:gd name="connsiteY8" fmla="*/ 317500 h 508000"/>
                  <a:gd name="connsiteX9" fmla="*/ 488039 w 2921000"/>
                  <a:gd name="connsiteY9" fmla="*/ 352868 h 508000"/>
                  <a:gd name="connsiteX10" fmla="*/ 254000 w 2921000"/>
                  <a:gd name="connsiteY10" fmla="*/ 508000 h 508000"/>
                  <a:gd name="connsiteX11" fmla="*/ 0 w 2921000"/>
                  <a:gd name="connsiteY11" fmla="*/ 254000 h 508000"/>
                  <a:gd name="connsiteX12" fmla="*/ 254000 w 2921000"/>
                  <a:gd name="connsiteY12" fmla="*/ 0 h 50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21000" h="508000">
                    <a:moveTo>
                      <a:pt x="254000" y="0"/>
                    </a:moveTo>
                    <a:cubicBezTo>
                      <a:pt x="394280" y="0"/>
                      <a:pt x="508000" y="113720"/>
                      <a:pt x="508000" y="254000"/>
                    </a:cubicBezTo>
                    <a:lnTo>
                      <a:pt x="2413000" y="254000"/>
                    </a:lnTo>
                    <a:cubicBezTo>
                      <a:pt x="2413000" y="113720"/>
                      <a:pt x="2526720" y="0"/>
                      <a:pt x="2667000" y="0"/>
                    </a:cubicBezTo>
                    <a:cubicBezTo>
                      <a:pt x="2807280" y="0"/>
                      <a:pt x="2921000" y="113720"/>
                      <a:pt x="2921000" y="254000"/>
                    </a:cubicBezTo>
                    <a:cubicBezTo>
                      <a:pt x="2921000" y="394280"/>
                      <a:pt x="2807280" y="508000"/>
                      <a:pt x="2667000" y="508000"/>
                    </a:cubicBezTo>
                    <a:cubicBezTo>
                      <a:pt x="2561790" y="508000"/>
                      <a:pt x="2471520" y="444033"/>
                      <a:pt x="2432961" y="352868"/>
                    </a:cubicBezTo>
                    <a:lnTo>
                      <a:pt x="2425820" y="317500"/>
                    </a:lnTo>
                    <a:lnTo>
                      <a:pt x="495180" y="317500"/>
                    </a:lnTo>
                    <a:lnTo>
                      <a:pt x="488039" y="352868"/>
                    </a:lnTo>
                    <a:cubicBezTo>
                      <a:pt x="449480" y="444033"/>
                      <a:pt x="359210" y="508000"/>
                      <a:pt x="254000" y="508000"/>
                    </a:cubicBezTo>
                    <a:cubicBezTo>
                      <a:pt x="113720" y="508000"/>
                      <a:pt x="0" y="394280"/>
                      <a:pt x="0" y="254000"/>
                    </a:cubicBezTo>
                    <a:cubicBezTo>
                      <a:pt x="0" y="113720"/>
                      <a:pt x="113720" y="0"/>
                      <a:pt x="25400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228795" h="228795"/>
                <a:bevelB w="228795" h="228795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endParaRPr lang="en-IN" sz="2400" b="1" dirty="0">
                  <a:solidFill>
                    <a:srgbClr val="002060"/>
                  </a:solidFill>
                  <a:highlight>
                    <a:srgbClr val="FF9900"/>
                  </a:highlight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1C23B89-C556-4661-BDBA-8280F9D43336}"/>
                  </a:ext>
                </a:extLst>
              </p:cNvPr>
              <p:cNvSpPr txBox="1"/>
              <p:nvPr/>
            </p:nvSpPr>
            <p:spPr>
              <a:xfrm>
                <a:off x="1485108" y="2083827"/>
                <a:ext cx="44727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IN" sz="2800" b="1" dirty="0">
                    <a:solidFill>
                      <a:srgbClr val="002060"/>
                    </a:solidFill>
                  </a:rPr>
                  <a:t>+</a:t>
                </a:r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C998C80-5A60-4B30-B702-0EA4A4B72C75}"/>
                  </a:ext>
                </a:extLst>
              </p:cNvPr>
              <p:cNvSpPr txBox="1"/>
              <p:nvPr/>
            </p:nvSpPr>
            <p:spPr>
              <a:xfrm rot="16390390">
                <a:off x="1295080" y="4221637"/>
                <a:ext cx="44727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IN" sz="2800" b="1" dirty="0">
                    <a:solidFill>
                      <a:srgbClr val="002060"/>
                    </a:solidFill>
                  </a:rPr>
                  <a:t>_</a:t>
                </a:r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05C710D3-31CD-4465-8CDD-D69893531815}"/>
                    </a:ext>
                  </a:extLst>
                </p:cNvPr>
                <p:cNvSpPr txBox="1"/>
                <p:nvPr/>
              </p:nvSpPr>
              <p:spPr>
                <a:xfrm>
                  <a:off x="9100593" y="2832042"/>
                  <a:ext cx="837032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IN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05C710D3-31CD-4465-8CDD-D698935318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00593" y="2832042"/>
                  <a:ext cx="837032" cy="36933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5683AA9-922E-4B9C-98E8-E624EADCDDBE}"/>
              </a:ext>
            </a:extLst>
          </p:cNvPr>
          <p:cNvSpPr txBox="1"/>
          <p:nvPr/>
        </p:nvSpPr>
        <p:spPr>
          <a:xfrm>
            <a:off x="314410" y="296700"/>
            <a:ext cx="8147743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Potential Energy of an Electric Dipole in a uniform Electric field</a:t>
            </a:r>
            <a:r>
              <a:rPr lang="en-IN" sz="2000" dirty="0">
                <a:solidFill>
                  <a:schemeClr val="bg1"/>
                </a:solidFill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8112222-D739-4866-A2B8-FF173C19D8EB}"/>
                  </a:ext>
                </a:extLst>
              </p:cNvPr>
              <p:cNvSpPr txBox="1"/>
              <p:nvPr/>
            </p:nvSpPr>
            <p:spPr>
              <a:xfrm>
                <a:off x="728643" y="1012160"/>
                <a:ext cx="3258698" cy="5754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𝝉</m:t>
                      </m:r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IN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</m:acc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</m:acc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𝑷𝑬𝑺𝒊𝒏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8112222-D739-4866-A2B8-FF173C19D8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643" y="1012160"/>
                <a:ext cx="3258698" cy="5754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B9034BD-091D-49DB-BCAC-C20DCB8D801E}"/>
                  </a:ext>
                </a:extLst>
              </p:cNvPr>
              <p:cNvSpPr txBox="1"/>
              <p:nvPr/>
            </p:nvSpPr>
            <p:spPr>
              <a:xfrm>
                <a:off x="634678" y="1792442"/>
                <a:ext cx="325869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𝒅𝒘</m:t>
                      </m:r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𝝉</m:t>
                      </m:r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B9034BD-091D-49DB-BCAC-C20DCB8D8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678" y="1792442"/>
                <a:ext cx="3258698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9645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>
            <a:extLst>
              <a:ext uri="{FF2B5EF4-FFF2-40B4-BE49-F238E27FC236}">
                <a16:creationId xmlns:a16="http://schemas.microsoft.com/office/drawing/2014/main" id="{D891A1E7-704F-4D65-A210-DDFED2CA12C3}"/>
              </a:ext>
            </a:extLst>
          </p:cNvPr>
          <p:cNvSpPr txBox="1"/>
          <p:nvPr/>
        </p:nvSpPr>
        <p:spPr>
          <a:xfrm>
            <a:off x="5459307" y="1299900"/>
            <a:ext cx="24983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solidFill>
                  <a:srgbClr val="002060"/>
                </a:solidFill>
              </a:rPr>
              <a:t>++++++++++++++</a:t>
            </a:r>
            <a:endParaRPr lang="en-IN" sz="2000" dirty="0">
              <a:solidFill>
                <a:srgbClr val="00206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1454CA5-4005-4C8B-8F94-D5E6A05EE679}"/>
              </a:ext>
            </a:extLst>
          </p:cNvPr>
          <p:cNvSpPr txBox="1"/>
          <p:nvPr/>
        </p:nvSpPr>
        <p:spPr>
          <a:xfrm>
            <a:off x="11763737" y="1390052"/>
            <a:ext cx="24983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solidFill>
                  <a:srgbClr val="002060"/>
                </a:solidFill>
              </a:rPr>
              <a:t>--------------</a:t>
            </a:r>
            <a:endParaRPr lang="en-IN" sz="2000" dirty="0">
              <a:solidFill>
                <a:srgbClr val="002060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9FFD2E0-31C6-4072-8CF7-01695196B399}"/>
              </a:ext>
            </a:extLst>
          </p:cNvPr>
          <p:cNvGrpSpPr/>
          <p:nvPr/>
        </p:nvGrpSpPr>
        <p:grpSpPr>
          <a:xfrm>
            <a:off x="5926353" y="1817115"/>
            <a:ext cx="5718640" cy="3416120"/>
            <a:chOff x="1532586" y="2395470"/>
            <a:chExt cx="5718640" cy="3416120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95E4D188-2787-4FAA-A33E-F11AB8DB98B8}"/>
                </a:ext>
              </a:extLst>
            </p:cNvPr>
            <p:cNvCxnSpPr/>
            <p:nvPr/>
          </p:nvCxnSpPr>
          <p:spPr>
            <a:xfrm>
              <a:off x="1532586" y="239547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ED79A366-99C1-478A-8B61-F618ECC7E39C}"/>
                </a:ext>
              </a:extLst>
            </p:cNvPr>
            <p:cNvCxnSpPr/>
            <p:nvPr/>
          </p:nvCxnSpPr>
          <p:spPr>
            <a:xfrm>
              <a:off x="4391906" y="239547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86506FFF-2A28-4969-A795-CEE347D7F635}"/>
                </a:ext>
              </a:extLst>
            </p:cNvPr>
            <p:cNvCxnSpPr/>
            <p:nvPr/>
          </p:nvCxnSpPr>
          <p:spPr>
            <a:xfrm>
              <a:off x="1532586" y="26788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14A377AB-C3DF-494C-B721-E98319C8779F}"/>
                </a:ext>
              </a:extLst>
            </p:cNvPr>
            <p:cNvCxnSpPr/>
            <p:nvPr/>
          </p:nvCxnSpPr>
          <p:spPr>
            <a:xfrm>
              <a:off x="4391906" y="26788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7A1410AE-7F0E-4B87-ABEF-D3B46CDDBCF9}"/>
                </a:ext>
              </a:extLst>
            </p:cNvPr>
            <p:cNvCxnSpPr/>
            <p:nvPr/>
          </p:nvCxnSpPr>
          <p:spPr>
            <a:xfrm>
              <a:off x="1532586" y="291062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554438D0-0EBC-4E01-902D-935902FC496C}"/>
                </a:ext>
              </a:extLst>
            </p:cNvPr>
            <p:cNvCxnSpPr/>
            <p:nvPr/>
          </p:nvCxnSpPr>
          <p:spPr>
            <a:xfrm>
              <a:off x="4391906" y="291062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A82B681A-2595-4877-9D19-74ABA105DDA1}"/>
                </a:ext>
              </a:extLst>
            </p:cNvPr>
            <p:cNvCxnSpPr/>
            <p:nvPr/>
          </p:nvCxnSpPr>
          <p:spPr>
            <a:xfrm>
              <a:off x="1532586" y="314244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EE1F877-2CFE-484F-B41D-42C774E39060}"/>
                </a:ext>
              </a:extLst>
            </p:cNvPr>
            <p:cNvCxnSpPr/>
            <p:nvPr/>
          </p:nvCxnSpPr>
          <p:spPr>
            <a:xfrm>
              <a:off x="4391906" y="314244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7A779FBF-B6D3-40D3-B6B2-D104CC7F1AE0}"/>
                </a:ext>
              </a:extLst>
            </p:cNvPr>
            <p:cNvCxnSpPr/>
            <p:nvPr/>
          </p:nvCxnSpPr>
          <p:spPr>
            <a:xfrm>
              <a:off x="1532586" y="3416121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C1852D6E-6D92-42D4-B336-CFA4D2EF120D}"/>
                </a:ext>
              </a:extLst>
            </p:cNvPr>
            <p:cNvCxnSpPr/>
            <p:nvPr/>
          </p:nvCxnSpPr>
          <p:spPr>
            <a:xfrm>
              <a:off x="4391906" y="3416121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D5E4CED5-344E-4BE2-BDE1-B29AE9C30357}"/>
                </a:ext>
              </a:extLst>
            </p:cNvPr>
            <p:cNvCxnSpPr/>
            <p:nvPr/>
          </p:nvCxnSpPr>
          <p:spPr>
            <a:xfrm>
              <a:off x="1532586" y="3699456"/>
              <a:ext cx="285932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47715B17-773F-430B-B88E-F27B0172BEBD}"/>
                </a:ext>
              </a:extLst>
            </p:cNvPr>
            <p:cNvCxnSpPr/>
            <p:nvPr/>
          </p:nvCxnSpPr>
          <p:spPr>
            <a:xfrm>
              <a:off x="4391906" y="3699456"/>
              <a:ext cx="285932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64E672E3-55ED-414B-8491-16C4A0A5E6DA}"/>
                </a:ext>
              </a:extLst>
            </p:cNvPr>
            <p:cNvCxnSpPr/>
            <p:nvPr/>
          </p:nvCxnSpPr>
          <p:spPr>
            <a:xfrm>
              <a:off x="1532586" y="4008549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7131E134-1160-4A9B-B3EA-B72085119366}"/>
                </a:ext>
              </a:extLst>
            </p:cNvPr>
            <p:cNvCxnSpPr/>
            <p:nvPr/>
          </p:nvCxnSpPr>
          <p:spPr>
            <a:xfrm>
              <a:off x="4391906" y="4008549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0AB0E6BC-1AD4-4378-921A-5DEA92D8133D}"/>
                </a:ext>
              </a:extLst>
            </p:cNvPr>
            <p:cNvCxnSpPr/>
            <p:nvPr/>
          </p:nvCxnSpPr>
          <p:spPr>
            <a:xfrm>
              <a:off x="1532586" y="42790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4BB752D1-99B1-4858-AAEC-52B9A35077DC}"/>
                </a:ext>
              </a:extLst>
            </p:cNvPr>
            <p:cNvCxnSpPr/>
            <p:nvPr/>
          </p:nvCxnSpPr>
          <p:spPr>
            <a:xfrm>
              <a:off x="4391906" y="42790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158B90B3-1CCA-479D-964B-5DFE3E7752C7}"/>
                </a:ext>
              </a:extLst>
            </p:cNvPr>
            <p:cNvCxnSpPr/>
            <p:nvPr/>
          </p:nvCxnSpPr>
          <p:spPr>
            <a:xfrm>
              <a:off x="1532586" y="456234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D0E88B72-E10A-4B2D-8E56-624E9C157829}"/>
                </a:ext>
              </a:extLst>
            </p:cNvPr>
            <p:cNvCxnSpPr/>
            <p:nvPr/>
          </p:nvCxnSpPr>
          <p:spPr>
            <a:xfrm>
              <a:off x="4391906" y="456234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313D39A0-FE30-4684-BE64-A68709AFCC55}"/>
                </a:ext>
              </a:extLst>
            </p:cNvPr>
            <p:cNvCxnSpPr/>
            <p:nvPr/>
          </p:nvCxnSpPr>
          <p:spPr>
            <a:xfrm>
              <a:off x="1532586" y="4871433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AFD951A5-AB00-41D2-B5FC-C44BC524D293}"/>
                </a:ext>
              </a:extLst>
            </p:cNvPr>
            <p:cNvCxnSpPr/>
            <p:nvPr/>
          </p:nvCxnSpPr>
          <p:spPr>
            <a:xfrm>
              <a:off x="4391906" y="4871433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CDD4660F-A852-4FAA-9E8B-E8BDC8789627}"/>
                </a:ext>
              </a:extLst>
            </p:cNvPr>
            <p:cNvCxnSpPr/>
            <p:nvPr/>
          </p:nvCxnSpPr>
          <p:spPr>
            <a:xfrm>
              <a:off x="1532586" y="518052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4556E18B-A1BB-4B54-A3EA-6FE4984F3D08}"/>
                </a:ext>
              </a:extLst>
            </p:cNvPr>
            <p:cNvCxnSpPr/>
            <p:nvPr/>
          </p:nvCxnSpPr>
          <p:spPr>
            <a:xfrm>
              <a:off x="4391906" y="518052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0725FA76-A69E-4DDF-86B6-40EF73CAA857}"/>
                </a:ext>
              </a:extLst>
            </p:cNvPr>
            <p:cNvCxnSpPr/>
            <p:nvPr/>
          </p:nvCxnSpPr>
          <p:spPr>
            <a:xfrm>
              <a:off x="1532586" y="551537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6290E6BD-A51F-44B2-9571-CC24DC88E7D4}"/>
                </a:ext>
              </a:extLst>
            </p:cNvPr>
            <p:cNvCxnSpPr/>
            <p:nvPr/>
          </p:nvCxnSpPr>
          <p:spPr>
            <a:xfrm>
              <a:off x="4391906" y="551537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B38E33C8-DCB7-4E15-909E-B213D3249093}"/>
                </a:ext>
              </a:extLst>
            </p:cNvPr>
            <p:cNvCxnSpPr/>
            <p:nvPr/>
          </p:nvCxnSpPr>
          <p:spPr>
            <a:xfrm>
              <a:off x="1532586" y="581159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241AE110-B6ED-47BF-B51D-77A09D2C8587}"/>
                </a:ext>
              </a:extLst>
            </p:cNvPr>
            <p:cNvCxnSpPr/>
            <p:nvPr/>
          </p:nvCxnSpPr>
          <p:spPr>
            <a:xfrm>
              <a:off x="4391906" y="581159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5683AA9-922E-4B9C-98E8-E624EADCDDBE}"/>
              </a:ext>
            </a:extLst>
          </p:cNvPr>
          <p:cNvSpPr txBox="1"/>
          <p:nvPr/>
        </p:nvSpPr>
        <p:spPr>
          <a:xfrm>
            <a:off x="381944" y="298798"/>
            <a:ext cx="8229497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Potential Energy of an Electric Dipole in a uniform Electric field</a:t>
            </a:r>
            <a:r>
              <a:rPr lang="en-IN" sz="2400" dirty="0">
                <a:solidFill>
                  <a:schemeClr val="bg1"/>
                </a:solidFill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8112222-D739-4866-A2B8-FF173C19D8EB}"/>
                  </a:ext>
                </a:extLst>
              </p:cNvPr>
              <p:cNvSpPr txBox="1"/>
              <p:nvPr/>
            </p:nvSpPr>
            <p:spPr>
              <a:xfrm>
                <a:off x="8225542" y="778133"/>
                <a:ext cx="3258698" cy="5064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𝝉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</m:acc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</m:acc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𝑷𝑬𝑺𝒊𝒏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8112222-D739-4866-A2B8-FF173C19D8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5542" y="778133"/>
                <a:ext cx="3258698" cy="5064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5F44A68-26B4-4C63-9FE0-3E1ED584DE97}"/>
                  </a:ext>
                </a:extLst>
              </p:cNvPr>
              <p:cNvSpPr txBox="1"/>
              <p:nvPr/>
            </p:nvSpPr>
            <p:spPr>
              <a:xfrm>
                <a:off x="-232567" y="992282"/>
                <a:ext cx="325869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𝒅𝒘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𝑬𝒙𝒕</m:t>
                          </m:r>
                        </m:sub>
                      </m:sSub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5F44A68-26B4-4C63-9FE0-3E1ED584DE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32567" y="992282"/>
                <a:ext cx="3258698" cy="461665"/>
              </a:xfrm>
              <a:prstGeom prst="rect">
                <a:avLst/>
              </a:prstGeom>
              <a:blipFill>
                <a:blip r:embed="rId3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AA3FAC2C-B7DE-47AE-949E-505721FB1CC8}"/>
              </a:ext>
            </a:extLst>
          </p:cNvPr>
          <p:cNvGrpSpPr/>
          <p:nvPr/>
        </p:nvGrpSpPr>
        <p:grpSpPr>
          <a:xfrm>
            <a:off x="8338088" y="2265473"/>
            <a:ext cx="1403361" cy="1469619"/>
            <a:chOff x="8338088" y="2265473"/>
            <a:chExt cx="1403361" cy="146961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05C710D3-31CD-4465-8CDD-D69893531815}"/>
                    </a:ext>
                  </a:extLst>
                </p:cNvPr>
                <p:cNvSpPr txBox="1"/>
                <p:nvPr/>
              </p:nvSpPr>
              <p:spPr>
                <a:xfrm>
                  <a:off x="8904417" y="2714931"/>
                  <a:ext cx="837032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sz="200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/>
                        </m:sSub>
                      </m:oMath>
                    </m:oMathPara>
                  </a14:m>
                  <a:endParaRPr lang="en-IN" sz="20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05C710D3-31CD-4465-8CDD-D698935318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04417" y="2714931"/>
                  <a:ext cx="837032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F48BE45-D4B1-421B-B0B1-5449C15DD0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38088" y="2265473"/>
              <a:ext cx="1038387" cy="1469619"/>
            </a:xfrm>
            <a:prstGeom prst="line">
              <a:avLst/>
            </a:prstGeom>
            <a:ln w="57150">
              <a:solidFill>
                <a:srgbClr val="FFC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91FA65F-6630-426F-8106-D6AC7E307B9D}"/>
              </a:ext>
            </a:extLst>
          </p:cNvPr>
          <p:cNvGrpSpPr/>
          <p:nvPr/>
        </p:nvGrpSpPr>
        <p:grpSpPr>
          <a:xfrm rot="19017605">
            <a:off x="8084629" y="2201674"/>
            <a:ext cx="1722466" cy="1136560"/>
            <a:chOff x="8028122" y="2467915"/>
            <a:chExt cx="1722466" cy="113656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4C78232C-2607-4A7F-ADFD-86B3B34D5687}"/>
                </a:ext>
              </a:extLst>
            </p:cNvPr>
            <p:cNvCxnSpPr/>
            <p:nvPr/>
          </p:nvCxnSpPr>
          <p:spPr>
            <a:xfrm flipV="1">
              <a:off x="8028122" y="2467915"/>
              <a:ext cx="1580827" cy="1136560"/>
            </a:xfrm>
            <a:prstGeom prst="line">
              <a:avLst/>
            </a:prstGeom>
            <a:ln w="57150">
              <a:solidFill>
                <a:srgbClr val="FFC000">
                  <a:alpha val="86000"/>
                </a:srgb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A7DAE655-E5A4-4F7A-A17B-C640B8218165}"/>
                    </a:ext>
                  </a:extLst>
                </p:cNvPr>
                <p:cNvSpPr txBox="1"/>
                <p:nvPr/>
              </p:nvSpPr>
              <p:spPr>
                <a:xfrm>
                  <a:off x="8913556" y="2658269"/>
                  <a:ext cx="837032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IN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IN" sz="20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A7DAE655-E5A4-4F7A-A17B-C640B82181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3556" y="2658269"/>
                  <a:ext cx="837032" cy="4001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4052734-227B-41C5-A536-3CA908753935}"/>
                  </a:ext>
                </a:extLst>
              </p:cNvPr>
              <p:cNvSpPr txBox="1"/>
              <p:nvPr/>
            </p:nvSpPr>
            <p:spPr>
              <a:xfrm>
                <a:off x="46965" y="1558220"/>
                <a:ext cx="4864853" cy="8476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b/>
                      </m:sSub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𝒅𝒘</m:t>
                          </m:r>
                        </m:e>
                      </m:nary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𝝉</m:t>
                              </m:r>
                            </m:e>
                            <m:sub>
                              <m: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𝑬𝒙𝒕</m:t>
                              </m:r>
                            </m:sub>
                          </m:sSub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nary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4052734-227B-41C5-A536-3CA9087539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65" y="1558220"/>
                <a:ext cx="4864853" cy="84760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B1BE188-617B-42A7-9A83-2CE91BD75035}"/>
                  </a:ext>
                </a:extLst>
              </p:cNvPr>
              <p:cNvSpPr txBox="1"/>
              <p:nvPr/>
            </p:nvSpPr>
            <p:spPr>
              <a:xfrm>
                <a:off x="-386825" y="3062584"/>
                <a:ext cx="3626720" cy="8476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𝑷𝑬𝑺𝒊𝒏</m:t>
                          </m:r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  <m: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nary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B1BE188-617B-42A7-9A83-2CE91BD75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86825" y="3062584"/>
                <a:ext cx="3626720" cy="8476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D6C5E4A-F154-4885-96DE-2C2503198031}"/>
                  </a:ext>
                </a:extLst>
              </p:cNvPr>
              <p:cNvSpPr txBox="1"/>
              <p:nvPr/>
            </p:nvSpPr>
            <p:spPr>
              <a:xfrm>
                <a:off x="673405" y="4140506"/>
                <a:ext cx="382328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IN" sz="24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IN" sz="2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IN" sz="2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𝑷𝑬𝒄𝒐𝒔</m:t>
                    </m:r>
                    <m:sSub>
                      <m:sSubPr>
                        <m:ctrlP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sub/>
                    </m:sSub>
                  </m:oMath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D6C5E4A-F154-4885-96DE-2C25031980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405" y="4140506"/>
                <a:ext cx="3823288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56AD390-A1AB-4453-A682-84151AC8714C}"/>
                  </a:ext>
                </a:extLst>
              </p:cNvPr>
              <p:cNvSpPr txBox="1"/>
              <p:nvPr/>
            </p:nvSpPr>
            <p:spPr>
              <a:xfrm>
                <a:off x="2216055" y="2983913"/>
                <a:ext cx="3626720" cy="8476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𝑷𝑬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𝑺𝒊𝒏</m:t>
                          </m:r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  <m: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nary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56AD390-A1AB-4453-A682-84151AC871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6055" y="2983913"/>
                <a:ext cx="3626720" cy="8476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50C683C-44D4-2BD9-3F7F-6B27DF589F39}"/>
                  </a:ext>
                </a:extLst>
              </p:cNvPr>
              <p:cNvSpPr txBox="1"/>
              <p:nvPr/>
            </p:nvSpPr>
            <p:spPr>
              <a:xfrm>
                <a:off x="750130" y="5194684"/>
                <a:ext cx="2956955" cy="5064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𝒐𝒓</m:t>
                      </m:r>
                      <m:r>
                        <a:rPr lang="en-US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⃗"/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</m:acc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⃗"/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</m:acc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50C683C-44D4-2BD9-3F7F-6B27DF589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30" y="5194684"/>
                <a:ext cx="2956955" cy="50642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10054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9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" grpId="0"/>
      <p:bldP spid="20" grpId="0"/>
      <p:bldP spid="22" grpId="0"/>
      <p:bldP spid="66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60">
            <a:extLst>
              <a:ext uri="{FF2B5EF4-FFF2-40B4-BE49-F238E27FC236}">
                <a16:creationId xmlns:a16="http://schemas.microsoft.com/office/drawing/2014/main" id="{D891A1E7-704F-4D65-A210-DDFED2CA12C3}"/>
              </a:ext>
            </a:extLst>
          </p:cNvPr>
          <p:cNvSpPr txBox="1"/>
          <p:nvPr/>
        </p:nvSpPr>
        <p:spPr>
          <a:xfrm>
            <a:off x="5459307" y="1299900"/>
            <a:ext cx="24983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solidFill>
                  <a:srgbClr val="002060"/>
                </a:solidFill>
              </a:rPr>
              <a:t>++++++++++++++</a:t>
            </a:r>
            <a:endParaRPr lang="en-IN" sz="2000" dirty="0">
              <a:solidFill>
                <a:srgbClr val="00206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1454CA5-4005-4C8B-8F94-D5E6A05EE679}"/>
              </a:ext>
            </a:extLst>
          </p:cNvPr>
          <p:cNvSpPr txBox="1"/>
          <p:nvPr/>
        </p:nvSpPr>
        <p:spPr>
          <a:xfrm>
            <a:off x="11763737" y="1390052"/>
            <a:ext cx="24983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solidFill>
                  <a:srgbClr val="002060"/>
                </a:solidFill>
              </a:rPr>
              <a:t>--------------</a:t>
            </a:r>
            <a:endParaRPr lang="en-IN" sz="2000" dirty="0">
              <a:solidFill>
                <a:srgbClr val="002060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9FFD2E0-31C6-4072-8CF7-01695196B399}"/>
              </a:ext>
            </a:extLst>
          </p:cNvPr>
          <p:cNvGrpSpPr/>
          <p:nvPr/>
        </p:nvGrpSpPr>
        <p:grpSpPr>
          <a:xfrm>
            <a:off x="5926353" y="1817115"/>
            <a:ext cx="5718640" cy="3416120"/>
            <a:chOff x="1532586" y="2395470"/>
            <a:chExt cx="5718640" cy="3416120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95E4D188-2787-4FAA-A33E-F11AB8DB98B8}"/>
                </a:ext>
              </a:extLst>
            </p:cNvPr>
            <p:cNvCxnSpPr/>
            <p:nvPr/>
          </p:nvCxnSpPr>
          <p:spPr>
            <a:xfrm>
              <a:off x="1532586" y="239547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ED79A366-99C1-478A-8B61-F618ECC7E39C}"/>
                </a:ext>
              </a:extLst>
            </p:cNvPr>
            <p:cNvCxnSpPr/>
            <p:nvPr/>
          </p:nvCxnSpPr>
          <p:spPr>
            <a:xfrm>
              <a:off x="4391906" y="239547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86506FFF-2A28-4969-A795-CEE347D7F635}"/>
                </a:ext>
              </a:extLst>
            </p:cNvPr>
            <p:cNvCxnSpPr/>
            <p:nvPr/>
          </p:nvCxnSpPr>
          <p:spPr>
            <a:xfrm>
              <a:off x="1532586" y="26788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14A377AB-C3DF-494C-B721-E98319C8779F}"/>
                </a:ext>
              </a:extLst>
            </p:cNvPr>
            <p:cNvCxnSpPr/>
            <p:nvPr/>
          </p:nvCxnSpPr>
          <p:spPr>
            <a:xfrm>
              <a:off x="4391906" y="26788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7A1410AE-7F0E-4B87-ABEF-D3B46CDDBCF9}"/>
                </a:ext>
              </a:extLst>
            </p:cNvPr>
            <p:cNvCxnSpPr/>
            <p:nvPr/>
          </p:nvCxnSpPr>
          <p:spPr>
            <a:xfrm>
              <a:off x="1532586" y="291062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554438D0-0EBC-4E01-902D-935902FC496C}"/>
                </a:ext>
              </a:extLst>
            </p:cNvPr>
            <p:cNvCxnSpPr/>
            <p:nvPr/>
          </p:nvCxnSpPr>
          <p:spPr>
            <a:xfrm>
              <a:off x="4391906" y="291062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A82B681A-2595-4877-9D19-74ABA105DDA1}"/>
                </a:ext>
              </a:extLst>
            </p:cNvPr>
            <p:cNvCxnSpPr/>
            <p:nvPr/>
          </p:nvCxnSpPr>
          <p:spPr>
            <a:xfrm>
              <a:off x="1532586" y="314244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EE1F877-2CFE-484F-B41D-42C774E39060}"/>
                </a:ext>
              </a:extLst>
            </p:cNvPr>
            <p:cNvCxnSpPr/>
            <p:nvPr/>
          </p:nvCxnSpPr>
          <p:spPr>
            <a:xfrm>
              <a:off x="4391906" y="314244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7A779FBF-B6D3-40D3-B6B2-D104CC7F1AE0}"/>
                </a:ext>
              </a:extLst>
            </p:cNvPr>
            <p:cNvCxnSpPr/>
            <p:nvPr/>
          </p:nvCxnSpPr>
          <p:spPr>
            <a:xfrm>
              <a:off x="1532586" y="3416121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C1852D6E-6D92-42D4-B336-CFA4D2EF120D}"/>
                </a:ext>
              </a:extLst>
            </p:cNvPr>
            <p:cNvCxnSpPr/>
            <p:nvPr/>
          </p:nvCxnSpPr>
          <p:spPr>
            <a:xfrm>
              <a:off x="4391906" y="3416121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D5E4CED5-344E-4BE2-BDE1-B29AE9C30357}"/>
                </a:ext>
              </a:extLst>
            </p:cNvPr>
            <p:cNvCxnSpPr/>
            <p:nvPr/>
          </p:nvCxnSpPr>
          <p:spPr>
            <a:xfrm>
              <a:off x="1532586" y="3699456"/>
              <a:ext cx="285932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47715B17-773F-430B-B88E-F27B0172BEBD}"/>
                </a:ext>
              </a:extLst>
            </p:cNvPr>
            <p:cNvCxnSpPr/>
            <p:nvPr/>
          </p:nvCxnSpPr>
          <p:spPr>
            <a:xfrm>
              <a:off x="4391906" y="3699456"/>
              <a:ext cx="285932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64E672E3-55ED-414B-8491-16C4A0A5E6DA}"/>
                </a:ext>
              </a:extLst>
            </p:cNvPr>
            <p:cNvCxnSpPr/>
            <p:nvPr/>
          </p:nvCxnSpPr>
          <p:spPr>
            <a:xfrm>
              <a:off x="1532586" y="4008549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7131E134-1160-4A9B-B3EA-B72085119366}"/>
                </a:ext>
              </a:extLst>
            </p:cNvPr>
            <p:cNvCxnSpPr/>
            <p:nvPr/>
          </p:nvCxnSpPr>
          <p:spPr>
            <a:xfrm>
              <a:off x="4391906" y="4008549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0AB0E6BC-1AD4-4378-921A-5DEA92D8133D}"/>
                </a:ext>
              </a:extLst>
            </p:cNvPr>
            <p:cNvCxnSpPr/>
            <p:nvPr/>
          </p:nvCxnSpPr>
          <p:spPr>
            <a:xfrm>
              <a:off x="1532586" y="42790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4BB752D1-99B1-4858-AAEC-52B9A35077DC}"/>
                </a:ext>
              </a:extLst>
            </p:cNvPr>
            <p:cNvCxnSpPr/>
            <p:nvPr/>
          </p:nvCxnSpPr>
          <p:spPr>
            <a:xfrm>
              <a:off x="4391906" y="42790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158B90B3-1CCA-479D-964B-5DFE3E7752C7}"/>
                </a:ext>
              </a:extLst>
            </p:cNvPr>
            <p:cNvCxnSpPr/>
            <p:nvPr/>
          </p:nvCxnSpPr>
          <p:spPr>
            <a:xfrm>
              <a:off x="1532586" y="456234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D0E88B72-E10A-4B2D-8E56-624E9C157829}"/>
                </a:ext>
              </a:extLst>
            </p:cNvPr>
            <p:cNvCxnSpPr/>
            <p:nvPr/>
          </p:nvCxnSpPr>
          <p:spPr>
            <a:xfrm>
              <a:off x="4391906" y="456234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313D39A0-FE30-4684-BE64-A68709AFCC55}"/>
                </a:ext>
              </a:extLst>
            </p:cNvPr>
            <p:cNvCxnSpPr/>
            <p:nvPr/>
          </p:nvCxnSpPr>
          <p:spPr>
            <a:xfrm>
              <a:off x="1532586" y="4871433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AFD951A5-AB00-41D2-B5FC-C44BC524D293}"/>
                </a:ext>
              </a:extLst>
            </p:cNvPr>
            <p:cNvCxnSpPr/>
            <p:nvPr/>
          </p:nvCxnSpPr>
          <p:spPr>
            <a:xfrm>
              <a:off x="4391906" y="4871433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CDD4660F-A852-4FAA-9E8B-E8BDC8789627}"/>
                </a:ext>
              </a:extLst>
            </p:cNvPr>
            <p:cNvCxnSpPr/>
            <p:nvPr/>
          </p:nvCxnSpPr>
          <p:spPr>
            <a:xfrm>
              <a:off x="1532586" y="518052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4556E18B-A1BB-4B54-A3EA-6FE4984F3D08}"/>
                </a:ext>
              </a:extLst>
            </p:cNvPr>
            <p:cNvCxnSpPr/>
            <p:nvPr/>
          </p:nvCxnSpPr>
          <p:spPr>
            <a:xfrm>
              <a:off x="4391906" y="518052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0725FA76-A69E-4DDF-86B6-40EF73CAA857}"/>
                </a:ext>
              </a:extLst>
            </p:cNvPr>
            <p:cNvCxnSpPr/>
            <p:nvPr/>
          </p:nvCxnSpPr>
          <p:spPr>
            <a:xfrm>
              <a:off x="1532586" y="551537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6290E6BD-A51F-44B2-9571-CC24DC88E7D4}"/>
                </a:ext>
              </a:extLst>
            </p:cNvPr>
            <p:cNvCxnSpPr/>
            <p:nvPr/>
          </p:nvCxnSpPr>
          <p:spPr>
            <a:xfrm>
              <a:off x="4391906" y="551537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B38E33C8-DCB7-4E15-909E-B213D3249093}"/>
                </a:ext>
              </a:extLst>
            </p:cNvPr>
            <p:cNvCxnSpPr/>
            <p:nvPr/>
          </p:nvCxnSpPr>
          <p:spPr>
            <a:xfrm>
              <a:off x="1532586" y="581159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241AE110-B6ED-47BF-B51D-77A09D2C8587}"/>
                </a:ext>
              </a:extLst>
            </p:cNvPr>
            <p:cNvCxnSpPr/>
            <p:nvPr/>
          </p:nvCxnSpPr>
          <p:spPr>
            <a:xfrm>
              <a:off x="4391906" y="581159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5683AA9-922E-4B9C-98E8-E624EADCDDBE}"/>
              </a:ext>
            </a:extLst>
          </p:cNvPr>
          <p:cNvSpPr txBox="1"/>
          <p:nvPr/>
        </p:nvSpPr>
        <p:spPr>
          <a:xfrm>
            <a:off x="276286" y="244023"/>
            <a:ext cx="8229497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Potential Energy of an Electric Dipole in a uniform Electric field</a:t>
            </a:r>
            <a:r>
              <a:rPr lang="en-IN" sz="2400" dirty="0">
                <a:solidFill>
                  <a:schemeClr val="bg1"/>
                </a:solidFill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8112222-D739-4866-A2B8-FF173C19D8EB}"/>
                  </a:ext>
                </a:extLst>
              </p:cNvPr>
              <p:cNvSpPr txBox="1"/>
              <p:nvPr/>
            </p:nvSpPr>
            <p:spPr>
              <a:xfrm>
                <a:off x="8225542" y="778133"/>
                <a:ext cx="3258698" cy="5064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𝝉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</m:acc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</m:acc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𝑷𝑬𝑺𝒊𝒏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8112222-D739-4866-A2B8-FF173C19D8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5542" y="778133"/>
                <a:ext cx="3258698" cy="5064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5F44A68-26B4-4C63-9FE0-3E1ED584DE97}"/>
                  </a:ext>
                </a:extLst>
              </p:cNvPr>
              <p:cNvSpPr txBox="1"/>
              <p:nvPr/>
            </p:nvSpPr>
            <p:spPr>
              <a:xfrm>
                <a:off x="-232567" y="992282"/>
                <a:ext cx="325869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𝒅𝒘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𝑬𝒙𝒕</m:t>
                          </m:r>
                        </m:sub>
                      </m:sSub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5F44A68-26B4-4C63-9FE0-3E1ED584DE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32567" y="992282"/>
                <a:ext cx="3258698" cy="461665"/>
              </a:xfrm>
              <a:prstGeom prst="rect">
                <a:avLst/>
              </a:prstGeom>
              <a:blipFill>
                <a:blip r:embed="rId3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AA3FAC2C-B7DE-47AE-949E-505721FB1CC8}"/>
              </a:ext>
            </a:extLst>
          </p:cNvPr>
          <p:cNvGrpSpPr/>
          <p:nvPr/>
        </p:nvGrpSpPr>
        <p:grpSpPr>
          <a:xfrm>
            <a:off x="8338088" y="2265473"/>
            <a:ext cx="1403361" cy="1469619"/>
            <a:chOff x="8338088" y="2265473"/>
            <a:chExt cx="1403361" cy="146961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05C710D3-31CD-4465-8CDD-D69893531815}"/>
                    </a:ext>
                  </a:extLst>
                </p:cNvPr>
                <p:cNvSpPr txBox="1"/>
                <p:nvPr/>
              </p:nvSpPr>
              <p:spPr>
                <a:xfrm>
                  <a:off x="8904417" y="2714931"/>
                  <a:ext cx="837032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sz="200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IN" sz="20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IN" sz="20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05C710D3-31CD-4465-8CDD-D698935318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04417" y="2714931"/>
                  <a:ext cx="837032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F48BE45-D4B1-421B-B0B1-5449C15DD0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38088" y="2265473"/>
              <a:ext cx="1038387" cy="1469619"/>
            </a:xfrm>
            <a:prstGeom prst="line">
              <a:avLst/>
            </a:prstGeom>
            <a:ln w="57150">
              <a:solidFill>
                <a:srgbClr val="FFC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91FA65F-6630-426F-8106-D6AC7E307B9D}"/>
              </a:ext>
            </a:extLst>
          </p:cNvPr>
          <p:cNvGrpSpPr/>
          <p:nvPr/>
        </p:nvGrpSpPr>
        <p:grpSpPr>
          <a:xfrm rot="19017605">
            <a:off x="8084629" y="2201674"/>
            <a:ext cx="1722466" cy="1136560"/>
            <a:chOff x="8028122" y="2467915"/>
            <a:chExt cx="1722466" cy="113656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4C78232C-2607-4A7F-ADFD-86B3B34D5687}"/>
                </a:ext>
              </a:extLst>
            </p:cNvPr>
            <p:cNvCxnSpPr/>
            <p:nvPr/>
          </p:nvCxnSpPr>
          <p:spPr>
            <a:xfrm flipV="1">
              <a:off x="8028122" y="2467915"/>
              <a:ext cx="1580827" cy="1136560"/>
            </a:xfrm>
            <a:prstGeom prst="line">
              <a:avLst/>
            </a:prstGeom>
            <a:ln w="57150">
              <a:solidFill>
                <a:srgbClr val="FFC000">
                  <a:alpha val="86000"/>
                </a:srgb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A7DAE655-E5A4-4F7A-A17B-C640B8218165}"/>
                    </a:ext>
                  </a:extLst>
                </p:cNvPr>
                <p:cNvSpPr txBox="1"/>
                <p:nvPr/>
              </p:nvSpPr>
              <p:spPr>
                <a:xfrm>
                  <a:off x="8913556" y="2658269"/>
                  <a:ext cx="837032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IN" sz="20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IN" sz="20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A7DAE655-E5A4-4F7A-A17B-C640B82181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3556" y="2658269"/>
                  <a:ext cx="837032" cy="4001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4052734-227B-41C5-A536-3CA908753935}"/>
                  </a:ext>
                </a:extLst>
              </p:cNvPr>
              <p:cNvSpPr txBox="1"/>
              <p:nvPr/>
            </p:nvSpPr>
            <p:spPr>
              <a:xfrm>
                <a:off x="46965" y="1558220"/>
                <a:ext cx="4864853" cy="9779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b>
                          <m:sSub>
                            <m:sSubPr>
                              <m:ctrlP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b>
                            <m:sSubPr>
                              <m:ctrlP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sub>
                      </m:sSub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sup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𝒅𝒘</m:t>
                          </m:r>
                        </m:e>
                      </m:nary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𝝉</m:t>
                              </m:r>
                            </m:e>
                            <m:sub>
                              <m: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𝑬𝒙𝒕</m:t>
                              </m:r>
                            </m:sub>
                          </m:sSub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nary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4052734-227B-41C5-A536-3CA9087539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65" y="1558220"/>
                <a:ext cx="4864853" cy="97796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B1BE188-617B-42A7-9A83-2CE91BD75035}"/>
                  </a:ext>
                </a:extLst>
              </p:cNvPr>
              <p:cNvSpPr txBox="1"/>
              <p:nvPr/>
            </p:nvSpPr>
            <p:spPr>
              <a:xfrm>
                <a:off x="-386825" y="3062584"/>
                <a:ext cx="3626720" cy="9779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sup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𝑷𝑬𝑺𝒊𝒏</m:t>
                          </m:r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  <m: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nary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B1BE188-617B-42A7-9A83-2CE91BD75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86825" y="3062584"/>
                <a:ext cx="3626720" cy="97796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5E8D566-21DD-4E13-B1AB-69F4CC03A58D}"/>
                  </a:ext>
                </a:extLst>
              </p:cNvPr>
              <p:cNvSpPr txBox="1"/>
              <p:nvPr/>
            </p:nvSpPr>
            <p:spPr>
              <a:xfrm>
                <a:off x="-291596" y="4682399"/>
                <a:ext cx="3289658" cy="8354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Sup>
                        <m:sSubSupPr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𝑷𝑬𝒄𝒐𝒔</m:t>
                              </m:r>
                              <m: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sup>
                      </m:sSubSup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5E8D566-21DD-4E13-B1AB-69F4CC03A5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1596" y="4682399"/>
                <a:ext cx="3289658" cy="83548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D6C5E4A-F154-4885-96DE-2C2503198031}"/>
                  </a:ext>
                </a:extLst>
              </p:cNvPr>
              <p:cNvSpPr txBox="1"/>
              <p:nvPr/>
            </p:nvSpPr>
            <p:spPr>
              <a:xfrm>
                <a:off x="2479391" y="4861162"/>
                <a:ext cx="382328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IN" sz="24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IN" sz="24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𝑷𝑬𝒄𝒐𝒔</m:t>
                    </m:r>
                    <m:sSub>
                      <m:sSubPr>
                        <m:ctrlP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sub>
                        <m: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IN" sz="2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IN" sz="2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𝑷𝑬𝒄𝒐𝒔</m:t>
                    </m:r>
                    <m:sSub>
                      <m:sSubPr>
                        <m:ctrlP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sub>
                        <m:r>
                          <a:rPr lang="en-IN" sz="2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D6C5E4A-F154-4885-96DE-2C25031980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9391" y="4861162"/>
                <a:ext cx="3823288" cy="461665"/>
              </a:xfrm>
              <a:prstGeom prst="rect">
                <a:avLst/>
              </a:prstGeom>
              <a:blipFill>
                <a:blip r:embed="rId10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56AD390-A1AB-4453-A682-84151AC8714C}"/>
                  </a:ext>
                </a:extLst>
              </p:cNvPr>
              <p:cNvSpPr txBox="1"/>
              <p:nvPr/>
            </p:nvSpPr>
            <p:spPr>
              <a:xfrm>
                <a:off x="2216055" y="2983913"/>
                <a:ext cx="3626720" cy="9779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𝑷𝑬</m:t>
                      </m:r>
                      <m:nary>
                        <m:naryPr>
                          <m:ctrlP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sup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𝑺𝒊𝒏</m:t>
                          </m:r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  <m: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nary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56AD390-A1AB-4453-A682-84151AC871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6055" y="2983913"/>
                <a:ext cx="3626720" cy="97796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B41FFAB-443C-4490-8A0C-4F3B6D8201DF}"/>
                  </a:ext>
                </a:extLst>
              </p:cNvPr>
              <p:cNvSpPr txBox="1"/>
              <p:nvPr/>
            </p:nvSpPr>
            <p:spPr>
              <a:xfrm>
                <a:off x="5887793" y="5693973"/>
                <a:ext cx="4883099" cy="4934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b>
                          <m:sSub>
                            <m:sSubPr>
                              <m:ctrlP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b>
                            <m:sSubPr>
                              <m:ctrlP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sub>
                      </m:sSub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𝑷𝑬𝒄𝒐𝒔</m:t>
                      </m:r>
                      <m:sSub>
                        <m:sSubPr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b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𝑷𝑬𝒄𝒐𝒔</m:t>
                      </m:r>
                      <m:sSub>
                        <m:sSubPr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b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B41FFAB-443C-4490-8A0C-4F3B6D8201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793" y="5693973"/>
                <a:ext cx="4883099" cy="493405"/>
              </a:xfrm>
              <a:prstGeom prst="rect">
                <a:avLst/>
              </a:prstGeom>
              <a:blipFill>
                <a:blip r:embed="rId12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0503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9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9" grpId="0"/>
      <p:bldP spid="20" grpId="0"/>
      <p:bldP spid="21" grpId="0"/>
      <p:bldP spid="22" grpId="0"/>
      <p:bldP spid="6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918B174-6912-470B-B000-D1C5CB8AEC30}"/>
              </a:ext>
            </a:extLst>
          </p:cNvPr>
          <p:cNvGrpSpPr/>
          <p:nvPr/>
        </p:nvGrpSpPr>
        <p:grpSpPr>
          <a:xfrm>
            <a:off x="7307016" y="382770"/>
            <a:ext cx="4759387" cy="2043128"/>
            <a:chOff x="6664173" y="630904"/>
            <a:chExt cx="4759387" cy="21276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B9EEAE1A-637D-4B06-B4EB-3982E1E817BE}"/>
                    </a:ext>
                  </a:extLst>
                </p:cNvPr>
                <p:cNvSpPr/>
                <p:nvPr/>
              </p:nvSpPr>
              <p:spPr>
                <a:xfrm>
                  <a:off x="7885713" y="1987356"/>
                  <a:ext cx="668794" cy="54485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oMath>
                    </m:oMathPara>
                  </a14:m>
                  <a:endParaRPr lang="en-IN" sz="28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B9EEAE1A-637D-4B06-B4EB-3982E1E817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85713" y="1987356"/>
                  <a:ext cx="668794" cy="544856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249AE9-2CA4-4748-A804-E235CDEE7766}"/>
                </a:ext>
              </a:extLst>
            </p:cNvPr>
            <p:cNvGrpSpPr/>
            <p:nvPr/>
          </p:nvGrpSpPr>
          <p:grpSpPr>
            <a:xfrm>
              <a:off x="6664173" y="630904"/>
              <a:ext cx="4759387" cy="2127613"/>
              <a:chOff x="6664173" y="630904"/>
              <a:chExt cx="4759387" cy="2127613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6790EB5C-D7DD-416D-9D78-897170FE9053}"/>
                  </a:ext>
                </a:extLst>
              </p:cNvPr>
              <p:cNvSpPr/>
              <p:nvPr/>
            </p:nvSpPr>
            <p:spPr>
              <a:xfrm>
                <a:off x="6664173" y="1856996"/>
                <a:ext cx="901521" cy="901521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1153" h="461153"/>
                <a:bevelB w="461153" h="461153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r>
                  <a:rPr lang="en-IN" sz="2400" b="1" dirty="0">
                    <a:solidFill>
                      <a:srgbClr val="002060"/>
                    </a:solidFill>
                  </a:rPr>
                  <a:t>Q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Rectangle 51">
                    <a:extLst>
                      <a:ext uri="{FF2B5EF4-FFF2-40B4-BE49-F238E27FC236}">
                        <a16:creationId xmlns:a16="http://schemas.microsoft.com/office/drawing/2014/main" id="{3456EDE4-518A-425A-9624-ACCBC50092DF}"/>
                      </a:ext>
                    </a:extLst>
                  </p:cNvPr>
                  <p:cNvSpPr/>
                  <p:nvPr/>
                </p:nvSpPr>
                <p:spPr>
                  <a:xfrm>
                    <a:off x="10754766" y="1076213"/>
                    <a:ext cx="668794" cy="48075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N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∞ </m:t>
                          </m:r>
                        </m:oMath>
                      </m:oMathPara>
                    </a14:m>
                    <a:endParaRPr lang="en-IN" sz="2400" b="1" dirty="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2" name="Rectangle 51">
                    <a:extLst>
                      <a:ext uri="{FF2B5EF4-FFF2-40B4-BE49-F238E27FC236}">
                        <a16:creationId xmlns:a16="http://schemas.microsoft.com/office/drawing/2014/main" id="{3456EDE4-518A-425A-9624-ACCBC50092D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754766" y="1076213"/>
                    <a:ext cx="668794" cy="48075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E375E437-D099-499E-A244-973362A87D7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92212" y="940711"/>
                <a:ext cx="3773354" cy="1367045"/>
              </a:xfrm>
              <a:prstGeom prst="line">
                <a:avLst/>
              </a:prstGeom>
              <a:ln w="25400">
                <a:solidFill>
                  <a:srgbClr val="FFC000"/>
                </a:solidFill>
                <a:prstDash val="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628A0BDC-CB85-4D3A-BE3C-40F76688C4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23607" y="1918562"/>
                <a:ext cx="908773" cy="340798"/>
              </a:xfrm>
              <a:prstGeom prst="line">
                <a:avLst/>
              </a:prstGeom>
              <a:ln w="38100">
                <a:tailEnd type="diamond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BDD23BFF-1981-430D-8B93-74F6E319E63E}"/>
                  </a:ext>
                </a:extLst>
              </p:cNvPr>
              <p:cNvSpPr/>
              <p:nvPr/>
            </p:nvSpPr>
            <p:spPr>
              <a:xfrm>
                <a:off x="10638402" y="630904"/>
                <a:ext cx="450761" cy="450761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30577" h="230577"/>
                <a:bevelB w="230577" h="230577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r>
                  <a:rPr lang="en-IN" sz="2400" b="1" dirty="0">
                    <a:solidFill>
                      <a:srgbClr val="002060"/>
                    </a:solidFill>
                  </a:rPr>
                  <a:t>q</a:t>
                </a:r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3C3DF9D2-9291-4A37-B72F-5E99994D93D5}"/>
                  </a:ext>
                </a:extLst>
              </p:cNvPr>
              <p:cNvGrpSpPr/>
              <p:nvPr/>
            </p:nvGrpSpPr>
            <p:grpSpPr>
              <a:xfrm flipH="1">
                <a:off x="10013765" y="1012974"/>
                <a:ext cx="1249274" cy="658629"/>
                <a:chOff x="10197324" y="741333"/>
                <a:chExt cx="668794" cy="412673"/>
              </a:xfrm>
            </p:grpSpPr>
            <p:cxnSp>
              <p:nvCxnSpPr>
                <p:cNvPr id="19" name="Straight Arrow Connector 18">
                  <a:extLst>
                    <a:ext uri="{FF2B5EF4-FFF2-40B4-BE49-F238E27FC236}">
                      <a16:creationId xmlns:a16="http://schemas.microsoft.com/office/drawing/2014/main" id="{201577C9-C92A-4519-A12C-8C354685979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94699" y="741333"/>
                  <a:ext cx="284509" cy="111449"/>
                </a:xfrm>
                <a:prstGeom prst="straightConnector1">
                  <a:avLst/>
                </a:prstGeom>
                <a:ln w="38100">
                  <a:solidFill>
                    <a:srgbClr val="FFFF00"/>
                  </a:solidFill>
                  <a:tailEnd type="triangle"/>
                </a:ln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82B1176C-C2B6-4E37-BC4D-053A68973C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97324" y="852782"/>
                      <a:ext cx="668794" cy="301224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𝒅𝒓</m:t>
                            </m:r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oMath>
                        </m:oMathPara>
                      </a14:m>
                      <a:endParaRPr lang="en-IN" sz="2400" b="1" dirty="0">
                        <a:solidFill>
                          <a:srgbClr val="002060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82B1176C-C2B6-4E37-BC4D-053A68973C93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197324" y="852782"/>
                      <a:ext cx="668794" cy="301224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ED698D5-3B82-4381-959F-90BE50E64770}"/>
                  </a:ext>
                </a:extLst>
              </p:cNvPr>
              <p:cNvSpPr txBox="1"/>
              <p:nvPr/>
            </p:nvSpPr>
            <p:spPr>
              <a:xfrm>
                <a:off x="459122" y="1198833"/>
                <a:ext cx="4883099" cy="4934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b>
                          <m:sSub>
                            <m:sSubPr>
                              <m:ctrlP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b>
                            <m:sSubPr>
                              <m:ctrlP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lang="en-IN" sz="2400" b="1" i="1" dirty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sub>
                      </m:sSub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𝑷𝑬𝒄𝒐𝒔</m:t>
                      </m:r>
                      <m:sSub>
                        <m:sSubPr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b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𝑷𝑬𝒄𝒐𝒔</m:t>
                      </m:r>
                      <m:sSub>
                        <m:sSubPr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b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ED698D5-3B82-4381-959F-90BE50E647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22" y="1198833"/>
                <a:ext cx="4883099" cy="493405"/>
              </a:xfrm>
              <a:prstGeom prst="rect">
                <a:avLst/>
              </a:prstGeom>
              <a:blipFill>
                <a:blip r:embed="rId5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7C4D062-76ED-4D06-BF11-5E78BB9D4B56}"/>
                  </a:ext>
                </a:extLst>
              </p:cNvPr>
              <p:cNvSpPr txBox="1"/>
              <p:nvPr/>
            </p:nvSpPr>
            <p:spPr>
              <a:xfrm>
                <a:off x="694114" y="2059129"/>
                <a:ext cx="183295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b>
                          <m:r>
                            <a:rPr lang="en-IN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IN" sz="2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IN" sz="28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7C4D062-76ED-4D06-BF11-5E78BB9D4B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114" y="2059129"/>
                <a:ext cx="183295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78B49C66-1446-4BCC-9D8F-3A25BA58CE05}"/>
              </a:ext>
            </a:extLst>
          </p:cNvPr>
          <p:cNvGrpSpPr/>
          <p:nvPr/>
        </p:nvGrpSpPr>
        <p:grpSpPr>
          <a:xfrm>
            <a:off x="5877356" y="2819022"/>
            <a:ext cx="5718640" cy="3416120"/>
            <a:chOff x="1532586" y="2395470"/>
            <a:chExt cx="5718640" cy="3416120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E21A1F38-E334-448D-8CEC-5E8554D225CF}"/>
                </a:ext>
              </a:extLst>
            </p:cNvPr>
            <p:cNvCxnSpPr/>
            <p:nvPr/>
          </p:nvCxnSpPr>
          <p:spPr>
            <a:xfrm>
              <a:off x="1532586" y="239547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98847AE9-0318-481F-84BC-CEAC0A7F27DA}"/>
                </a:ext>
              </a:extLst>
            </p:cNvPr>
            <p:cNvCxnSpPr/>
            <p:nvPr/>
          </p:nvCxnSpPr>
          <p:spPr>
            <a:xfrm>
              <a:off x="4391906" y="239547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D7175AED-CE14-4249-AE16-D10FB190DA56}"/>
                </a:ext>
              </a:extLst>
            </p:cNvPr>
            <p:cNvCxnSpPr/>
            <p:nvPr/>
          </p:nvCxnSpPr>
          <p:spPr>
            <a:xfrm>
              <a:off x="1532586" y="26788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A51F1F7B-97F9-4CDC-A7D9-24E2A06534FA}"/>
                </a:ext>
              </a:extLst>
            </p:cNvPr>
            <p:cNvCxnSpPr/>
            <p:nvPr/>
          </p:nvCxnSpPr>
          <p:spPr>
            <a:xfrm>
              <a:off x="4391906" y="26788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D8361831-025C-4C78-BB26-035CD21E9576}"/>
                </a:ext>
              </a:extLst>
            </p:cNvPr>
            <p:cNvCxnSpPr/>
            <p:nvPr/>
          </p:nvCxnSpPr>
          <p:spPr>
            <a:xfrm>
              <a:off x="1532586" y="291062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6176620F-3472-41EA-B878-C42C7480D131}"/>
                </a:ext>
              </a:extLst>
            </p:cNvPr>
            <p:cNvCxnSpPr/>
            <p:nvPr/>
          </p:nvCxnSpPr>
          <p:spPr>
            <a:xfrm>
              <a:off x="4391906" y="291062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425D253E-B2E0-47A2-841B-4F16DA1B243D}"/>
                </a:ext>
              </a:extLst>
            </p:cNvPr>
            <p:cNvCxnSpPr/>
            <p:nvPr/>
          </p:nvCxnSpPr>
          <p:spPr>
            <a:xfrm>
              <a:off x="1532586" y="314244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D6AEEBF7-9BE5-44B9-A393-360D7B7D6707}"/>
                </a:ext>
              </a:extLst>
            </p:cNvPr>
            <p:cNvCxnSpPr/>
            <p:nvPr/>
          </p:nvCxnSpPr>
          <p:spPr>
            <a:xfrm>
              <a:off x="4391906" y="314244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67E3A703-252B-46BA-B780-CE5FEF76B098}"/>
                </a:ext>
              </a:extLst>
            </p:cNvPr>
            <p:cNvCxnSpPr/>
            <p:nvPr/>
          </p:nvCxnSpPr>
          <p:spPr>
            <a:xfrm>
              <a:off x="1532586" y="3416121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1891313B-67FB-4E97-A7E2-01F383B25D71}"/>
                </a:ext>
              </a:extLst>
            </p:cNvPr>
            <p:cNvCxnSpPr/>
            <p:nvPr/>
          </p:nvCxnSpPr>
          <p:spPr>
            <a:xfrm>
              <a:off x="4391906" y="3416121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07D6ECA9-E8AD-4AB5-B67E-2C93802C2918}"/>
                </a:ext>
              </a:extLst>
            </p:cNvPr>
            <p:cNvCxnSpPr/>
            <p:nvPr/>
          </p:nvCxnSpPr>
          <p:spPr>
            <a:xfrm>
              <a:off x="1532586" y="3699456"/>
              <a:ext cx="285932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07C631B2-991C-4B5D-93EF-204D63B02765}"/>
                </a:ext>
              </a:extLst>
            </p:cNvPr>
            <p:cNvCxnSpPr/>
            <p:nvPr/>
          </p:nvCxnSpPr>
          <p:spPr>
            <a:xfrm>
              <a:off x="4391906" y="3699456"/>
              <a:ext cx="285932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D1FA28DD-1DA0-4EFC-8D97-893607FAF31D}"/>
                </a:ext>
              </a:extLst>
            </p:cNvPr>
            <p:cNvCxnSpPr/>
            <p:nvPr/>
          </p:nvCxnSpPr>
          <p:spPr>
            <a:xfrm>
              <a:off x="1532586" y="4008549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7C82D89E-FCE0-43CF-8B5A-149B2013F408}"/>
                </a:ext>
              </a:extLst>
            </p:cNvPr>
            <p:cNvCxnSpPr/>
            <p:nvPr/>
          </p:nvCxnSpPr>
          <p:spPr>
            <a:xfrm>
              <a:off x="4391906" y="4008549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F7F12F5C-71A2-4587-AB95-1305E6681EA1}"/>
                </a:ext>
              </a:extLst>
            </p:cNvPr>
            <p:cNvCxnSpPr/>
            <p:nvPr/>
          </p:nvCxnSpPr>
          <p:spPr>
            <a:xfrm>
              <a:off x="1532586" y="42790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AAD272A5-3DE5-4FD3-8DC4-41F63A6606EB}"/>
                </a:ext>
              </a:extLst>
            </p:cNvPr>
            <p:cNvCxnSpPr/>
            <p:nvPr/>
          </p:nvCxnSpPr>
          <p:spPr>
            <a:xfrm>
              <a:off x="4391906" y="4279005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CA838110-85F1-498A-9271-B0D7323D88A9}"/>
                </a:ext>
              </a:extLst>
            </p:cNvPr>
            <p:cNvCxnSpPr/>
            <p:nvPr/>
          </p:nvCxnSpPr>
          <p:spPr>
            <a:xfrm>
              <a:off x="1532586" y="456234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8747344B-40D5-4043-9DAB-C59C855E4E6B}"/>
                </a:ext>
              </a:extLst>
            </p:cNvPr>
            <p:cNvCxnSpPr/>
            <p:nvPr/>
          </p:nvCxnSpPr>
          <p:spPr>
            <a:xfrm>
              <a:off x="4391906" y="456234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D226BB5E-A4D1-456A-81BE-86354A98BE9B}"/>
                </a:ext>
              </a:extLst>
            </p:cNvPr>
            <p:cNvCxnSpPr/>
            <p:nvPr/>
          </p:nvCxnSpPr>
          <p:spPr>
            <a:xfrm>
              <a:off x="1532586" y="4871433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F590942D-E13C-46CE-935F-986733D8D5EF}"/>
                </a:ext>
              </a:extLst>
            </p:cNvPr>
            <p:cNvCxnSpPr/>
            <p:nvPr/>
          </p:nvCxnSpPr>
          <p:spPr>
            <a:xfrm>
              <a:off x="4391906" y="4871433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182885B3-88C8-4EA7-A79F-CD8421E663CE}"/>
                </a:ext>
              </a:extLst>
            </p:cNvPr>
            <p:cNvCxnSpPr/>
            <p:nvPr/>
          </p:nvCxnSpPr>
          <p:spPr>
            <a:xfrm>
              <a:off x="1532586" y="518052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2043E9F2-05C1-44BB-870D-B71F351F8261}"/>
                </a:ext>
              </a:extLst>
            </p:cNvPr>
            <p:cNvCxnSpPr/>
            <p:nvPr/>
          </p:nvCxnSpPr>
          <p:spPr>
            <a:xfrm>
              <a:off x="4391906" y="518052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6B814CB4-5217-428D-B4B8-A1CDE11C7AD7}"/>
                </a:ext>
              </a:extLst>
            </p:cNvPr>
            <p:cNvCxnSpPr/>
            <p:nvPr/>
          </p:nvCxnSpPr>
          <p:spPr>
            <a:xfrm>
              <a:off x="1532586" y="551537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2F8D2CB5-502F-4409-97F5-1ABA37BB7267}"/>
                </a:ext>
              </a:extLst>
            </p:cNvPr>
            <p:cNvCxnSpPr/>
            <p:nvPr/>
          </p:nvCxnSpPr>
          <p:spPr>
            <a:xfrm>
              <a:off x="4391906" y="5515376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13C3EB9F-9D59-4E41-854D-7907D47F80C8}"/>
                </a:ext>
              </a:extLst>
            </p:cNvPr>
            <p:cNvCxnSpPr/>
            <p:nvPr/>
          </p:nvCxnSpPr>
          <p:spPr>
            <a:xfrm>
              <a:off x="1532586" y="581159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EF1FC6AD-E5B7-4B3D-B889-1B55BAED3E6E}"/>
                </a:ext>
              </a:extLst>
            </p:cNvPr>
            <p:cNvCxnSpPr/>
            <p:nvPr/>
          </p:nvCxnSpPr>
          <p:spPr>
            <a:xfrm>
              <a:off x="4391906" y="5811590"/>
              <a:ext cx="2859320" cy="0"/>
            </a:xfrm>
            <a:prstGeom prst="straightConnector1">
              <a:avLst/>
            </a:prstGeom>
            <a:ln w="3175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BA43BB8-8B50-44DE-A72A-F7518743E2C6}"/>
              </a:ext>
            </a:extLst>
          </p:cNvPr>
          <p:cNvGrpSpPr/>
          <p:nvPr/>
        </p:nvGrpSpPr>
        <p:grpSpPr>
          <a:xfrm>
            <a:off x="7944994" y="3565997"/>
            <a:ext cx="1880061" cy="1136560"/>
            <a:chOff x="7944994" y="3565997"/>
            <a:chExt cx="1880061" cy="113656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58ED15FB-BD92-4DB2-BD5D-BB091D65C7EC}"/>
                    </a:ext>
                  </a:extLst>
                </p:cNvPr>
                <p:cNvSpPr txBox="1"/>
                <p:nvPr/>
              </p:nvSpPr>
              <p:spPr>
                <a:xfrm>
                  <a:off x="8988023" y="3836453"/>
                  <a:ext cx="837032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IN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IN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58ED15FB-BD92-4DB2-BD5D-BB091D65C7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88023" y="3836453"/>
                  <a:ext cx="837032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8191CC16-3A33-417F-8A31-3CE55E2BA3DD}"/>
                </a:ext>
              </a:extLst>
            </p:cNvPr>
            <p:cNvCxnSpPr/>
            <p:nvPr/>
          </p:nvCxnSpPr>
          <p:spPr>
            <a:xfrm flipV="1">
              <a:off x="7944994" y="3565997"/>
              <a:ext cx="1580827" cy="1136560"/>
            </a:xfrm>
            <a:prstGeom prst="line">
              <a:avLst/>
            </a:prstGeom>
            <a:ln w="57150">
              <a:solidFill>
                <a:srgbClr val="FFC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8D46D7D4-67A8-4C7B-8721-FD2B4650D8BA}"/>
                  </a:ext>
                </a:extLst>
              </p:cNvPr>
              <p:cNvSpPr txBox="1"/>
              <p:nvPr/>
            </p:nvSpPr>
            <p:spPr>
              <a:xfrm>
                <a:off x="2845632" y="2097695"/>
                <a:ext cx="131226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sz="28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8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sub>
                        <m:r>
                          <a:rPr lang="en-IN" sz="28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IN" sz="28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IN" sz="2800" dirty="0">
                    <a:solidFill>
                      <a:srgbClr val="002060"/>
                    </a:solidFill>
                  </a:rPr>
                  <a:t>?</a:t>
                </a:r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8D46D7D4-67A8-4C7B-8721-FD2B4650D8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5632" y="2097695"/>
                <a:ext cx="1312262" cy="523220"/>
              </a:xfrm>
              <a:prstGeom prst="rect">
                <a:avLst/>
              </a:prstGeom>
              <a:blipFill>
                <a:blip r:embed="rId12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1BE54C1-E98D-48BC-B788-FF0166AEBC92}"/>
              </a:ext>
            </a:extLst>
          </p:cNvPr>
          <p:cNvCxnSpPr>
            <a:cxnSpLocks/>
          </p:cNvCxnSpPr>
          <p:nvPr/>
        </p:nvCxnSpPr>
        <p:spPr>
          <a:xfrm flipV="1">
            <a:off x="8735407" y="3277366"/>
            <a:ext cx="0" cy="1856837"/>
          </a:xfrm>
          <a:prstGeom prst="line">
            <a:avLst/>
          </a:prstGeom>
          <a:ln w="57150">
            <a:solidFill>
              <a:srgbClr val="FFC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6CE018D-91B5-48AD-87A7-A999BAFCA0AC}"/>
                  </a:ext>
                </a:extLst>
              </p:cNvPr>
              <p:cNvSpPr txBox="1"/>
              <p:nvPr/>
            </p:nvSpPr>
            <p:spPr>
              <a:xfrm>
                <a:off x="3865244" y="1962144"/>
                <a:ext cx="1810949" cy="8308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b>
                          <m:r>
                            <a:rPr lang="en-IN" sz="2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IN" sz="2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en-IN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en-IN" sz="28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6CE018D-91B5-48AD-87A7-A999BAFCA0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5244" y="1962144"/>
                <a:ext cx="1810949" cy="83080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A1C0FD48-2446-42F7-8521-F00B11154193}"/>
                  </a:ext>
                </a:extLst>
              </p:cNvPr>
              <p:cNvSpPr txBox="1"/>
              <p:nvPr/>
            </p:nvSpPr>
            <p:spPr>
              <a:xfrm>
                <a:off x="599050" y="2702745"/>
                <a:ext cx="4883099" cy="7584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b>
                          <m:f>
                            <m:fPr>
                              <m:ctrlP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𝜽</m:t>
                          </m:r>
                        </m:sub>
                      </m:sSub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𝑷𝑬𝒄𝒐𝒔</m:t>
                      </m:r>
                      <m:f>
                        <m:fPr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𝑷𝑬𝒄𝒐𝒔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A1C0FD48-2446-42F7-8521-F00B111541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050" y="2702745"/>
                <a:ext cx="4883099" cy="75841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4EC4C140-051E-42E9-8DB3-7187842AF1A1}"/>
                  </a:ext>
                </a:extLst>
              </p:cNvPr>
              <p:cNvSpPr txBox="1"/>
              <p:nvPr/>
            </p:nvSpPr>
            <p:spPr>
              <a:xfrm>
                <a:off x="615459" y="3424249"/>
                <a:ext cx="4883099" cy="6237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b>
                          <m:f>
                            <m:fPr>
                              <m:ctrlP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en-IN" sz="2400" b="1" i="1" dirty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𝜽</m:t>
                          </m:r>
                        </m:sub>
                      </m:sSub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𝑷𝑬𝒄𝒐𝒔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4EC4C140-051E-42E9-8DB3-7187842AF1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459" y="3424249"/>
                <a:ext cx="4883099" cy="623761"/>
              </a:xfrm>
              <a:prstGeom prst="rect">
                <a:avLst/>
              </a:prstGeom>
              <a:blipFill>
                <a:blip r:embed="rId15"/>
                <a:stretch>
                  <a:fillRect b="-4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1EAABB92-268E-4AC2-98A6-78C7BF85B2BB}"/>
                  </a:ext>
                </a:extLst>
              </p:cNvPr>
              <p:cNvSpPr txBox="1"/>
              <p:nvPr/>
            </p:nvSpPr>
            <p:spPr>
              <a:xfrm>
                <a:off x="615459" y="4263093"/>
                <a:ext cx="2956955" cy="5064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⃗"/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</m:acc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⃗"/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</m:acc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1EAABB92-268E-4AC2-98A6-78C7BF85B2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459" y="4263093"/>
                <a:ext cx="2956955" cy="50642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90E422BA-3915-4F97-9CD0-569E303CE845}"/>
              </a:ext>
            </a:extLst>
          </p:cNvPr>
          <p:cNvSpPr txBox="1"/>
          <p:nvPr/>
        </p:nvSpPr>
        <p:spPr>
          <a:xfrm>
            <a:off x="299059" y="231914"/>
            <a:ext cx="8229497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Potential Energy of an Electric Dipole in a uniform Electric field</a:t>
            </a:r>
            <a:r>
              <a:rPr lang="en-IN" sz="24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26348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75" grpId="0"/>
      <p:bldP spid="85" grpId="0"/>
      <p:bldP spid="83" grpId="0"/>
      <p:bldP spid="84" grpId="0"/>
      <p:bldP spid="8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E7330572-89A6-4758-BA33-0DDACBE2F524}"/>
              </a:ext>
            </a:extLst>
          </p:cNvPr>
          <p:cNvGrpSpPr/>
          <p:nvPr/>
        </p:nvGrpSpPr>
        <p:grpSpPr>
          <a:xfrm>
            <a:off x="545136" y="1367643"/>
            <a:ext cx="11291163" cy="2862322"/>
            <a:chOff x="512876" y="1301454"/>
            <a:chExt cx="11291163" cy="286232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07428FA-DE96-40CC-953A-6966C8462CB9}"/>
                </a:ext>
              </a:extLst>
            </p:cNvPr>
            <p:cNvSpPr txBox="1"/>
            <p:nvPr/>
          </p:nvSpPr>
          <p:spPr>
            <a:xfrm>
              <a:off x="512876" y="1301454"/>
              <a:ext cx="376579" cy="2862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solidFill>
                    <a:srgbClr val="002060"/>
                  </a:solidFill>
                </a:rPr>
                <a:t>+++++++++</a:t>
              </a:r>
              <a:endParaRPr lang="en-IN" sz="2000" dirty="0">
                <a:solidFill>
                  <a:srgbClr val="002060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4317EB7-71F5-4BE5-ADE2-0E891DE16527}"/>
                </a:ext>
              </a:extLst>
            </p:cNvPr>
            <p:cNvSpPr txBox="1"/>
            <p:nvPr/>
          </p:nvSpPr>
          <p:spPr>
            <a:xfrm>
              <a:off x="11554209" y="1352809"/>
              <a:ext cx="249830" cy="25545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solidFill>
                    <a:srgbClr val="002060"/>
                  </a:solidFill>
                </a:rPr>
                <a:t>--------</a:t>
              </a:r>
              <a:endParaRPr lang="en-IN" sz="2000" dirty="0">
                <a:solidFill>
                  <a:srgbClr val="002060"/>
                </a:solidFill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BEA1CD6-6A95-4210-8A03-473FB39C5BE8}"/>
                </a:ext>
              </a:extLst>
            </p:cNvPr>
            <p:cNvGrpSpPr/>
            <p:nvPr/>
          </p:nvGrpSpPr>
          <p:grpSpPr>
            <a:xfrm>
              <a:off x="771593" y="1472381"/>
              <a:ext cx="10648814" cy="2434973"/>
              <a:chOff x="1532586" y="2395470"/>
              <a:chExt cx="5718640" cy="3416120"/>
            </a:xfrm>
          </p:grpSpPr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C5620AF1-EC7E-48AE-8905-16375982547C}"/>
                  </a:ext>
                </a:extLst>
              </p:cNvPr>
              <p:cNvCxnSpPr/>
              <p:nvPr/>
            </p:nvCxnSpPr>
            <p:spPr>
              <a:xfrm>
                <a:off x="1532586" y="2395470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9DA3705A-64D5-4433-9BAA-2813DD71798B}"/>
                  </a:ext>
                </a:extLst>
              </p:cNvPr>
              <p:cNvCxnSpPr/>
              <p:nvPr/>
            </p:nvCxnSpPr>
            <p:spPr>
              <a:xfrm>
                <a:off x="4391906" y="2395470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A8E29BAB-9132-42A0-B675-1B0C421A1DB6}"/>
                  </a:ext>
                </a:extLst>
              </p:cNvPr>
              <p:cNvCxnSpPr/>
              <p:nvPr/>
            </p:nvCxnSpPr>
            <p:spPr>
              <a:xfrm>
                <a:off x="1532586" y="267880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5B0726F7-85D6-4E4E-BCF5-3742FB0C0737}"/>
                  </a:ext>
                </a:extLst>
              </p:cNvPr>
              <p:cNvCxnSpPr/>
              <p:nvPr/>
            </p:nvCxnSpPr>
            <p:spPr>
              <a:xfrm>
                <a:off x="4391906" y="267880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B9A84071-5655-4FA3-8294-9CC296473733}"/>
                  </a:ext>
                </a:extLst>
              </p:cNvPr>
              <p:cNvCxnSpPr/>
              <p:nvPr/>
            </p:nvCxnSpPr>
            <p:spPr>
              <a:xfrm>
                <a:off x="1532586" y="291062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03036E32-3217-4500-AFDF-AED1BFCCD3F2}"/>
                  </a:ext>
                </a:extLst>
              </p:cNvPr>
              <p:cNvCxnSpPr/>
              <p:nvPr/>
            </p:nvCxnSpPr>
            <p:spPr>
              <a:xfrm>
                <a:off x="4391906" y="291062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676A2DE0-EB08-4700-9FA4-101B52A43930}"/>
                  </a:ext>
                </a:extLst>
              </p:cNvPr>
              <p:cNvCxnSpPr/>
              <p:nvPr/>
            </p:nvCxnSpPr>
            <p:spPr>
              <a:xfrm>
                <a:off x="1532586" y="314244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20633088-433E-47BA-8BF3-616E5A9F78BA}"/>
                  </a:ext>
                </a:extLst>
              </p:cNvPr>
              <p:cNvCxnSpPr/>
              <p:nvPr/>
            </p:nvCxnSpPr>
            <p:spPr>
              <a:xfrm>
                <a:off x="4391906" y="314244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321EB9FD-5429-4D5C-952B-359AC5B67FA1}"/>
                  </a:ext>
                </a:extLst>
              </p:cNvPr>
              <p:cNvCxnSpPr/>
              <p:nvPr/>
            </p:nvCxnSpPr>
            <p:spPr>
              <a:xfrm>
                <a:off x="1532586" y="3416121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D36E30BB-BA2E-4686-9FF2-AF97818E4C5B}"/>
                  </a:ext>
                </a:extLst>
              </p:cNvPr>
              <p:cNvCxnSpPr/>
              <p:nvPr/>
            </p:nvCxnSpPr>
            <p:spPr>
              <a:xfrm>
                <a:off x="4391906" y="3416121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23E599C4-9B8E-4900-87F4-C3EC7E6B7F1F}"/>
                  </a:ext>
                </a:extLst>
              </p:cNvPr>
              <p:cNvCxnSpPr/>
              <p:nvPr/>
            </p:nvCxnSpPr>
            <p:spPr>
              <a:xfrm>
                <a:off x="1532586" y="3699456"/>
                <a:ext cx="285932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C8AEA935-E60E-4C64-A645-6078AEF40E43}"/>
                  </a:ext>
                </a:extLst>
              </p:cNvPr>
              <p:cNvCxnSpPr/>
              <p:nvPr/>
            </p:nvCxnSpPr>
            <p:spPr>
              <a:xfrm>
                <a:off x="4391906" y="3699456"/>
                <a:ext cx="285932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498AACF6-A6B5-4F07-8386-CA06DF76EEFA}"/>
                  </a:ext>
                </a:extLst>
              </p:cNvPr>
              <p:cNvCxnSpPr/>
              <p:nvPr/>
            </p:nvCxnSpPr>
            <p:spPr>
              <a:xfrm>
                <a:off x="1532586" y="4008549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E204BFC4-C2A6-4E64-B0C2-402A53B80291}"/>
                  </a:ext>
                </a:extLst>
              </p:cNvPr>
              <p:cNvCxnSpPr/>
              <p:nvPr/>
            </p:nvCxnSpPr>
            <p:spPr>
              <a:xfrm>
                <a:off x="4391906" y="4008549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5DCD485A-77CC-4171-A77A-1A1FA6A90628}"/>
                  </a:ext>
                </a:extLst>
              </p:cNvPr>
              <p:cNvCxnSpPr/>
              <p:nvPr/>
            </p:nvCxnSpPr>
            <p:spPr>
              <a:xfrm>
                <a:off x="1532586" y="427900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8C4FBBCC-D3BE-4106-A42E-866228318B9C}"/>
                  </a:ext>
                </a:extLst>
              </p:cNvPr>
              <p:cNvCxnSpPr/>
              <p:nvPr/>
            </p:nvCxnSpPr>
            <p:spPr>
              <a:xfrm>
                <a:off x="4391906" y="427900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5850BC39-C7DE-4A76-B10A-BD3337A29077}"/>
                  </a:ext>
                </a:extLst>
              </p:cNvPr>
              <p:cNvCxnSpPr/>
              <p:nvPr/>
            </p:nvCxnSpPr>
            <p:spPr>
              <a:xfrm>
                <a:off x="1532586" y="4562340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86265B2E-70CC-434A-AE11-91C7874BA847}"/>
                  </a:ext>
                </a:extLst>
              </p:cNvPr>
              <p:cNvCxnSpPr/>
              <p:nvPr/>
            </p:nvCxnSpPr>
            <p:spPr>
              <a:xfrm>
                <a:off x="4391906" y="4562340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A400463E-5467-4FF4-A125-D1DD2496EEBD}"/>
                  </a:ext>
                </a:extLst>
              </p:cNvPr>
              <p:cNvCxnSpPr/>
              <p:nvPr/>
            </p:nvCxnSpPr>
            <p:spPr>
              <a:xfrm>
                <a:off x="1532586" y="4871433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BAEA9237-AE53-468D-842D-7539C375EDA2}"/>
                  </a:ext>
                </a:extLst>
              </p:cNvPr>
              <p:cNvCxnSpPr/>
              <p:nvPr/>
            </p:nvCxnSpPr>
            <p:spPr>
              <a:xfrm>
                <a:off x="4391906" y="4871433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3587568A-C3AB-4B5C-B225-E9E842E1A596}"/>
                  </a:ext>
                </a:extLst>
              </p:cNvPr>
              <p:cNvCxnSpPr/>
              <p:nvPr/>
            </p:nvCxnSpPr>
            <p:spPr>
              <a:xfrm>
                <a:off x="1532586" y="5180526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EE6BAE15-0A21-427D-B796-B904081397A5}"/>
                  </a:ext>
                </a:extLst>
              </p:cNvPr>
              <p:cNvCxnSpPr/>
              <p:nvPr/>
            </p:nvCxnSpPr>
            <p:spPr>
              <a:xfrm>
                <a:off x="4391906" y="5180526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41321786-D5D1-415C-AEF8-FEE6F2EA568C}"/>
                  </a:ext>
                </a:extLst>
              </p:cNvPr>
              <p:cNvCxnSpPr/>
              <p:nvPr/>
            </p:nvCxnSpPr>
            <p:spPr>
              <a:xfrm>
                <a:off x="1532586" y="5515376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5E88D22B-8835-4B14-A0A2-EB3F462ED14A}"/>
                  </a:ext>
                </a:extLst>
              </p:cNvPr>
              <p:cNvCxnSpPr/>
              <p:nvPr/>
            </p:nvCxnSpPr>
            <p:spPr>
              <a:xfrm>
                <a:off x="4391906" y="5515376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9AB7B4D2-90C2-4596-B5AD-53CE25BE981A}"/>
                  </a:ext>
                </a:extLst>
              </p:cNvPr>
              <p:cNvCxnSpPr/>
              <p:nvPr/>
            </p:nvCxnSpPr>
            <p:spPr>
              <a:xfrm>
                <a:off x="1532586" y="5811590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7B6A017A-CEBA-460D-9158-78069985B137}"/>
                  </a:ext>
                </a:extLst>
              </p:cNvPr>
              <p:cNvCxnSpPr/>
              <p:nvPr/>
            </p:nvCxnSpPr>
            <p:spPr>
              <a:xfrm>
                <a:off x="4391906" y="5811590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28EEAD5-B5A6-44B0-A59F-566ACFFE80B0}"/>
              </a:ext>
            </a:extLst>
          </p:cNvPr>
          <p:cNvGrpSpPr/>
          <p:nvPr/>
        </p:nvGrpSpPr>
        <p:grpSpPr>
          <a:xfrm rot="5400000">
            <a:off x="2037381" y="1577444"/>
            <a:ext cx="589183" cy="2178738"/>
            <a:chOff x="1188351" y="2015070"/>
            <a:chExt cx="744035" cy="2751366"/>
          </a:xfrm>
        </p:grpSpPr>
        <p:sp>
          <p:nvSpPr>
            <p:cNvPr id="3" name="Dipole">
              <a:extLst>
                <a:ext uri="{FF2B5EF4-FFF2-40B4-BE49-F238E27FC236}">
                  <a16:creationId xmlns:a16="http://schemas.microsoft.com/office/drawing/2014/main" id="{B5A495CB-8AD3-4991-9A90-FA9876E3AAC2}"/>
                </a:ext>
              </a:extLst>
            </p:cNvPr>
            <p:cNvSpPr/>
            <p:nvPr/>
          </p:nvSpPr>
          <p:spPr>
            <a:xfrm rot="5400000">
              <a:off x="362471" y="3256877"/>
              <a:ext cx="2571840" cy="447277"/>
            </a:xfrm>
            <a:custGeom>
              <a:avLst/>
              <a:gdLst>
                <a:gd name="connsiteX0" fmla="*/ 254000 w 2921000"/>
                <a:gd name="connsiteY0" fmla="*/ 0 h 508000"/>
                <a:gd name="connsiteX1" fmla="*/ 508000 w 2921000"/>
                <a:gd name="connsiteY1" fmla="*/ 254000 h 508000"/>
                <a:gd name="connsiteX2" fmla="*/ 2413000 w 2921000"/>
                <a:gd name="connsiteY2" fmla="*/ 254000 h 508000"/>
                <a:gd name="connsiteX3" fmla="*/ 2667000 w 2921000"/>
                <a:gd name="connsiteY3" fmla="*/ 0 h 508000"/>
                <a:gd name="connsiteX4" fmla="*/ 2921000 w 2921000"/>
                <a:gd name="connsiteY4" fmla="*/ 254000 h 508000"/>
                <a:gd name="connsiteX5" fmla="*/ 2667000 w 2921000"/>
                <a:gd name="connsiteY5" fmla="*/ 508000 h 508000"/>
                <a:gd name="connsiteX6" fmla="*/ 2432961 w 2921000"/>
                <a:gd name="connsiteY6" fmla="*/ 352868 h 508000"/>
                <a:gd name="connsiteX7" fmla="*/ 2425820 w 2921000"/>
                <a:gd name="connsiteY7" fmla="*/ 317500 h 508000"/>
                <a:gd name="connsiteX8" fmla="*/ 495180 w 2921000"/>
                <a:gd name="connsiteY8" fmla="*/ 317500 h 508000"/>
                <a:gd name="connsiteX9" fmla="*/ 488039 w 2921000"/>
                <a:gd name="connsiteY9" fmla="*/ 352868 h 508000"/>
                <a:gd name="connsiteX10" fmla="*/ 254000 w 2921000"/>
                <a:gd name="connsiteY10" fmla="*/ 508000 h 508000"/>
                <a:gd name="connsiteX11" fmla="*/ 0 w 2921000"/>
                <a:gd name="connsiteY11" fmla="*/ 254000 h 508000"/>
                <a:gd name="connsiteX12" fmla="*/ 254000 w 2921000"/>
                <a:gd name="connsiteY12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21000" h="508000">
                  <a:moveTo>
                    <a:pt x="254000" y="0"/>
                  </a:moveTo>
                  <a:cubicBezTo>
                    <a:pt x="394280" y="0"/>
                    <a:pt x="508000" y="113720"/>
                    <a:pt x="508000" y="254000"/>
                  </a:cubicBezTo>
                  <a:lnTo>
                    <a:pt x="2413000" y="254000"/>
                  </a:lnTo>
                  <a:cubicBezTo>
                    <a:pt x="2413000" y="113720"/>
                    <a:pt x="2526720" y="0"/>
                    <a:pt x="2667000" y="0"/>
                  </a:cubicBezTo>
                  <a:cubicBezTo>
                    <a:pt x="2807280" y="0"/>
                    <a:pt x="2921000" y="113720"/>
                    <a:pt x="2921000" y="254000"/>
                  </a:cubicBezTo>
                  <a:cubicBezTo>
                    <a:pt x="2921000" y="394280"/>
                    <a:pt x="2807280" y="508000"/>
                    <a:pt x="2667000" y="508000"/>
                  </a:cubicBezTo>
                  <a:cubicBezTo>
                    <a:pt x="2561790" y="508000"/>
                    <a:pt x="2471520" y="444033"/>
                    <a:pt x="2432961" y="352868"/>
                  </a:cubicBezTo>
                  <a:lnTo>
                    <a:pt x="2425820" y="317500"/>
                  </a:lnTo>
                  <a:lnTo>
                    <a:pt x="495180" y="317500"/>
                  </a:lnTo>
                  <a:lnTo>
                    <a:pt x="488039" y="352868"/>
                  </a:lnTo>
                  <a:cubicBezTo>
                    <a:pt x="449480" y="444033"/>
                    <a:pt x="359210" y="508000"/>
                    <a:pt x="254000" y="508000"/>
                  </a:cubicBezTo>
                  <a:cubicBezTo>
                    <a:pt x="113720" y="508000"/>
                    <a:pt x="0" y="394280"/>
                    <a:pt x="0" y="254000"/>
                  </a:cubicBezTo>
                  <a:cubicBezTo>
                    <a:pt x="0" y="113720"/>
                    <a:pt x="113720" y="0"/>
                    <a:pt x="25400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28795" h="228795"/>
              <a:bevelB w="228795" h="228795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  <a:highlight>
                  <a:srgbClr val="FF9900"/>
                </a:highlight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52FDC54-507E-4434-84D2-37E9FFB7067D}"/>
                </a:ext>
              </a:extLst>
            </p:cNvPr>
            <p:cNvSpPr txBox="1"/>
            <p:nvPr/>
          </p:nvSpPr>
          <p:spPr>
            <a:xfrm rot="21396241">
              <a:off x="1485108" y="2015070"/>
              <a:ext cx="447278" cy="6607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800" b="1" dirty="0">
                  <a:solidFill>
                    <a:srgbClr val="002060"/>
                  </a:solidFill>
                </a:rPr>
                <a:t>+</a:t>
              </a:r>
              <a:endParaRPr lang="en-IN" sz="2800" dirty="0">
                <a:solidFill>
                  <a:srgbClr val="00206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1A805FD-3095-4893-AA20-9F65C3791C7B}"/>
                </a:ext>
              </a:extLst>
            </p:cNvPr>
            <p:cNvSpPr txBox="1"/>
            <p:nvPr/>
          </p:nvSpPr>
          <p:spPr>
            <a:xfrm rot="16390390">
              <a:off x="1295080" y="4152879"/>
              <a:ext cx="447278" cy="6607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800" b="1" dirty="0">
                  <a:solidFill>
                    <a:srgbClr val="002060"/>
                  </a:solidFill>
                </a:rPr>
                <a:t>_</a:t>
              </a:r>
              <a:endParaRPr lang="en-IN" sz="2800" dirty="0">
                <a:solidFill>
                  <a:srgbClr val="002060"/>
                </a:solidFill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2958BBCB-E947-40DE-8C84-7A412AADB13C}"/>
              </a:ext>
            </a:extLst>
          </p:cNvPr>
          <p:cNvSpPr txBox="1"/>
          <p:nvPr/>
        </p:nvSpPr>
        <p:spPr>
          <a:xfrm>
            <a:off x="204062" y="229829"/>
            <a:ext cx="8229497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Potential Energy of an Electric Dipole in a uniform Electric field</a:t>
            </a:r>
            <a:r>
              <a:rPr lang="en-IN" sz="2400" dirty="0">
                <a:solidFill>
                  <a:schemeClr val="bg1"/>
                </a:solidFill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3A10208-D8D2-404C-8734-F203926FA1DC}"/>
                  </a:ext>
                </a:extLst>
              </p:cNvPr>
              <p:cNvSpPr txBox="1"/>
              <p:nvPr/>
            </p:nvSpPr>
            <p:spPr>
              <a:xfrm>
                <a:off x="46583" y="4075803"/>
                <a:ext cx="3984285" cy="5064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⃗"/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</m:acc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⃗"/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</m:acc>
                      <m:r>
                        <m:rPr>
                          <m:sty m:val="p"/>
                        </m:rPr>
                        <a:rPr lang="en-IN" sz="2400" b="0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IN" sz="2400" b="0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0=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</m:acc>
                      <m:acc>
                        <m:accPr>
                          <m:chr m:val="⃗"/>
                          <m:ctrlP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</m:acc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3A10208-D8D2-404C-8734-F203926FA1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83" y="4075803"/>
                <a:ext cx="3984285" cy="5064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1F188A3F-D32C-4C15-9D0E-0B3A2A364D99}"/>
              </a:ext>
            </a:extLst>
          </p:cNvPr>
          <p:cNvGrpSpPr/>
          <p:nvPr/>
        </p:nvGrpSpPr>
        <p:grpSpPr>
          <a:xfrm>
            <a:off x="4887834" y="1589855"/>
            <a:ext cx="589183" cy="2178738"/>
            <a:chOff x="1188351" y="2015070"/>
            <a:chExt cx="744035" cy="2751366"/>
          </a:xfrm>
        </p:grpSpPr>
        <p:sp>
          <p:nvSpPr>
            <p:cNvPr id="42" name="Dipole">
              <a:extLst>
                <a:ext uri="{FF2B5EF4-FFF2-40B4-BE49-F238E27FC236}">
                  <a16:creationId xmlns:a16="http://schemas.microsoft.com/office/drawing/2014/main" id="{E931265B-A174-4AD1-B7DE-130A6CD0AF7F}"/>
                </a:ext>
              </a:extLst>
            </p:cNvPr>
            <p:cNvSpPr/>
            <p:nvPr/>
          </p:nvSpPr>
          <p:spPr>
            <a:xfrm rot="5400000">
              <a:off x="362471" y="3256877"/>
              <a:ext cx="2571840" cy="447277"/>
            </a:xfrm>
            <a:custGeom>
              <a:avLst/>
              <a:gdLst>
                <a:gd name="connsiteX0" fmla="*/ 254000 w 2921000"/>
                <a:gd name="connsiteY0" fmla="*/ 0 h 508000"/>
                <a:gd name="connsiteX1" fmla="*/ 508000 w 2921000"/>
                <a:gd name="connsiteY1" fmla="*/ 254000 h 508000"/>
                <a:gd name="connsiteX2" fmla="*/ 2413000 w 2921000"/>
                <a:gd name="connsiteY2" fmla="*/ 254000 h 508000"/>
                <a:gd name="connsiteX3" fmla="*/ 2667000 w 2921000"/>
                <a:gd name="connsiteY3" fmla="*/ 0 h 508000"/>
                <a:gd name="connsiteX4" fmla="*/ 2921000 w 2921000"/>
                <a:gd name="connsiteY4" fmla="*/ 254000 h 508000"/>
                <a:gd name="connsiteX5" fmla="*/ 2667000 w 2921000"/>
                <a:gd name="connsiteY5" fmla="*/ 508000 h 508000"/>
                <a:gd name="connsiteX6" fmla="*/ 2432961 w 2921000"/>
                <a:gd name="connsiteY6" fmla="*/ 352868 h 508000"/>
                <a:gd name="connsiteX7" fmla="*/ 2425820 w 2921000"/>
                <a:gd name="connsiteY7" fmla="*/ 317500 h 508000"/>
                <a:gd name="connsiteX8" fmla="*/ 495180 w 2921000"/>
                <a:gd name="connsiteY8" fmla="*/ 317500 h 508000"/>
                <a:gd name="connsiteX9" fmla="*/ 488039 w 2921000"/>
                <a:gd name="connsiteY9" fmla="*/ 352868 h 508000"/>
                <a:gd name="connsiteX10" fmla="*/ 254000 w 2921000"/>
                <a:gd name="connsiteY10" fmla="*/ 508000 h 508000"/>
                <a:gd name="connsiteX11" fmla="*/ 0 w 2921000"/>
                <a:gd name="connsiteY11" fmla="*/ 254000 h 508000"/>
                <a:gd name="connsiteX12" fmla="*/ 254000 w 2921000"/>
                <a:gd name="connsiteY12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21000" h="508000">
                  <a:moveTo>
                    <a:pt x="254000" y="0"/>
                  </a:moveTo>
                  <a:cubicBezTo>
                    <a:pt x="394280" y="0"/>
                    <a:pt x="508000" y="113720"/>
                    <a:pt x="508000" y="254000"/>
                  </a:cubicBezTo>
                  <a:lnTo>
                    <a:pt x="2413000" y="254000"/>
                  </a:lnTo>
                  <a:cubicBezTo>
                    <a:pt x="2413000" y="113720"/>
                    <a:pt x="2526720" y="0"/>
                    <a:pt x="2667000" y="0"/>
                  </a:cubicBezTo>
                  <a:cubicBezTo>
                    <a:pt x="2807280" y="0"/>
                    <a:pt x="2921000" y="113720"/>
                    <a:pt x="2921000" y="254000"/>
                  </a:cubicBezTo>
                  <a:cubicBezTo>
                    <a:pt x="2921000" y="394280"/>
                    <a:pt x="2807280" y="508000"/>
                    <a:pt x="2667000" y="508000"/>
                  </a:cubicBezTo>
                  <a:cubicBezTo>
                    <a:pt x="2561790" y="508000"/>
                    <a:pt x="2471520" y="444033"/>
                    <a:pt x="2432961" y="352868"/>
                  </a:cubicBezTo>
                  <a:lnTo>
                    <a:pt x="2425820" y="317500"/>
                  </a:lnTo>
                  <a:lnTo>
                    <a:pt x="495180" y="317500"/>
                  </a:lnTo>
                  <a:lnTo>
                    <a:pt x="488039" y="352868"/>
                  </a:lnTo>
                  <a:cubicBezTo>
                    <a:pt x="449480" y="444033"/>
                    <a:pt x="359210" y="508000"/>
                    <a:pt x="254000" y="508000"/>
                  </a:cubicBezTo>
                  <a:cubicBezTo>
                    <a:pt x="113720" y="508000"/>
                    <a:pt x="0" y="394280"/>
                    <a:pt x="0" y="254000"/>
                  </a:cubicBezTo>
                  <a:cubicBezTo>
                    <a:pt x="0" y="113720"/>
                    <a:pt x="113720" y="0"/>
                    <a:pt x="25400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28795" h="228795"/>
              <a:bevelB w="228795" h="228795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  <a:highlight>
                  <a:srgbClr val="FF9900"/>
                </a:highlight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A777434-576D-48E0-9BA3-5431F022F266}"/>
                </a:ext>
              </a:extLst>
            </p:cNvPr>
            <p:cNvSpPr txBox="1"/>
            <p:nvPr/>
          </p:nvSpPr>
          <p:spPr>
            <a:xfrm rot="21396241">
              <a:off x="1485108" y="2015070"/>
              <a:ext cx="447278" cy="6607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800" b="1" dirty="0">
                  <a:solidFill>
                    <a:srgbClr val="002060"/>
                  </a:solidFill>
                </a:rPr>
                <a:t>+</a:t>
              </a:r>
              <a:endParaRPr lang="en-IN" sz="2800" dirty="0">
                <a:solidFill>
                  <a:srgbClr val="002060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53D2E5C-8D8E-44D1-A336-CD150A425CF2}"/>
                </a:ext>
              </a:extLst>
            </p:cNvPr>
            <p:cNvSpPr txBox="1"/>
            <p:nvPr/>
          </p:nvSpPr>
          <p:spPr>
            <a:xfrm rot="16390390">
              <a:off x="1295080" y="4152880"/>
              <a:ext cx="447278" cy="6607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800" b="1" dirty="0">
                  <a:solidFill>
                    <a:srgbClr val="002060"/>
                  </a:solidFill>
                </a:rPr>
                <a:t>_</a:t>
              </a:r>
              <a:endParaRPr lang="en-IN" sz="2800" dirty="0">
                <a:solidFill>
                  <a:srgbClr val="00206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8E2AA3E-0E16-42BE-B248-DE6E90502382}"/>
                  </a:ext>
                </a:extLst>
              </p:cNvPr>
              <p:cNvSpPr txBox="1"/>
              <p:nvPr/>
            </p:nvSpPr>
            <p:spPr>
              <a:xfrm>
                <a:off x="545136" y="805046"/>
                <a:ext cx="2956955" cy="5064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⃗"/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</m:acc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⃗"/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</m:acc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8E2AA3E-0E16-42BE-B248-DE6E90502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36" y="805046"/>
                <a:ext cx="2956955" cy="5064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58CA250-FF21-4137-9D50-9125A530FF45}"/>
                  </a:ext>
                </a:extLst>
              </p:cNvPr>
              <p:cNvSpPr txBox="1"/>
              <p:nvPr/>
            </p:nvSpPr>
            <p:spPr>
              <a:xfrm>
                <a:off x="3082891" y="4575982"/>
                <a:ext cx="3984285" cy="7199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⃗"/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</m:acc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⃗"/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</m:acc>
                      <m:r>
                        <m:rPr>
                          <m:sty m:val="p"/>
                        </m:rPr>
                        <a:rPr lang="en-IN" sz="2400" b="0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f>
                        <m:fPr>
                          <m:ctrlPr>
                            <a:rPr lang="en-IN" sz="24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IN" sz="24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sz="2400" b="0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58CA250-FF21-4137-9D50-9125A530FF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2891" y="4575982"/>
                <a:ext cx="3984285" cy="7199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7" name="Group 46">
            <a:extLst>
              <a:ext uri="{FF2B5EF4-FFF2-40B4-BE49-F238E27FC236}">
                <a16:creationId xmlns:a16="http://schemas.microsoft.com/office/drawing/2014/main" id="{582E2BDD-BACE-4F4E-BEF3-BC043B469C02}"/>
              </a:ext>
            </a:extLst>
          </p:cNvPr>
          <p:cNvGrpSpPr/>
          <p:nvPr/>
        </p:nvGrpSpPr>
        <p:grpSpPr>
          <a:xfrm rot="16200000">
            <a:off x="7465152" y="1619784"/>
            <a:ext cx="589183" cy="2178739"/>
            <a:chOff x="1188350" y="2015069"/>
            <a:chExt cx="744035" cy="2751367"/>
          </a:xfrm>
        </p:grpSpPr>
        <p:sp>
          <p:nvSpPr>
            <p:cNvPr id="48" name="Dipole">
              <a:extLst>
                <a:ext uri="{FF2B5EF4-FFF2-40B4-BE49-F238E27FC236}">
                  <a16:creationId xmlns:a16="http://schemas.microsoft.com/office/drawing/2014/main" id="{DEEBAA88-1462-4489-B527-E976EFACED91}"/>
                </a:ext>
              </a:extLst>
            </p:cNvPr>
            <p:cNvSpPr/>
            <p:nvPr/>
          </p:nvSpPr>
          <p:spPr>
            <a:xfrm rot="5400000">
              <a:off x="362471" y="3256877"/>
              <a:ext cx="2571840" cy="447277"/>
            </a:xfrm>
            <a:custGeom>
              <a:avLst/>
              <a:gdLst>
                <a:gd name="connsiteX0" fmla="*/ 254000 w 2921000"/>
                <a:gd name="connsiteY0" fmla="*/ 0 h 508000"/>
                <a:gd name="connsiteX1" fmla="*/ 508000 w 2921000"/>
                <a:gd name="connsiteY1" fmla="*/ 254000 h 508000"/>
                <a:gd name="connsiteX2" fmla="*/ 2413000 w 2921000"/>
                <a:gd name="connsiteY2" fmla="*/ 254000 h 508000"/>
                <a:gd name="connsiteX3" fmla="*/ 2667000 w 2921000"/>
                <a:gd name="connsiteY3" fmla="*/ 0 h 508000"/>
                <a:gd name="connsiteX4" fmla="*/ 2921000 w 2921000"/>
                <a:gd name="connsiteY4" fmla="*/ 254000 h 508000"/>
                <a:gd name="connsiteX5" fmla="*/ 2667000 w 2921000"/>
                <a:gd name="connsiteY5" fmla="*/ 508000 h 508000"/>
                <a:gd name="connsiteX6" fmla="*/ 2432961 w 2921000"/>
                <a:gd name="connsiteY6" fmla="*/ 352868 h 508000"/>
                <a:gd name="connsiteX7" fmla="*/ 2425820 w 2921000"/>
                <a:gd name="connsiteY7" fmla="*/ 317500 h 508000"/>
                <a:gd name="connsiteX8" fmla="*/ 495180 w 2921000"/>
                <a:gd name="connsiteY8" fmla="*/ 317500 h 508000"/>
                <a:gd name="connsiteX9" fmla="*/ 488039 w 2921000"/>
                <a:gd name="connsiteY9" fmla="*/ 352868 h 508000"/>
                <a:gd name="connsiteX10" fmla="*/ 254000 w 2921000"/>
                <a:gd name="connsiteY10" fmla="*/ 508000 h 508000"/>
                <a:gd name="connsiteX11" fmla="*/ 0 w 2921000"/>
                <a:gd name="connsiteY11" fmla="*/ 254000 h 508000"/>
                <a:gd name="connsiteX12" fmla="*/ 254000 w 2921000"/>
                <a:gd name="connsiteY12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21000" h="508000">
                  <a:moveTo>
                    <a:pt x="254000" y="0"/>
                  </a:moveTo>
                  <a:cubicBezTo>
                    <a:pt x="394280" y="0"/>
                    <a:pt x="508000" y="113720"/>
                    <a:pt x="508000" y="254000"/>
                  </a:cubicBezTo>
                  <a:lnTo>
                    <a:pt x="2413000" y="254000"/>
                  </a:lnTo>
                  <a:cubicBezTo>
                    <a:pt x="2413000" y="113720"/>
                    <a:pt x="2526720" y="0"/>
                    <a:pt x="2667000" y="0"/>
                  </a:cubicBezTo>
                  <a:cubicBezTo>
                    <a:pt x="2807280" y="0"/>
                    <a:pt x="2921000" y="113720"/>
                    <a:pt x="2921000" y="254000"/>
                  </a:cubicBezTo>
                  <a:cubicBezTo>
                    <a:pt x="2921000" y="394280"/>
                    <a:pt x="2807280" y="508000"/>
                    <a:pt x="2667000" y="508000"/>
                  </a:cubicBezTo>
                  <a:cubicBezTo>
                    <a:pt x="2561790" y="508000"/>
                    <a:pt x="2471520" y="444033"/>
                    <a:pt x="2432961" y="352868"/>
                  </a:cubicBezTo>
                  <a:lnTo>
                    <a:pt x="2425820" y="317500"/>
                  </a:lnTo>
                  <a:lnTo>
                    <a:pt x="495180" y="317500"/>
                  </a:lnTo>
                  <a:lnTo>
                    <a:pt x="488039" y="352868"/>
                  </a:lnTo>
                  <a:cubicBezTo>
                    <a:pt x="449480" y="444033"/>
                    <a:pt x="359210" y="508000"/>
                    <a:pt x="254000" y="508000"/>
                  </a:cubicBezTo>
                  <a:cubicBezTo>
                    <a:pt x="113720" y="508000"/>
                    <a:pt x="0" y="394280"/>
                    <a:pt x="0" y="254000"/>
                  </a:cubicBezTo>
                  <a:cubicBezTo>
                    <a:pt x="0" y="113720"/>
                    <a:pt x="113720" y="0"/>
                    <a:pt x="25400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28795" h="228795"/>
              <a:bevelB w="228795" h="228795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  <a:highlight>
                  <a:srgbClr val="FF9900"/>
                </a:highlight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70F6F6E-9B5D-4E10-A677-42A516616BE0}"/>
                </a:ext>
              </a:extLst>
            </p:cNvPr>
            <p:cNvSpPr txBox="1"/>
            <p:nvPr/>
          </p:nvSpPr>
          <p:spPr>
            <a:xfrm rot="21396241">
              <a:off x="1485107" y="2015069"/>
              <a:ext cx="447278" cy="6607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800" b="1" dirty="0">
                  <a:solidFill>
                    <a:srgbClr val="002060"/>
                  </a:solidFill>
                </a:rPr>
                <a:t>+</a:t>
              </a:r>
              <a:endParaRPr lang="en-IN" sz="2800" dirty="0">
                <a:solidFill>
                  <a:srgbClr val="002060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5127017-5F7E-4489-9413-5242E9CD5BE8}"/>
                </a:ext>
              </a:extLst>
            </p:cNvPr>
            <p:cNvSpPr txBox="1"/>
            <p:nvPr/>
          </p:nvSpPr>
          <p:spPr>
            <a:xfrm rot="16390390">
              <a:off x="1295079" y="4152879"/>
              <a:ext cx="447278" cy="6607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800" b="1" dirty="0">
                  <a:solidFill>
                    <a:srgbClr val="002060"/>
                  </a:solidFill>
                </a:rPr>
                <a:t>_</a:t>
              </a:r>
              <a:endParaRPr lang="en-IN" sz="2800" dirty="0">
                <a:solidFill>
                  <a:srgbClr val="00206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4BBDE7CD-3583-455A-81A8-96FB47FDE594}"/>
                  </a:ext>
                </a:extLst>
              </p:cNvPr>
              <p:cNvSpPr txBox="1"/>
              <p:nvPr/>
            </p:nvSpPr>
            <p:spPr>
              <a:xfrm>
                <a:off x="5838681" y="4126166"/>
                <a:ext cx="3984285" cy="5064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⃗"/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</m:acc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⃗"/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</m:acc>
                      <m:r>
                        <m:rPr>
                          <m:sty m:val="p"/>
                        </m:rPr>
                        <a:rPr lang="en-IN" sz="2400" b="0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IN" sz="24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IN" sz="2400" b="0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</m:acc>
                      <m:acc>
                        <m:accPr>
                          <m:chr m:val="⃗"/>
                          <m:ctrlP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</m:acc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4BBDE7CD-3583-455A-81A8-96FB47FDE5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8681" y="4126166"/>
                <a:ext cx="3984285" cy="5064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7" name="Group 86">
            <a:extLst>
              <a:ext uri="{FF2B5EF4-FFF2-40B4-BE49-F238E27FC236}">
                <a16:creationId xmlns:a16="http://schemas.microsoft.com/office/drawing/2014/main" id="{CC604C57-9925-4773-AED4-987B4C65C96E}"/>
              </a:ext>
            </a:extLst>
          </p:cNvPr>
          <p:cNvGrpSpPr/>
          <p:nvPr/>
        </p:nvGrpSpPr>
        <p:grpSpPr>
          <a:xfrm rot="10800000">
            <a:off x="10374228" y="1545290"/>
            <a:ext cx="409127" cy="2231527"/>
            <a:chOff x="1355373" y="1948407"/>
            <a:chExt cx="516656" cy="2818029"/>
          </a:xfrm>
        </p:grpSpPr>
        <p:sp>
          <p:nvSpPr>
            <p:cNvPr id="88" name="Dipole">
              <a:extLst>
                <a:ext uri="{FF2B5EF4-FFF2-40B4-BE49-F238E27FC236}">
                  <a16:creationId xmlns:a16="http://schemas.microsoft.com/office/drawing/2014/main" id="{DE21F679-38DD-47AE-90FB-8CC82B537517}"/>
                </a:ext>
              </a:extLst>
            </p:cNvPr>
            <p:cNvSpPr/>
            <p:nvPr/>
          </p:nvSpPr>
          <p:spPr>
            <a:xfrm rot="5400000">
              <a:off x="362471" y="3256877"/>
              <a:ext cx="2571840" cy="447277"/>
            </a:xfrm>
            <a:custGeom>
              <a:avLst/>
              <a:gdLst>
                <a:gd name="connsiteX0" fmla="*/ 254000 w 2921000"/>
                <a:gd name="connsiteY0" fmla="*/ 0 h 508000"/>
                <a:gd name="connsiteX1" fmla="*/ 508000 w 2921000"/>
                <a:gd name="connsiteY1" fmla="*/ 254000 h 508000"/>
                <a:gd name="connsiteX2" fmla="*/ 2413000 w 2921000"/>
                <a:gd name="connsiteY2" fmla="*/ 254000 h 508000"/>
                <a:gd name="connsiteX3" fmla="*/ 2667000 w 2921000"/>
                <a:gd name="connsiteY3" fmla="*/ 0 h 508000"/>
                <a:gd name="connsiteX4" fmla="*/ 2921000 w 2921000"/>
                <a:gd name="connsiteY4" fmla="*/ 254000 h 508000"/>
                <a:gd name="connsiteX5" fmla="*/ 2667000 w 2921000"/>
                <a:gd name="connsiteY5" fmla="*/ 508000 h 508000"/>
                <a:gd name="connsiteX6" fmla="*/ 2432961 w 2921000"/>
                <a:gd name="connsiteY6" fmla="*/ 352868 h 508000"/>
                <a:gd name="connsiteX7" fmla="*/ 2425820 w 2921000"/>
                <a:gd name="connsiteY7" fmla="*/ 317500 h 508000"/>
                <a:gd name="connsiteX8" fmla="*/ 495180 w 2921000"/>
                <a:gd name="connsiteY8" fmla="*/ 317500 h 508000"/>
                <a:gd name="connsiteX9" fmla="*/ 488039 w 2921000"/>
                <a:gd name="connsiteY9" fmla="*/ 352868 h 508000"/>
                <a:gd name="connsiteX10" fmla="*/ 254000 w 2921000"/>
                <a:gd name="connsiteY10" fmla="*/ 508000 h 508000"/>
                <a:gd name="connsiteX11" fmla="*/ 0 w 2921000"/>
                <a:gd name="connsiteY11" fmla="*/ 254000 h 508000"/>
                <a:gd name="connsiteX12" fmla="*/ 254000 w 2921000"/>
                <a:gd name="connsiteY12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21000" h="508000">
                  <a:moveTo>
                    <a:pt x="254000" y="0"/>
                  </a:moveTo>
                  <a:cubicBezTo>
                    <a:pt x="394280" y="0"/>
                    <a:pt x="508000" y="113720"/>
                    <a:pt x="508000" y="254000"/>
                  </a:cubicBezTo>
                  <a:lnTo>
                    <a:pt x="2413000" y="254000"/>
                  </a:lnTo>
                  <a:cubicBezTo>
                    <a:pt x="2413000" y="113720"/>
                    <a:pt x="2526720" y="0"/>
                    <a:pt x="2667000" y="0"/>
                  </a:cubicBezTo>
                  <a:cubicBezTo>
                    <a:pt x="2807280" y="0"/>
                    <a:pt x="2921000" y="113720"/>
                    <a:pt x="2921000" y="254000"/>
                  </a:cubicBezTo>
                  <a:cubicBezTo>
                    <a:pt x="2921000" y="394280"/>
                    <a:pt x="2807280" y="508000"/>
                    <a:pt x="2667000" y="508000"/>
                  </a:cubicBezTo>
                  <a:cubicBezTo>
                    <a:pt x="2561790" y="508000"/>
                    <a:pt x="2471520" y="444033"/>
                    <a:pt x="2432961" y="352868"/>
                  </a:cubicBezTo>
                  <a:lnTo>
                    <a:pt x="2425820" y="317500"/>
                  </a:lnTo>
                  <a:lnTo>
                    <a:pt x="495180" y="317500"/>
                  </a:lnTo>
                  <a:lnTo>
                    <a:pt x="488039" y="352868"/>
                  </a:lnTo>
                  <a:cubicBezTo>
                    <a:pt x="449480" y="444033"/>
                    <a:pt x="359210" y="508000"/>
                    <a:pt x="254000" y="508000"/>
                  </a:cubicBezTo>
                  <a:cubicBezTo>
                    <a:pt x="113720" y="508000"/>
                    <a:pt x="0" y="394280"/>
                    <a:pt x="0" y="254000"/>
                  </a:cubicBezTo>
                  <a:cubicBezTo>
                    <a:pt x="0" y="113720"/>
                    <a:pt x="113720" y="0"/>
                    <a:pt x="25400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28795" h="228795"/>
              <a:bevelB w="228795" h="228795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  <a:highlight>
                  <a:srgbClr val="FF9900"/>
                </a:highlight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CA9E99D-9CCA-4BA6-A166-A7C32BBA5FF1}"/>
                </a:ext>
              </a:extLst>
            </p:cNvPr>
            <p:cNvSpPr txBox="1"/>
            <p:nvPr/>
          </p:nvSpPr>
          <p:spPr>
            <a:xfrm rot="21396241">
              <a:off x="1355373" y="1948407"/>
              <a:ext cx="447278" cy="6607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800" b="1" dirty="0">
                  <a:solidFill>
                    <a:srgbClr val="002060"/>
                  </a:solidFill>
                </a:rPr>
                <a:t>+</a:t>
              </a:r>
              <a:endParaRPr lang="en-IN" sz="2800" dirty="0">
                <a:solidFill>
                  <a:srgbClr val="002060"/>
                </a:solidFill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6A7573E-E2E2-4545-A6D3-58F61494D4BC}"/>
                </a:ext>
              </a:extLst>
            </p:cNvPr>
            <p:cNvSpPr txBox="1"/>
            <p:nvPr/>
          </p:nvSpPr>
          <p:spPr>
            <a:xfrm rot="192076">
              <a:off x="1363550" y="3860957"/>
              <a:ext cx="447278" cy="6607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800" b="1" dirty="0">
                  <a:solidFill>
                    <a:srgbClr val="002060"/>
                  </a:solidFill>
                </a:rPr>
                <a:t>_</a:t>
              </a:r>
              <a:endParaRPr lang="en-IN" sz="2800" dirty="0">
                <a:solidFill>
                  <a:srgbClr val="00206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78685998-D790-43DE-855A-5DB80C1ECD36}"/>
                  </a:ext>
                </a:extLst>
              </p:cNvPr>
              <p:cNvSpPr txBox="1"/>
              <p:nvPr/>
            </p:nvSpPr>
            <p:spPr>
              <a:xfrm>
                <a:off x="8111341" y="4632587"/>
                <a:ext cx="3984285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⃗"/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</m:acc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⃗"/>
                          <m:ctrlP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</m:acc>
                      <m:r>
                        <m:rPr>
                          <m:sty m:val="p"/>
                        </m:rPr>
                        <a:rPr lang="en-IN" sz="2400" b="0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f>
                        <m:fPr>
                          <m:ctrlPr>
                            <a:rPr lang="en-IN" sz="24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IN" sz="24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IN" sz="2400" b="0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sz="2400" b="0" i="0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78685998-D790-43DE-855A-5DB80C1ECD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1341" y="4632587"/>
                <a:ext cx="3984285" cy="7838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282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6" grpId="0"/>
      <p:bldP spid="51" grpId="0"/>
      <p:bldP spid="9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C6D32-E498-698A-6275-52CB13FC0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A2A627F5-EC85-00A5-DDB4-BA61D54E005F}"/>
              </a:ext>
            </a:extLst>
          </p:cNvPr>
          <p:cNvGrpSpPr/>
          <p:nvPr/>
        </p:nvGrpSpPr>
        <p:grpSpPr>
          <a:xfrm>
            <a:off x="545136" y="2554069"/>
            <a:ext cx="12149716" cy="2862322"/>
            <a:chOff x="512876" y="1301454"/>
            <a:chExt cx="12149716" cy="286232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2138C86-FF8B-11CC-F760-DC44FD58CCD6}"/>
                </a:ext>
              </a:extLst>
            </p:cNvPr>
            <p:cNvSpPr txBox="1"/>
            <p:nvPr/>
          </p:nvSpPr>
          <p:spPr>
            <a:xfrm>
              <a:off x="512876" y="1301454"/>
              <a:ext cx="376579" cy="2862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solidFill>
                    <a:srgbClr val="002060"/>
                  </a:solidFill>
                </a:rPr>
                <a:t>+++++++++</a:t>
              </a:r>
              <a:endParaRPr lang="en-IN" sz="2000" dirty="0">
                <a:solidFill>
                  <a:srgbClr val="002060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E8968B5-91EE-B33C-8823-91536460892D}"/>
                </a:ext>
              </a:extLst>
            </p:cNvPr>
            <p:cNvSpPr txBox="1"/>
            <p:nvPr/>
          </p:nvSpPr>
          <p:spPr>
            <a:xfrm>
              <a:off x="11554209" y="1352809"/>
              <a:ext cx="249830" cy="25545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solidFill>
                    <a:srgbClr val="002060"/>
                  </a:solidFill>
                </a:rPr>
                <a:t>--------</a:t>
              </a:r>
              <a:endParaRPr lang="en-IN" sz="2000" dirty="0">
                <a:solidFill>
                  <a:srgbClr val="002060"/>
                </a:solidFill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34DF6FE-1AE8-E275-BD55-686B78E1C344}"/>
                </a:ext>
              </a:extLst>
            </p:cNvPr>
            <p:cNvGrpSpPr/>
            <p:nvPr/>
          </p:nvGrpSpPr>
          <p:grpSpPr>
            <a:xfrm>
              <a:off x="723956" y="1472381"/>
              <a:ext cx="11938636" cy="2434973"/>
              <a:chOff x="1507004" y="2395470"/>
              <a:chExt cx="6411302" cy="3416120"/>
            </a:xfrm>
          </p:grpSpPr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9D24D4C8-BFAB-6A1F-7778-4538407EF517}"/>
                  </a:ext>
                </a:extLst>
              </p:cNvPr>
              <p:cNvCxnSpPr/>
              <p:nvPr/>
            </p:nvCxnSpPr>
            <p:spPr>
              <a:xfrm>
                <a:off x="1532586" y="2395470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C177A913-5C91-F955-1566-76530FF77651}"/>
                  </a:ext>
                </a:extLst>
              </p:cNvPr>
              <p:cNvCxnSpPr/>
              <p:nvPr/>
            </p:nvCxnSpPr>
            <p:spPr>
              <a:xfrm>
                <a:off x="4391906" y="2395470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0154228A-3972-A396-E647-C3387A43B285}"/>
                  </a:ext>
                </a:extLst>
              </p:cNvPr>
              <p:cNvCxnSpPr/>
              <p:nvPr/>
            </p:nvCxnSpPr>
            <p:spPr>
              <a:xfrm>
                <a:off x="1532586" y="267880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D50A6E16-15ED-BC51-A8A8-3708C7948E7C}"/>
                  </a:ext>
                </a:extLst>
              </p:cNvPr>
              <p:cNvCxnSpPr/>
              <p:nvPr/>
            </p:nvCxnSpPr>
            <p:spPr>
              <a:xfrm>
                <a:off x="4391906" y="267880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EA469513-80B6-6F6A-3399-C5AE6861235F}"/>
                  </a:ext>
                </a:extLst>
              </p:cNvPr>
              <p:cNvCxnSpPr/>
              <p:nvPr/>
            </p:nvCxnSpPr>
            <p:spPr>
              <a:xfrm>
                <a:off x="1532586" y="291062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E671CA1A-867B-FE71-F5A5-6DEDC1B5A192}"/>
                  </a:ext>
                </a:extLst>
              </p:cNvPr>
              <p:cNvCxnSpPr/>
              <p:nvPr/>
            </p:nvCxnSpPr>
            <p:spPr>
              <a:xfrm>
                <a:off x="4391906" y="291062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9705A84C-CC18-7FEB-9164-5D249B431EEF}"/>
                  </a:ext>
                </a:extLst>
              </p:cNvPr>
              <p:cNvCxnSpPr/>
              <p:nvPr/>
            </p:nvCxnSpPr>
            <p:spPr>
              <a:xfrm>
                <a:off x="1532586" y="314244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7C83B883-1538-6A78-B22E-6805307DE907}"/>
                  </a:ext>
                </a:extLst>
              </p:cNvPr>
              <p:cNvCxnSpPr/>
              <p:nvPr/>
            </p:nvCxnSpPr>
            <p:spPr>
              <a:xfrm>
                <a:off x="4391906" y="314244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EBF186D3-8285-0565-4586-2B9C9A46BC66}"/>
                  </a:ext>
                </a:extLst>
              </p:cNvPr>
              <p:cNvCxnSpPr/>
              <p:nvPr/>
            </p:nvCxnSpPr>
            <p:spPr>
              <a:xfrm>
                <a:off x="1532586" y="3416121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E05CBC25-5E23-AEED-A536-C98961E62594}"/>
                  </a:ext>
                </a:extLst>
              </p:cNvPr>
              <p:cNvCxnSpPr/>
              <p:nvPr/>
            </p:nvCxnSpPr>
            <p:spPr>
              <a:xfrm>
                <a:off x="4391906" y="3416121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50361F50-FE69-740A-6217-C92D31728504}"/>
                  </a:ext>
                </a:extLst>
              </p:cNvPr>
              <p:cNvCxnSpPr/>
              <p:nvPr/>
            </p:nvCxnSpPr>
            <p:spPr>
              <a:xfrm>
                <a:off x="1532586" y="3699456"/>
                <a:ext cx="285932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A7D67AA6-C97B-2459-EB1D-FDABECF2DC04}"/>
                  </a:ext>
                </a:extLst>
              </p:cNvPr>
              <p:cNvCxnSpPr/>
              <p:nvPr/>
            </p:nvCxnSpPr>
            <p:spPr>
              <a:xfrm>
                <a:off x="4391906" y="3699456"/>
                <a:ext cx="285932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E8399BF5-DFDC-C1EA-6D4B-BAD5F96618E2}"/>
                  </a:ext>
                </a:extLst>
              </p:cNvPr>
              <p:cNvCxnSpPr/>
              <p:nvPr/>
            </p:nvCxnSpPr>
            <p:spPr>
              <a:xfrm>
                <a:off x="1532586" y="4008549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D840BEED-CBA5-8E30-67F8-572E264020A1}"/>
                  </a:ext>
                </a:extLst>
              </p:cNvPr>
              <p:cNvCxnSpPr/>
              <p:nvPr/>
            </p:nvCxnSpPr>
            <p:spPr>
              <a:xfrm>
                <a:off x="4391906" y="4008549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C7530519-B531-9ABD-97A7-700CDCD38263}"/>
                  </a:ext>
                </a:extLst>
              </p:cNvPr>
              <p:cNvCxnSpPr/>
              <p:nvPr/>
            </p:nvCxnSpPr>
            <p:spPr>
              <a:xfrm>
                <a:off x="1532586" y="427900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07F24BB3-C4FB-CDF5-6198-5F8C4EFEF462}"/>
                  </a:ext>
                </a:extLst>
              </p:cNvPr>
              <p:cNvCxnSpPr/>
              <p:nvPr/>
            </p:nvCxnSpPr>
            <p:spPr>
              <a:xfrm>
                <a:off x="4391906" y="427900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7B822ABC-2631-3D46-36BD-514CB2B350F2}"/>
                  </a:ext>
                </a:extLst>
              </p:cNvPr>
              <p:cNvCxnSpPr/>
              <p:nvPr/>
            </p:nvCxnSpPr>
            <p:spPr>
              <a:xfrm>
                <a:off x="1532586" y="4562340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4F0B9602-AF86-7558-72E6-64B17CFFA6CE}"/>
                  </a:ext>
                </a:extLst>
              </p:cNvPr>
              <p:cNvCxnSpPr/>
              <p:nvPr/>
            </p:nvCxnSpPr>
            <p:spPr>
              <a:xfrm>
                <a:off x="4391906" y="4562340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DC62B8BE-8933-09A6-CEBD-B0A5FFC15702}"/>
                  </a:ext>
                </a:extLst>
              </p:cNvPr>
              <p:cNvCxnSpPr/>
              <p:nvPr/>
            </p:nvCxnSpPr>
            <p:spPr>
              <a:xfrm>
                <a:off x="1532586" y="4871433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FF77AF06-B22B-F94F-302C-FB97C29B37CA}"/>
                  </a:ext>
                </a:extLst>
              </p:cNvPr>
              <p:cNvCxnSpPr/>
              <p:nvPr/>
            </p:nvCxnSpPr>
            <p:spPr>
              <a:xfrm>
                <a:off x="4391906" y="4871433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1689E12B-B885-AD5C-8486-0B0398414AF9}"/>
                  </a:ext>
                </a:extLst>
              </p:cNvPr>
              <p:cNvCxnSpPr/>
              <p:nvPr/>
            </p:nvCxnSpPr>
            <p:spPr>
              <a:xfrm>
                <a:off x="1532586" y="5180526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D166BCB0-EA5F-C619-F46A-DAB6534D3326}"/>
                  </a:ext>
                </a:extLst>
              </p:cNvPr>
              <p:cNvCxnSpPr/>
              <p:nvPr/>
            </p:nvCxnSpPr>
            <p:spPr>
              <a:xfrm>
                <a:off x="4391906" y="5180526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DE8B314B-0C6E-2836-EF96-11F9AC009331}"/>
                  </a:ext>
                </a:extLst>
              </p:cNvPr>
              <p:cNvCxnSpPr/>
              <p:nvPr/>
            </p:nvCxnSpPr>
            <p:spPr>
              <a:xfrm>
                <a:off x="1532586" y="5515376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5AE46616-26E8-BE5E-112C-19D785056A93}"/>
                  </a:ext>
                </a:extLst>
              </p:cNvPr>
              <p:cNvCxnSpPr/>
              <p:nvPr/>
            </p:nvCxnSpPr>
            <p:spPr>
              <a:xfrm>
                <a:off x="4391906" y="5515376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59E0D8CD-F5D0-C9A0-D931-AE50CEBCD477}"/>
                  </a:ext>
                </a:extLst>
              </p:cNvPr>
              <p:cNvCxnSpPr/>
              <p:nvPr/>
            </p:nvCxnSpPr>
            <p:spPr>
              <a:xfrm>
                <a:off x="1532586" y="5811590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A5AC4AA5-6D1A-9C10-BDF8-B1F25958DAA7}"/>
                  </a:ext>
                </a:extLst>
              </p:cNvPr>
              <p:cNvCxnSpPr/>
              <p:nvPr/>
            </p:nvCxnSpPr>
            <p:spPr>
              <a:xfrm>
                <a:off x="4391906" y="5811590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E142F762-4335-81C0-E790-A48B64D703A1}"/>
                  </a:ext>
                </a:extLst>
              </p:cNvPr>
              <p:cNvCxnSpPr/>
              <p:nvPr/>
            </p:nvCxnSpPr>
            <p:spPr>
              <a:xfrm>
                <a:off x="4374582" y="2574982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FEB5AD93-10F3-6917-E005-5A4FC4F0BB28}"/>
                  </a:ext>
                </a:extLst>
              </p:cNvPr>
              <p:cNvCxnSpPr/>
              <p:nvPr/>
            </p:nvCxnSpPr>
            <p:spPr>
              <a:xfrm>
                <a:off x="4374582" y="2858317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90F69E76-255F-C8A6-5595-6DD330CF759E}"/>
                  </a:ext>
                </a:extLst>
              </p:cNvPr>
              <p:cNvCxnSpPr/>
              <p:nvPr/>
            </p:nvCxnSpPr>
            <p:spPr>
              <a:xfrm>
                <a:off x="4400164" y="323254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6A4D17CD-3380-8988-8C04-87A4E7AD3082}"/>
                  </a:ext>
                </a:extLst>
              </p:cNvPr>
              <p:cNvCxnSpPr/>
              <p:nvPr/>
            </p:nvCxnSpPr>
            <p:spPr>
              <a:xfrm>
                <a:off x="4400164" y="346436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3ED3FF9F-D7FE-EDF2-7A7C-043FB908CBBC}"/>
                  </a:ext>
                </a:extLst>
              </p:cNvPr>
              <p:cNvCxnSpPr/>
              <p:nvPr/>
            </p:nvCxnSpPr>
            <p:spPr>
              <a:xfrm>
                <a:off x="2756478" y="3033006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65C3EED8-739D-E755-B1A9-EDDF270F3E36}"/>
                  </a:ext>
                </a:extLst>
              </p:cNvPr>
              <p:cNvCxnSpPr/>
              <p:nvPr/>
            </p:nvCxnSpPr>
            <p:spPr>
              <a:xfrm>
                <a:off x="2782060" y="340723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43C0FCB5-8E36-DD5D-574C-D9E1D4034AFB}"/>
                  </a:ext>
                </a:extLst>
              </p:cNvPr>
              <p:cNvCxnSpPr/>
              <p:nvPr/>
            </p:nvCxnSpPr>
            <p:spPr>
              <a:xfrm>
                <a:off x="2782060" y="363905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F24E621F-14F3-0783-C5AF-5E4B749A2EE6}"/>
                  </a:ext>
                </a:extLst>
              </p:cNvPr>
              <p:cNvCxnSpPr/>
              <p:nvPr/>
            </p:nvCxnSpPr>
            <p:spPr>
              <a:xfrm>
                <a:off x="4397846" y="391827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65CCDF6F-DB29-EE78-FC12-2C540D87C931}"/>
                  </a:ext>
                </a:extLst>
              </p:cNvPr>
              <p:cNvCxnSpPr/>
              <p:nvPr/>
            </p:nvCxnSpPr>
            <p:spPr>
              <a:xfrm>
                <a:off x="2779742" y="409296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0FFC0AD8-F42E-99AE-51EF-3DF1B314D232}"/>
                  </a:ext>
                </a:extLst>
              </p:cNvPr>
              <p:cNvCxnSpPr/>
              <p:nvPr/>
            </p:nvCxnSpPr>
            <p:spPr>
              <a:xfrm>
                <a:off x="2805324" y="4467194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1B41412E-D7A2-5464-6A34-F6F405C2A0FE}"/>
                  </a:ext>
                </a:extLst>
              </p:cNvPr>
              <p:cNvCxnSpPr/>
              <p:nvPr/>
            </p:nvCxnSpPr>
            <p:spPr>
              <a:xfrm>
                <a:off x="2805324" y="4699014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B0436A19-E4F1-2CBB-31B1-DB641CF7EA46}"/>
                  </a:ext>
                </a:extLst>
              </p:cNvPr>
              <p:cNvCxnSpPr/>
              <p:nvPr/>
            </p:nvCxnSpPr>
            <p:spPr>
              <a:xfrm>
                <a:off x="4858084" y="3977787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B17B4AF6-343C-741F-666A-4D3839001DE1}"/>
                  </a:ext>
                </a:extLst>
              </p:cNvPr>
              <p:cNvCxnSpPr/>
              <p:nvPr/>
            </p:nvCxnSpPr>
            <p:spPr>
              <a:xfrm>
                <a:off x="3239980" y="4152476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C831F8CF-603F-93B7-3810-B5B35A50627E}"/>
                  </a:ext>
                </a:extLst>
              </p:cNvPr>
              <p:cNvCxnSpPr/>
              <p:nvPr/>
            </p:nvCxnSpPr>
            <p:spPr>
              <a:xfrm>
                <a:off x="3265562" y="452670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Arrow Connector 62">
                <a:extLst>
                  <a:ext uri="{FF2B5EF4-FFF2-40B4-BE49-F238E27FC236}">
                    <a16:creationId xmlns:a16="http://schemas.microsoft.com/office/drawing/2014/main" id="{55A05FBA-6280-941B-436B-EFD2CE0C55D1}"/>
                  </a:ext>
                </a:extLst>
              </p:cNvPr>
              <p:cNvCxnSpPr/>
              <p:nvPr/>
            </p:nvCxnSpPr>
            <p:spPr>
              <a:xfrm>
                <a:off x="3265562" y="475852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Arrow Connector 63">
                <a:extLst>
                  <a:ext uri="{FF2B5EF4-FFF2-40B4-BE49-F238E27FC236}">
                    <a16:creationId xmlns:a16="http://schemas.microsoft.com/office/drawing/2014/main" id="{836102DC-D3E8-8C05-E8EF-669EFADC7099}"/>
                  </a:ext>
                </a:extLst>
              </p:cNvPr>
              <p:cNvCxnSpPr/>
              <p:nvPr/>
            </p:nvCxnSpPr>
            <p:spPr>
              <a:xfrm>
                <a:off x="5058986" y="3977787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Arrow Connector 64">
                <a:extLst>
                  <a:ext uri="{FF2B5EF4-FFF2-40B4-BE49-F238E27FC236}">
                    <a16:creationId xmlns:a16="http://schemas.microsoft.com/office/drawing/2014/main" id="{35319D6B-9B00-77FB-2A15-A4D8901DC354}"/>
                  </a:ext>
                </a:extLst>
              </p:cNvPr>
              <p:cNvCxnSpPr/>
              <p:nvPr/>
            </p:nvCxnSpPr>
            <p:spPr>
              <a:xfrm>
                <a:off x="3440882" y="4152476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6E6960DD-1870-F488-4934-7EB1F3A1FE8D}"/>
                  </a:ext>
                </a:extLst>
              </p:cNvPr>
              <p:cNvCxnSpPr/>
              <p:nvPr/>
            </p:nvCxnSpPr>
            <p:spPr>
              <a:xfrm>
                <a:off x="3466464" y="452670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93222C2F-1E80-5F90-B342-3B29274D62E0}"/>
                  </a:ext>
                </a:extLst>
              </p:cNvPr>
              <p:cNvCxnSpPr/>
              <p:nvPr/>
            </p:nvCxnSpPr>
            <p:spPr>
              <a:xfrm>
                <a:off x="3466464" y="475852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78EDD9F8-558D-3BA3-1A0C-5634007BE51B}"/>
                  </a:ext>
                </a:extLst>
              </p:cNvPr>
              <p:cNvCxnSpPr/>
              <p:nvPr/>
            </p:nvCxnSpPr>
            <p:spPr>
              <a:xfrm>
                <a:off x="4352059" y="3835886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Arrow Connector 68">
                <a:extLst>
                  <a:ext uri="{FF2B5EF4-FFF2-40B4-BE49-F238E27FC236}">
                    <a16:creationId xmlns:a16="http://schemas.microsoft.com/office/drawing/2014/main" id="{F13D40C1-7388-D6D5-73BA-17C079993360}"/>
                  </a:ext>
                </a:extLst>
              </p:cNvPr>
              <p:cNvCxnSpPr/>
              <p:nvPr/>
            </p:nvCxnSpPr>
            <p:spPr>
              <a:xfrm>
                <a:off x="2733955" y="4010576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Arrow Connector 69">
                <a:extLst>
                  <a:ext uri="{FF2B5EF4-FFF2-40B4-BE49-F238E27FC236}">
                    <a16:creationId xmlns:a16="http://schemas.microsoft.com/office/drawing/2014/main" id="{6572869E-98D1-5602-F6A2-B542DEAE85A7}"/>
                  </a:ext>
                </a:extLst>
              </p:cNvPr>
              <p:cNvCxnSpPr/>
              <p:nvPr/>
            </p:nvCxnSpPr>
            <p:spPr>
              <a:xfrm>
                <a:off x="2759537" y="438480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320C07D4-CB18-9B0C-6CF8-93C9375139E7}"/>
                  </a:ext>
                </a:extLst>
              </p:cNvPr>
              <p:cNvCxnSpPr/>
              <p:nvPr/>
            </p:nvCxnSpPr>
            <p:spPr>
              <a:xfrm>
                <a:off x="3333253" y="5307201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60BC6777-7FD0-08A7-FD05-083C878B91CA}"/>
                  </a:ext>
                </a:extLst>
              </p:cNvPr>
              <p:cNvCxnSpPr/>
              <p:nvPr/>
            </p:nvCxnSpPr>
            <p:spPr>
              <a:xfrm>
                <a:off x="4218848" y="4616382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E66EA596-C302-972D-E0C4-B8444F08A32A}"/>
                  </a:ext>
                </a:extLst>
              </p:cNvPr>
              <p:cNvCxnSpPr/>
              <p:nvPr/>
            </p:nvCxnSpPr>
            <p:spPr>
              <a:xfrm>
                <a:off x="2600743" y="4791072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Arrow Connector 73">
                <a:extLst>
                  <a:ext uri="{FF2B5EF4-FFF2-40B4-BE49-F238E27FC236}">
                    <a16:creationId xmlns:a16="http://schemas.microsoft.com/office/drawing/2014/main" id="{9BF3F1B9-FA0B-24A8-FEBB-F4174E364F5B}"/>
                  </a:ext>
                </a:extLst>
              </p:cNvPr>
              <p:cNvCxnSpPr/>
              <p:nvPr/>
            </p:nvCxnSpPr>
            <p:spPr>
              <a:xfrm>
                <a:off x="2626326" y="5165301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91049110-EC12-241F-D519-ECECC7C451DC}"/>
                  </a:ext>
                </a:extLst>
              </p:cNvPr>
              <p:cNvCxnSpPr/>
              <p:nvPr/>
            </p:nvCxnSpPr>
            <p:spPr>
              <a:xfrm>
                <a:off x="3338144" y="5702497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DE24F748-0604-C1FE-42A5-5C175D11DFB3}"/>
                  </a:ext>
                </a:extLst>
              </p:cNvPr>
              <p:cNvCxnSpPr/>
              <p:nvPr/>
            </p:nvCxnSpPr>
            <p:spPr>
              <a:xfrm>
                <a:off x="4223738" y="5011679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>
                <a:extLst>
                  <a:ext uri="{FF2B5EF4-FFF2-40B4-BE49-F238E27FC236}">
                    <a16:creationId xmlns:a16="http://schemas.microsoft.com/office/drawing/2014/main" id="{660856E1-36AA-8090-4EB4-A5428014DAE6}"/>
                  </a:ext>
                </a:extLst>
              </p:cNvPr>
              <p:cNvCxnSpPr/>
              <p:nvPr/>
            </p:nvCxnSpPr>
            <p:spPr>
              <a:xfrm>
                <a:off x="2605634" y="5186369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Arrow Connector 77">
                <a:extLst>
                  <a:ext uri="{FF2B5EF4-FFF2-40B4-BE49-F238E27FC236}">
                    <a16:creationId xmlns:a16="http://schemas.microsoft.com/office/drawing/2014/main" id="{07EEF41B-6E5F-5A7A-C4A2-82CE4382F333}"/>
                  </a:ext>
                </a:extLst>
              </p:cNvPr>
              <p:cNvCxnSpPr/>
              <p:nvPr/>
            </p:nvCxnSpPr>
            <p:spPr>
              <a:xfrm>
                <a:off x="2631217" y="5560597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Arrow Connector 78">
                <a:extLst>
                  <a:ext uri="{FF2B5EF4-FFF2-40B4-BE49-F238E27FC236}">
                    <a16:creationId xmlns:a16="http://schemas.microsoft.com/office/drawing/2014/main" id="{55B72F98-D080-4D04-0BCA-FAFE07CB5B72}"/>
                  </a:ext>
                </a:extLst>
              </p:cNvPr>
              <p:cNvCxnSpPr/>
              <p:nvPr/>
            </p:nvCxnSpPr>
            <p:spPr>
              <a:xfrm>
                <a:off x="3333253" y="5655751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B4908AFA-91A0-594B-646B-B55282E85C03}"/>
                  </a:ext>
                </a:extLst>
              </p:cNvPr>
              <p:cNvCxnSpPr/>
              <p:nvPr/>
            </p:nvCxnSpPr>
            <p:spPr>
              <a:xfrm>
                <a:off x="4218847" y="4964933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30F4F2EB-EE35-BEB1-FB8E-DF355CE65137}"/>
                  </a:ext>
                </a:extLst>
              </p:cNvPr>
              <p:cNvCxnSpPr/>
              <p:nvPr/>
            </p:nvCxnSpPr>
            <p:spPr>
              <a:xfrm>
                <a:off x="2600743" y="5139623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5E819AB0-E4CD-B9C4-5885-8E2993F1B65F}"/>
                  </a:ext>
                </a:extLst>
              </p:cNvPr>
              <p:cNvCxnSpPr/>
              <p:nvPr/>
            </p:nvCxnSpPr>
            <p:spPr>
              <a:xfrm>
                <a:off x="2626326" y="5513851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536B0DFC-8E94-777F-BE91-C04F0CC05D92}"/>
                  </a:ext>
                </a:extLst>
              </p:cNvPr>
              <p:cNvCxnSpPr/>
              <p:nvPr/>
            </p:nvCxnSpPr>
            <p:spPr>
              <a:xfrm>
                <a:off x="1507004" y="3312226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9145359B-61B8-C183-11A4-4F536C120399}"/>
                  </a:ext>
                </a:extLst>
              </p:cNvPr>
              <p:cNvCxnSpPr/>
              <p:nvPr/>
            </p:nvCxnSpPr>
            <p:spPr>
              <a:xfrm>
                <a:off x="1532586" y="391827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>
                <a:extLst>
                  <a:ext uri="{FF2B5EF4-FFF2-40B4-BE49-F238E27FC236}">
                    <a16:creationId xmlns:a16="http://schemas.microsoft.com/office/drawing/2014/main" id="{67F30BE7-5A01-985A-7D1C-940EBA4392C2}"/>
                  </a:ext>
                </a:extLst>
              </p:cNvPr>
              <p:cNvCxnSpPr/>
              <p:nvPr/>
            </p:nvCxnSpPr>
            <p:spPr>
              <a:xfrm>
                <a:off x="1510063" y="4664025"/>
                <a:ext cx="2859320" cy="0"/>
              </a:xfrm>
              <a:prstGeom prst="straightConnector1">
                <a:avLst/>
              </a:prstGeom>
              <a:ln w="3175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30980CD-8A97-4804-840C-E7CEE95D3521}"/>
              </a:ext>
            </a:extLst>
          </p:cNvPr>
          <p:cNvGrpSpPr/>
          <p:nvPr/>
        </p:nvGrpSpPr>
        <p:grpSpPr>
          <a:xfrm rot="10800000">
            <a:off x="2037381" y="2763870"/>
            <a:ext cx="589183" cy="2178738"/>
            <a:chOff x="1188351" y="2015070"/>
            <a:chExt cx="744035" cy="2751366"/>
          </a:xfrm>
        </p:grpSpPr>
        <p:sp>
          <p:nvSpPr>
            <p:cNvPr id="3" name="Dipole">
              <a:extLst>
                <a:ext uri="{FF2B5EF4-FFF2-40B4-BE49-F238E27FC236}">
                  <a16:creationId xmlns:a16="http://schemas.microsoft.com/office/drawing/2014/main" id="{0EC8C0E6-367A-EBF4-0F34-9564377A98AD}"/>
                </a:ext>
              </a:extLst>
            </p:cNvPr>
            <p:cNvSpPr/>
            <p:nvPr/>
          </p:nvSpPr>
          <p:spPr>
            <a:xfrm rot="5400000">
              <a:off x="362471" y="3256877"/>
              <a:ext cx="2571840" cy="447277"/>
            </a:xfrm>
            <a:custGeom>
              <a:avLst/>
              <a:gdLst>
                <a:gd name="connsiteX0" fmla="*/ 254000 w 2921000"/>
                <a:gd name="connsiteY0" fmla="*/ 0 h 508000"/>
                <a:gd name="connsiteX1" fmla="*/ 508000 w 2921000"/>
                <a:gd name="connsiteY1" fmla="*/ 254000 h 508000"/>
                <a:gd name="connsiteX2" fmla="*/ 2413000 w 2921000"/>
                <a:gd name="connsiteY2" fmla="*/ 254000 h 508000"/>
                <a:gd name="connsiteX3" fmla="*/ 2667000 w 2921000"/>
                <a:gd name="connsiteY3" fmla="*/ 0 h 508000"/>
                <a:gd name="connsiteX4" fmla="*/ 2921000 w 2921000"/>
                <a:gd name="connsiteY4" fmla="*/ 254000 h 508000"/>
                <a:gd name="connsiteX5" fmla="*/ 2667000 w 2921000"/>
                <a:gd name="connsiteY5" fmla="*/ 508000 h 508000"/>
                <a:gd name="connsiteX6" fmla="*/ 2432961 w 2921000"/>
                <a:gd name="connsiteY6" fmla="*/ 352868 h 508000"/>
                <a:gd name="connsiteX7" fmla="*/ 2425820 w 2921000"/>
                <a:gd name="connsiteY7" fmla="*/ 317500 h 508000"/>
                <a:gd name="connsiteX8" fmla="*/ 495180 w 2921000"/>
                <a:gd name="connsiteY8" fmla="*/ 317500 h 508000"/>
                <a:gd name="connsiteX9" fmla="*/ 488039 w 2921000"/>
                <a:gd name="connsiteY9" fmla="*/ 352868 h 508000"/>
                <a:gd name="connsiteX10" fmla="*/ 254000 w 2921000"/>
                <a:gd name="connsiteY10" fmla="*/ 508000 h 508000"/>
                <a:gd name="connsiteX11" fmla="*/ 0 w 2921000"/>
                <a:gd name="connsiteY11" fmla="*/ 254000 h 508000"/>
                <a:gd name="connsiteX12" fmla="*/ 254000 w 2921000"/>
                <a:gd name="connsiteY12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21000" h="508000">
                  <a:moveTo>
                    <a:pt x="254000" y="0"/>
                  </a:moveTo>
                  <a:cubicBezTo>
                    <a:pt x="394280" y="0"/>
                    <a:pt x="508000" y="113720"/>
                    <a:pt x="508000" y="254000"/>
                  </a:cubicBezTo>
                  <a:lnTo>
                    <a:pt x="2413000" y="254000"/>
                  </a:lnTo>
                  <a:cubicBezTo>
                    <a:pt x="2413000" y="113720"/>
                    <a:pt x="2526720" y="0"/>
                    <a:pt x="2667000" y="0"/>
                  </a:cubicBezTo>
                  <a:cubicBezTo>
                    <a:pt x="2807280" y="0"/>
                    <a:pt x="2921000" y="113720"/>
                    <a:pt x="2921000" y="254000"/>
                  </a:cubicBezTo>
                  <a:cubicBezTo>
                    <a:pt x="2921000" y="394280"/>
                    <a:pt x="2807280" y="508000"/>
                    <a:pt x="2667000" y="508000"/>
                  </a:cubicBezTo>
                  <a:cubicBezTo>
                    <a:pt x="2561790" y="508000"/>
                    <a:pt x="2471520" y="444033"/>
                    <a:pt x="2432961" y="352868"/>
                  </a:cubicBezTo>
                  <a:lnTo>
                    <a:pt x="2425820" y="317500"/>
                  </a:lnTo>
                  <a:lnTo>
                    <a:pt x="495180" y="317500"/>
                  </a:lnTo>
                  <a:lnTo>
                    <a:pt x="488039" y="352868"/>
                  </a:lnTo>
                  <a:cubicBezTo>
                    <a:pt x="449480" y="444033"/>
                    <a:pt x="359210" y="508000"/>
                    <a:pt x="254000" y="508000"/>
                  </a:cubicBezTo>
                  <a:cubicBezTo>
                    <a:pt x="113720" y="508000"/>
                    <a:pt x="0" y="394280"/>
                    <a:pt x="0" y="254000"/>
                  </a:cubicBezTo>
                  <a:cubicBezTo>
                    <a:pt x="0" y="113720"/>
                    <a:pt x="113720" y="0"/>
                    <a:pt x="25400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28795" h="228795"/>
              <a:bevelB w="228795" h="228795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  <a:highlight>
                  <a:srgbClr val="FF9900"/>
                </a:highlight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E97C885-77EA-CE49-B151-9423331A6F42}"/>
                </a:ext>
              </a:extLst>
            </p:cNvPr>
            <p:cNvSpPr txBox="1"/>
            <p:nvPr/>
          </p:nvSpPr>
          <p:spPr>
            <a:xfrm rot="21396241">
              <a:off x="1485108" y="2015070"/>
              <a:ext cx="447278" cy="6607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800" b="1" dirty="0">
                  <a:solidFill>
                    <a:srgbClr val="002060"/>
                  </a:solidFill>
                </a:rPr>
                <a:t>+</a:t>
              </a:r>
              <a:endParaRPr lang="en-IN" sz="2800" dirty="0">
                <a:solidFill>
                  <a:srgbClr val="00206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E4B8B09-ED27-7DAB-E886-D67424520D47}"/>
                </a:ext>
              </a:extLst>
            </p:cNvPr>
            <p:cNvSpPr txBox="1"/>
            <p:nvPr/>
          </p:nvSpPr>
          <p:spPr>
            <a:xfrm rot="16390390">
              <a:off x="1295080" y="4152879"/>
              <a:ext cx="447278" cy="6607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800" b="1" dirty="0">
                  <a:solidFill>
                    <a:srgbClr val="002060"/>
                  </a:solidFill>
                </a:rPr>
                <a:t>_</a:t>
              </a:r>
              <a:endParaRPr lang="en-IN" sz="2800" dirty="0">
                <a:solidFill>
                  <a:srgbClr val="002060"/>
                </a:solidFill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AA816324-155D-9D64-437D-C0F65CBBA5F3}"/>
              </a:ext>
            </a:extLst>
          </p:cNvPr>
          <p:cNvSpPr txBox="1"/>
          <p:nvPr/>
        </p:nvSpPr>
        <p:spPr>
          <a:xfrm>
            <a:off x="204062" y="229829"/>
            <a:ext cx="5939575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Electric Dipole in a non-uniform Electric field</a:t>
            </a:r>
            <a:r>
              <a:rPr lang="en-IN" sz="2400" dirty="0">
                <a:solidFill>
                  <a:schemeClr val="bg1"/>
                </a:solidFill>
              </a:rPr>
              <a:t>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9E1B868-904D-E7BD-7CA3-5726A6C62FEB}"/>
                  </a:ext>
                </a:extLst>
              </p:cNvPr>
              <p:cNvSpPr txBox="1"/>
              <p:nvPr/>
            </p:nvSpPr>
            <p:spPr>
              <a:xfrm>
                <a:off x="545136" y="805046"/>
                <a:ext cx="11041333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𝑰𝒏</m:t>
                      </m:r>
                      <m:r>
                        <a:rPr lang="en-I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I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𝒏𝒐𝒏</m:t>
                      </m:r>
                      <m:r>
                        <a:rPr lang="en-I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𝒖𝒏𝒊𝒇𝒐𝒓𝒎</m:t>
                      </m:r>
                      <m:r>
                        <a:rPr lang="en-I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𝒇𝒊𝒆𝒍𝒅</m:t>
                      </m:r>
                      <m:r>
                        <a:rPr lang="en-I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I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𝒅𝒊𝒇𝒇𝒆𝒓𝒆𝒏𝒕</m:t>
                      </m:r>
                      <m:r>
                        <a:rPr lang="en-I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𝒇𝒐𝒓𝒄𝒆𝒔</m:t>
                      </m:r>
                      <m:r>
                        <a:rPr lang="en-I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𝒂𝒄𝒕</m:t>
                      </m:r>
                      <m:r>
                        <a:rPr lang="en-I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𝒐𝒏</m:t>
                      </m:r>
                      <m:r>
                        <a:rPr lang="en-I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𝒅𝒊𝒇𝒇𝒆𝒓𝒆𝒏𝒕</m:t>
                      </m:r>
                      <m:r>
                        <a:rPr lang="en-I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𝒄𝒉𝒂𝒓𝒈𝒆𝒔</m:t>
                      </m:r>
                      <m:r>
                        <a:rPr lang="en-IN" sz="24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IN" sz="2400" b="1" i="1" dirty="0">
                  <a:solidFill>
                    <a:srgbClr val="002060"/>
                  </a:solidFill>
                  <a:latin typeface="Cambria Math" panose="02040503050406030204" pitchFamily="18" charset="0"/>
                </a:endParaRPr>
              </a:p>
              <a:p>
                <a:pPr/>
                <a:r>
                  <a:rPr lang="en-IN" sz="2400" b="1" dirty="0">
                    <a:solidFill>
                      <a:srgbClr val="002060"/>
                    </a:solidFill>
                  </a:rPr>
                  <a:t>Thus, along with torque , an unbalanced force is also acted on the dipole.</a:t>
                </a:r>
              </a:p>
              <a:p>
                <a:pPr/>
                <a:r>
                  <a:rPr lang="en-IN" sz="2400" b="1" dirty="0">
                    <a:solidFill>
                      <a:srgbClr val="002060"/>
                    </a:solidFill>
                  </a:rPr>
                  <a:t>It </a:t>
                </a:r>
                <a:r>
                  <a:rPr lang="en-IN" sz="2400" b="1" dirty="0">
                    <a:solidFill>
                      <a:srgbClr val="FF0000"/>
                    </a:solidFill>
                  </a:rPr>
                  <a:t>Translates along with Rotation</a:t>
                </a:r>
                <a14:m>
                  <m:oMath xmlns:m="http://schemas.openxmlformats.org/officeDocument/2006/math">
                    <m:r>
                      <a:rPr lang="en-IN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IN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9E1B868-904D-E7BD-7CA3-5726A6C62F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36" y="805046"/>
                <a:ext cx="11041333" cy="1200329"/>
              </a:xfrm>
              <a:prstGeom prst="rect">
                <a:avLst/>
              </a:prstGeom>
              <a:blipFill>
                <a:blip r:embed="rId2"/>
                <a:stretch>
                  <a:fillRect l="-828" b="-1066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512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44444E-6 L 0.93489 -0.01829 " pathEditMode="relative" rAng="0" ptsTypes="AA">
                                      <p:cBhvr>
                                        <p:cTn id="2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745" y="-92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uiExpand="1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2400" b="1" dirty="0" smtClean="0"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4"/>
        </a:fontRef>
      </a:style>
    </a:spDef>
    <a:lnDef>
      <a:spPr>
        <a:ln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11112</TotalTime>
  <Words>688</Words>
  <Application>Microsoft Office PowerPoint</Application>
  <PresentationFormat>Widescreen</PresentationFormat>
  <Paragraphs>212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SUMITH P</dc:creator>
  <cp:lastModifiedBy>SUMITH P</cp:lastModifiedBy>
  <cp:revision>312</cp:revision>
  <dcterms:created xsi:type="dcterms:W3CDTF">2020-07-03T02:55:28Z</dcterms:created>
  <dcterms:modified xsi:type="dcterms:W3CDTF">2026-05-30T16:45:41Z</dcterms:modified>
</cp:coreProperties>
</file>