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91" r:id="rId3"/>
    <p:sldId id="292" r:id="rId4"/>
    <p:sldId id="289" r:id="rId5"/>
    <p:sldId id="288" r:id="rId6"/>
    <p:sldId id="295" r:id="rId7"/>
    <p:sldId id="294" r:id="rId8"/>
    <p:sldId id="29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GmZmlosn8vT1NbEqXjnMFQ==" hashData="zDRGPKfnXbq7RVWyPpfrMfWepx5Mp67CF/pGmBrMZZyviPHW9iJbxiyQCWbZYF3dBw94X9cPq/r0CZ/S4T14TQ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MITH P" initials="SP" lastIdx="1" clrIdx="0">
    <p:extLst>
      <p:ext uri="{19B8F6BF-5375-455C-9EA6-DF929625EA0E}">
        <p15:presenceInfo xmlns:p15="http://schemas.microsoft.com/office/powerpoint/2012/main" userId="79f682cf9aa2df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1E35"/>
    <a:srgbClr val="30804B"/>
    <a:srgbClr val="FF8989"/>
    <a:srgbClr val="FF9900"/>
    <a:srgbClr val="5F87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F321E8-A0E1-469B-8D7F-ECB756FB202F}" v="1026" dt="2026-05-27T16:23:51.3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6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32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ITH P" userId="79f682cf9aa2df33" providerId="LiveId" clId="{49E79142-1A95-4C36-BD2B-A8E8D773F949}"/>
    <pc:docChg chg="undo custSel addSld modSld sldOrd">
      <pc:chgData name="SUMITH P" userId="79f682cf9aa2df33" providerId="LiveId" clId="{49E79142-1A95-4C36-BD2B-A8E8D773F949}" dt="2026-05-29T16:27:34.988" v="116"/>
      <pc:docMkLst>
        <pc:docMk/>
      </pc:docMkLst>
      <pc:sldChg chg="modSp mod">
        <pc:chgData name="SUMITH P" userId="79f682cf9aa2df33" providerId="LiveId" clId="{49E79142-1A95-4C36-BD2B-A8E8D773F949}" dt="2026-05-28T17:13:52.456" v="94" actId="20577"/>
        <pc:sldMkLst>
          <pc:docMk/>
          <pc:sldMk cId="3557481673" sldId="288"/>
        </pc:sldMkLst>
        <pc:spChg chg="mod">
          <ac:chgData name="SUMITH P" userId="79f682cf9aa2df33" providerId="LiveId" clId="{49E79142-1A95-4C36-BD2B-A8E8D773F949}" dt="2026-05-28T17:07:50.416" v="87" actId="20577"/>
          <ac:spMkLst>
            <pc:docMk/>
            <pc:sldMk cId="3557481673" sldId="288"/>
            <ac:spMk id="8" creationId="{DCDA6F07-0A56-4B2D-A022-43D0254789DC}"/>
          </ac:spMkLst>
        </pc:spChg>
        <pc:spChg chg="mod">
          <ac:chgData name="SUMITH P" userId="79f682cf9aa2df33" providerId="LiveId" clId="{49E79142-1A95-4C36-BD2B-A8E8D773F949}" dt="2026-05-28T17:11:37.498" v="91" actId="20577"/>
          <ac:spMkLst>
            <pc:docMk/>
            <pc:sldMk cId="3557481673" sldId="288"/>
            <ac:spMk id="14" creationId="{6260F144-6F8C-48B4-86EE-F65B667E03F5}"/>
          </ac:spMkLst>
        </pc:spChg>
        <pc:spChg chg="mod">
          <ac:chgData name="SUMITH P" userId="79f682cf9aa2df33" providerId="LiveId" clId="{49E79142-1A95-4C36-BD2B-A8E8D773F949}" dt="2026-05-28T17:13:52.456" v="94" actId="20577"/>
          <ac:spMkLst>
            <pc:docMk/>
            <pc:sldMk cId="3557481673" sldId="288"/>
            <ac:spMk id="22" creationId="{2D6BEB90-6504-4CAB-ADA9-AA00D5B51D19}"/>
          </ac:spMkLst>
        </pc:spChg>
        <pc:spChg chg="mod">
          <ac:chgData name="SUMITH P" userId="79f682cf9aa2df33" providerId="LiveId" clId="{49E79142-1A95-4C36-BD2B-A8E8D773F949}" dt="2026-05-28T17:11:51.505" v="92" actId="20577"/>
          <ac:spMkLst>
            <pc:docMk/>
            <pc:sldMk cId="3557481673" sldId="288"/>
            <ac:spMk id="24" creationId="{3B6CD1F8-A9E7-4AB9-AA31-57361FDEEB3D}"/>
          </ac:spMkLst>
        </pc:spChg>
        <pc:spChg chg="mod">
          <ac:chgData name="SUMITH P" userId="79f682cf9aa2df33" providerId="LiveId" clId="{49E79142-1A95-4C36-BD2B-A8E8D773F949}" dt="2026-05-28T17:08:05.198" v="90" actId="14100"/>
          <ac:spMkLst>
            <pc:docMk/>
            <pc:sldMk cId="3557481673" sldId="288"/>
            <ac:spMk id="28" creationId="{D963483E-5042-453C-B1DE-BFD7E37AB1F2}"/>
          </ac:spMkLst>
        </pc:spChg>
        <pc:spChg chg="mod">
          <ac:chgData name="SUMITH P" userId="79f682cf9aa2df33" providerId="LiveId" clId="{49E79142-1A95-4C36-BD2B-A8E8D773F949}" dt="2026-05-28T17:13:19.204" v="93" actId="1076"/>
          <ac:spMkLst>
            <pc:docMk/>
            <pc:sldMk cId="3557481673" sldId="288"/>
            <ac:spMk id="47" creationId="{2200E398-F320-4625-B35F-A513FBE57798}"/>
          </ac:spMkLst>
        </pc:spChg>
      </pc:sldChg>
      <pc:sldChg chg="delSp modSp mod modAnim">
        <pc:chgData name="SUMITH P" userId="79f682cf9aa2df33" providerId="LiveId" clId="{49E79142-1A95-4C36-BD2B-A8E8D773F949}" dt="2026-05-29T16:27:34.988" v="116"/>
        <pc:sldMkLst>
          <pc:docMk/>
          <pc:sldMk cId="4018906545" sldId="289"/>
        </pc:sldMkLst>
        <pc:spChg chg="mod">
          <ac:chgData name="SUMITH P" userId="79f682cf9aa2df33" providerId="LiveId" clId="{49E79142-1A95-4C36-BD2B-A8E8D773F949}" dt="2026-05-28T15:28:19.802" v="28" actId="207"/>
          <ac:spMkLst>
            <pc:docMk/>
            <pc:sldMk cId="4018906545" sldId="289"/>
            <ac:spMk id="3" creationId="{CCD402D2-9BDB-4CF7-9F54-5020C58F0D6F}"/>
          </ac:spMkLst>
        </pc:spChg>
        <pc:spChg chg="mod topLvl">
          <ac:chgData name="SUMITH P" userId="79f682cf9aa2df33" providerId="LiveId" clId="{49E79142-1A95-4C36-BD2B-A8E8D773F949}" dt="2026-05-29T16:26:20.125" v="110" actId="1076"/>
          <ac:spMkLst>
            <pc:docMk/>
            <pc:sldMk cId="4018906545" sldId="289"/>
            <ac:spMk id="15" creationId="{167A2C38-8198-4005-91E0-51C7D6EC72CD}"/>
          </ac:spMkLst>
        </pc:spChg>
        <pc:spChg chg="mod topLvl">
          <ac:chgData name="SUMITH P" userId="79f682cf9aa2df33" providerId="LiveId" clId="{49E79142-1A95-4C36-BD2B-A8E8D773F949}" dt="2026-05-29T16:26:06.092" v="109" actId="14100"/>
          <ac:spMkLst>
            <pc:docMk/>
            <pc:sldMk cId="4018906545" sldId="289"/>
            <ac:spMk id="26" creationId="{E39C7183-F0DA-4EDC-84C3-7872705BA92E}"/>
          </ac:spMkLst>
        </pc:spChg>
        <pc:grpChg chg="del">
          <ac:chgData name="SUMITH P" userId="79f682cf9aa2df33" providerId="LiveId" clId="{49E79142-1A95-4C36-BD2B-A8E8D773F949}" dt="2026-05-29T16:25:28.046" v="103" actId="165"/>
          <ac:grpSpMkLst>
            <pc:docMk/>
            <pc:sldMk cId="4018906545" sldId="289"/>
            <ac:grpSpMk id="27" creationId="{EA6982D9-6446-4855-8876-1E62421F0A46}"/>
          </ac:grpSpMkLst>
        </pc:grpChg>
      </pc:sldChg>
      <pc:sldChg chg="modSp mod">
        <pc:chgData name="SUMITH P" userId="79f682cf9aa2df33" providerId="LiveId" clId="{49E79142-1A95-4C36-BD2B-A8E8D773F949}" dt="2026-05-28T15:29:10.091" v="34" actId="1076"/>
        <pc:sldMkLst>
          <pc:docMk/>
          <pc:sldMk cId="1928703213" sldId="290"/>
        </pc:sldMkLst>
        <pc:spChg chg="mod">
          <ac:chgData name="SUMITH P" userId="79f682cf9aa2df33" providerId="LiveId" clId="{49E79142-1A95-4C36-BD2B-A8E8D773F949}" dt="2026-05-28T15:29:06.338" v="33" actId="207"/>
          <ac:spMkLst>
            <pc:docMk/>
            <pc:sldMk cId="1928703213" sldId="290"/>
            <ac:spMk id="18" creationId="{B941ECAE-9F9B-429A-8B85-C4173EB6E787}"/>
          </ac:spMkLst>
        </pc:spChg>
        <pc:spChg chg="mod">
          <ac:chgData name="SUMITH P" userId="79f682cf9aa2df33" providerId="LiveId" clId="{49E79142-1A95-4C36-BD2B-A8E8D773F949}" dt="2026-05-28T15:26:44.276" v="25" actId="20577"/>
          <ac:spMkLst>
            <pc:docMk/>
            <pc:sldMk cId="1928703213" sldId="290"/>
            <ac:spMk id="62" creationId="{674BC607-EF33-4C43-A155-A577B7F1E4DD}"/>
          </ac:spMkLst>
        </pc:spChg>
        <pc:grpChg chg="mod">
          <ac:chgData name="SUMITH P" userId="79f682cf9aa2df33" providerId="LiveId" clId="{49E79142-1A95-4C36-BD2B-A8E8D773F949}" dt="2026-05-28T15:29:10.091" v="34" actId="1076"/>
          <ac:grpSpMkLst>
            <pc:docMk/>
            <pc:sldMk cId="1928703213" sldId="290"/>
            <ac:grpSpMk id="51" creationId="{C8258984-980A-48F5-8BB7-F6AD534BBAD2}"/>
          </ac:grpSpMkLst>
        </pc:grpChg>
      </pc:sldChg>
      <pc:sldChg chg="modSp">
        <pc:chgData name="SUMITH P" userId="79f682cf9aa2df33" providerId="LiveId" clId="{49E79142-1A95-4C36-BD2B-A8E8D773F949}" dt="2026-05-28T17:00:38.339" v="38" actId="20577"/>
        <pc:sldMkLst>
          <pc:docMk/>
          <pc:sldMk cId="2255169740" sldId="291"/>
        </pc:sldMkLst>
        <pc:spChg chg="mod">
          <ac:chgData name="SUMITH P" userId="79f682cf9aa2df33" providerId="LiveId" clId="{49E79142-1A95-4C36-BD2B-A8E8D773F949}" dt="2026-05-28T17:00:38.339" v="38" actId="20577"/>
          <ac:spMkLst>
            <pc:docMk/>
            <pc:sldMk cId="2255169740" sldId="291"/>
            <ac:spMk id="2" creationId="{BAF07D39-9949-57B0-AEB6-8ADD7322D4DE}"/>
          </ac:spMkLst>
        </pc:spChg>
      </pc:sldChg>
      <pc:sldChg chg="modSp mod">
        <pc:chgData name="SUMITH P" userId="79f682cf9aa2df33" providerId="LiveId" clId="{49E79142-1A95-4C36-BD2B-A8E8D773F949}" dt="2026-05-29T13:43:05.326" v="102" actId="14100"/>
        <pc:sldMkLst>
          <pc:docMk/>
          <pc:sldMk cId="3574915893" sldId="292"/>
        </pc:sldMkLst>
        <pc:spChg chg="mod">
          <ac:chgData name="SUMITH P" userId="79f682cf9aa2df33" providerId="LiveId" clId="{49E79142-1A95-4C36-BD2B-A8E8D773F949}" dt="2026-05-28T15:28:27.886" v="29" actId="207"/>
          <ac:spMkLst>
            <pc:docMk/>
            <pc:sldMk cId="3574915893" sldId="292"/>
            <ac:spMk id="12" creationId="{E0B56FAC-857F-C815-369F-DBDA15C9B094}"/>
          </ac:spMkLst>
        </pc:spChg>
        <pc:spChg chg="mod">
          <ac:chgData name="SUMITH P" userId="79f682cf9aa2df33" providerId="LiveId" clId="{49E79142-1A95-4C36-BD2B-A8E8D773F949}" dt="2026-05-29T13:42:40.699" v="99" actId="1076"/>
          <ac:spMkLst>
            <pc:docMk/>
            <pc:sldMk cId="3574915893" sldId="292"/>
            <ac:spMk id="24" creationId="{B58FD168-579D-517B-E97B-93FADB2333D3}"/>
          </ac:spMkLst>
        </pc:spChg>
        <pc:spChg chg="mod">
          <ac:chgData name="SUMITH P" userId="79f682cf9aa2df33" providerId="LiveId" clId="{49E79142-1A95-4C36-BD2B-A8E8D773F949}" dt="2026-05-29T13:42:30.702" v="97" actId="404"/>
          <ac:spMkLst>
            <pc:docMk/>
            <pc:sldMk cId="3574915893" sldId="292"/>
            <ac:spMk id="25" creationId="{D88FA70C-2F18-07C1-E28C-2149AC5062ED}"/>
          </ac:spMkLst>
        </pc:spChg>
        <pc:spChg chg="mod">
          <ac:chgData name="SUMITH P" userId="79f682cf9aa2df33" providerId="LiveId" clId="{49E79142-1A95-4C36-BD2B-A8E8D773F949}" dt="2026-05-29T13:43:05.326" v="102" actId="14100"/>
          <ac:spMkLst>
            <pc:docMk/>
            <pc:sldMk cId="3574915893" sldId="292"/>
            <ac:spMk id="32" creationId="{C050B7DE-B4D9-675A-5A93-BF8C168C6506}"/>
          </ac:spMkLst>
        </pc:spChg>
        <pc:spChg chg="mod">
          <ac:chgData name="SUMITH P" userId="79f682cf9aa2df33" providerId="LiveId" clId="{49E79142-1A95-4C36-BD2B-A8E8D773F949}" dt="2026-05-29T13:42:25.756" v="96" actId="404"/>
          <ac:spMkLst>
            <pc:docMk/>
            <pc:sldMk cId="3574915893" sldId="292"/>
            <ac:spMk id="33" creationId="{D817B050-9F6D-EFD1-A9BA-A03992E393EC}"/>
          </ac:spMkLst>
        </pc:spChg>
        <pc:spChg chg="mod">
          <ac:chgData name="SUMITH P" userId="79f682cf9aa2df33" providerId="LiveId" clId="{49E79142-1A95-4C36-BD2B-A8E8D773F949}" dt="2026-05-28T15:28:30.396" v="30" actId="207"/>
          <ac:spMkLst>
            <pc:docMk/>
            <pc:sldMk cId="3574915893" sldId="292"/>
            <ac:spMk id="51" creationId="{2B555605-F5F7-C126-3E7D-9E725E365C1D}"/>
          </ac:spMkLst>
        </pc:spChg>
        <pc:grpChg chg="mod">
          <ac:chgData name="SUMITH P" userId="79f682cf9aa2df33" providerId="LiveId" clId="{49E79142-1A95-4C36-BD2B-A8E8D773F949}" dt="2026-05-29T13:42:47.359" v="100" actId="14100"/>
          <ac:grpSpMkLst>
            <pc:docMk/>
            <pc:sldMk cId="3574915893" sldId="292"/>
            <ac:grpSpMk id="30" creationId="{548241A8-6242-625E-6DFA-969378CD452C}"/>
          </ac:grpSpMkLst>
        </pc:grpChg>
      </pc:sldChg>
      <pc:sldChg chg="delSp modSp add mod ord">
        <pc:chgData name="SUMITH P" userId="79f682cf9aa2df33" providerId="LiveId" clId="{49E79142-1A95-4C36-BD2B-A8E8D773F949}" dt="2026-05-28T15:28:37.876" v="31" actId="207"/>
        <pc:sldMkLst>
          <pc:docMk/>
          <pc:sldMk cId="576602134" sldId="295"/>
        </pc:sldMkLst>
        <pc:spChg chg="mod">
          <ac:chgData name="SUMITH P" userId="79f682cf9aa2df33" providerId="LiveId" clId="{49E79142-1A95-4C36-BD2B-A8E8D773F949}" dt="2026-05-28T15:26:26.912" v="18" actId="1038"/>
          <ac:spMkLst>
            <pc:docMk/>
            <pc:sldMk cId="576602134" sldId="295"/>
            <ac:spMk id="2" creationId="{68901FE3-FC76-4554-AD5B-FE1CBC470DAC}"/>
          </ac:spMkLst>
        </pc:spChg>
        <pc:spChg chg="mod">
          <ac:chgData name="SUMITH P" userId="79f682cf9aa2df33" providerId="LiveId" clId="{49E79142-1A95-4C36-BD2B-A8E8D773F949}" dt="2026-05-28T15:28:37.876" v="31" actId="207"/>
          <ac:spMkLst>
            <pc:docMk/>
            <pc:sldMk cId="576602134" sldId="295"/>
            <ac:spMk id="3" creationId="{CCD402D2-9BDB-4CF7-9F54-5020C58F0D6F}"/>
          </ac:spMkLst>
        </pc:spChg>
        <pc:spChg chg="del mod">
          <ac:chgData name="SUMITH P" userId="79f682cf9aa2df33" providerId="LiveId" clId="{49E79142-1A95-4C36-BD2B-A8E8D773F949}" dt="2026-05-28T15:24:48.383" v="3" actId="478"/>
          <ac:spMkLst>
            <pc:docMk/>
            <pc:sldMk cId="576602134" sldId="295"/>
            <ac:spMk id="10" creationId="{D3CDACE4-93FE-EC74-1D6B-2DD99E7E4715}"/>
          </ac:spMkLst>
        </pc:spChg>
        <pc:spChg chg="mod">
          <ac:chgData name="SUMITH P" userId="79f682cf9aa2df33" providerId="LiveId" clId="{49E79142-1A95-4C36-BD2B-A8E8D773F949}" dt="2026-05-28T15:28:37.876" v="31" actId="207"/>
          <ac:spMkLst>
            <pc:docMk/>
            <pc:sldMk cId="576602134" sldId="295"/>
            <ac:spMk id="18" creationId="{8F748FC4-A715-4A58-9175-D2691BADCED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7720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AD02BA-A5E7-4F2E-B26B-8796E931B084}"/>
              </a:ext>
            </a:extLst>
          </p:cNvPr>
          <p:cNvSpPr/>
          <p:nvPr userDrawn="1"/>
        </p:nvSpPr>
        <p:spPr>
          <a:xfrm>
            <a:off x="145142" y="177800"/>
            <a:ext cx="11869057" cy="6515100"/>
          </a:xfrm>
          <a:prstGeom prst="rect">
            <a:avLst/>
          </a:prstGeom>
          <a:solidFill>
            <a:schemeClr val="bg1"/>
          </a:solidFill>
          <a:ln w="57150"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91B1DB0-D856-A733-130F-59761A6F32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72762" y="5362574"/>
            <a:ext cx="1209675" cy="12096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594922-57F9-A8CF-8026-965833CEA22D}"/>
              </a:ext>
            </a:extLst>
          </p:cNvPr>
          <p:cNvSpPr txBox="1"/>
          <p:nvPr userDrawn="1"/>
        </p:nvSpPr>
        <p:spPr>
          <a:xfrm>
            <a:off x="8443913" y="6199228"/>
            <a:ext cx="3143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Prepared By: </a:t>
            </a:r>
            <a:r>
              <a:rPr lang="en-IN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Sumith</a:t>
            </a:r>
            <a:r>
              <a:rPr lang="en-I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</a:t>
            </a:r>
          </a:p>
        </p:txBody>
      </p:sp>
    </p:spTree>
    <p:extLst>
      <p:ext uri="{BB962C8B-B14F-4D97-AF65-F5344CB8AC3E}">
        <p14:creationId xmlns:p14="http://schemas.microsoft.com/office/powerpoint/2010/main" val="174126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3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7.png"/><Relationship Id="rId21" Type="http://schemas.openxmlformats.org/officeDocument/2006/relationships/image" Target="../media/image22.png"/><Relationship Id="rId12" Type="http://schemas.openxmlformats.org/officeDocument/2006/relationships/image" Target="../media/image12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6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1.png"/><Relationship Id="rId24" Type="http://schemas.openxmlformats.org/officeDocument/2006/relationships/image" Target="../media/image25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10" Type="http://schemas.openxmlformats.org/officeDocument/2006/relationships/image" Target="../media/image10.png"/><Relationship Id="rId19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9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210.png"/><Relationship Id="rId21" Type="http://schemas.openxmlformats.org/officeDocument/2006/relationships/image" Target="../media/image56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image" Target="../media/image110.png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0.png"/><Relationship Id="rId11" Type="http://schemas.openxmlformats.org/officeDocument/2006/relationships/image" Target="../media/image46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4" Type="http://schemas.openxmlformats.org/officeDocument/2006/relationships/image" Target="../media/image310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11.png"/><Relationship Id="rId7" Type="http://schemas.openxmlformats.org/officeDocument/2006/relationships/image" Target="../media/image610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1.png"/><Relationship Id="rId5" Type="http://schemas.openxmlformats.org/officeDocument/2006/relationships/image" Target="../media/image410.png"/><Relationship Id="rId10" Type="http://schemas.openxmlformats.org/officeDocument/2006/relationships/image" Target="../media/image90.png"/><Relationship Id="rId4" Type="http://schemas.openxmlformats.org/officeDocument/2006/relationships/image" Target="../media/image312.png"/><Relationship Id="rId9" Type="http://schemas.openxmlformats.org/officeDocument/2006/relationships/image" Target="../media/image8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20.png"/><Relationship Id="rId7" Type="http://schemas.openxmlformats.org/officeDocument/2006/relationships/image" Target="../media/image6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png"/><Relationship Id="rId3" Type="http://schemas.openxmlformats.org/officeDocument/2006/relationships/image" Target="../media/image300.png"/><Relationship Id="rId7" Type="http://schemas.openxmlformats.org/officeDocument/2006/relationships/image" Target="../media/image340.png"/><Relationship Id="rId12" Type="http://schemas.openxmlformats.org/officeDocument/2006/relationships/image" Target="../media/image69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0.png"/><Relationship Id="rId11" Type="http://schemas.openxmlformats.org/officeDocument/2006/relationships/image" Target="../media/image68.png"/><Relationship Id="rId5" Type="http://schemas.openxmlformats.org/officeDocument/2006/relationships/image" Target="../media/image320.png"/><Relationship Id="rId10" Type="http://schemas.openxmlformats.org/officeDocument/2006/relationships/image" Target="../media/image67.png"/><Relationship Id="rId4" Type="http://schemas.openxmlformats.org/officeDocument/2006/relationships/image" Target="../media/image311.png"/><Relationship Id="rId9" Type="http://schemas.openxmlformats.org/officeDocument/2006/relationships/image" Target="../media/image3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6790EB5C-D7DD-416D-9D78-897170FE9053}"/>
              </a:ext>
            </a:extLst>
          </p:cNvPr>
          <p:cNvSpPr/>
          <p:nvPr/>
        </p:nvSpPr>
        <p:spPr>
          <a:xfrm>
            <a:off x="3528811" y="2978239"/>
            <a:ext cx="901521" cy="901521"/>
          </a:xfrm>
          <a:prstGeom prst="ellipse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 w="461153" h="461153"/>
            <a:bevelB w="461153" h="461153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rgbClr val="0070C0"/>
                </a:solidFill>
              </a:rPr>
              <a:t>Q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96D76AF0-2EE9-4FA2-A7ED-1417CD2B6098}"/>
              </a:ext>
            </a:extLst>
          </p:cNvPr>
          <p:cNvSpPr/>
          <p:nvPr/>
        </p:nvSpPr>
        <p:spPr>
          <a:xfrm>
            <a:off x="10747419" y="627351"/>
            <a:ext cx="450761" cy="450761"/>
          </a:xfrm>
          <a:prstGeom prst="ellipse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 w="230577" h="230577"/>
            <a:bevelB w="230577" h="230577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rgbClr val="0070C0"/>
                </a:solidFill>
              </a:rPr>
              <a:t>q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60F144-6F8C-48B4-86EE-F65B667E03F5}"/>
              </a:ext>
            </a:extLst>
          </p:cNvPr>
          <p:cNvSpPr txBox="1"/>
          <p:nvPr/>
        </p:nvSpPr>
        <p:spPr>
          <a:xfrm>
            <a:off x="498686" y="321815"/>
            <a:ext cx="6542468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Electrostatic  Potential Energy</a:t>
            </a:r>
            <a:endParaRPr lang="en-IN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3456EDE4-518A-425A-9624-ACCBC50092DF}"/>
                  </a:ext>
                </a:extLst>
              </p:cNvPr>
              <p:cNvSpPr/>
              <p:nvPr/>
            </p:nvSpPr>
            <p:spPr>
              <a:xfrm>
                <a:off x="10529386" y="367982"/>
                <a:ext cx="66879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∞ </m:t>
                      </m:r>
                    </m:oMath>
                  </m:oMathPara>
                </a14:m>
                <a:endParaRPr lang="en-IN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3456EDE4-518A-425A-9624-ACCBC50092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9386" y="367982"/>
                <a:ext cx="66879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700ABC47-B9C9-4320-AA8A-C745D7BE28DB}"/>
                  </a:ext>
                </a:extLst>
              </p:cNvPr>
              <p:cNvSpPr/>
              <p:nvPr/>
            </p:nvSpPr>
            <p:spPr>
              <a:xfrm>
                <a:off x="4574949" y="2584399"/>
                <a:ext cx="66879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IN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700ABC47-B9C9-4320-AA8A-C745D7BE28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949" y="2584399"/>
                <a:ext cx="66879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375E437-D099-499E-A244-973362A87D7C}"/>
              </a:ext>
            </a:extLst>
          </p:cNvPr>
          <p:cNvCxnSpPr>
            <a:cxnSpLocks/>
          </p:cNvCxnSpPr>
          <p:nvPr/>
        </p:nvCxnSpPr>
        <p:spPr>
          <a:xfrm flipV="1">
            <a:off x="4402019" y="852731"/>
            <a:ext cx="6542468" cy="2466304"/>
          </a:xfrm>
          <a:prstGeom prst="line">
            <a:avLst/>
          </a:prstGeom>
          <a:ln w="25400">
            <a:solidFill>
              <a:srgbClr val="FFC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28A0BDC-CB85-4D3A-BE3C-40F76688C446}"/>
              </a:ext>
            </a:extLst>
          </p:cNvPr>
          <p:cNvCxnSpPr>
            <a:cxnSpLocks/>
          </p:cNvCxnSpPr>
          <p:nvPr/>
        </p:nvCxnSpPr>
        <p:spPr>
          <a:xfrm flipV="1">
            <a:off x="4148326" y="3055211"/>
            <a:ext cx="908773" cy="340798"/>
          </a:xfrm>
          <a:prstGeom prst="line">
            <a:avLst/>
          </a:prstGeom>
          <a:ln w="38100">
            <a:tailEnd type="diamon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220FEBA5-E2DB-4420-B9E5-404DC15618D5}"/>
                  </a:ext>
                </a:extLst>
              </p:cNvPr>
              <p:cNvSpPr/>
              <p:nvPr/>
            </p:nvSpPr>
            <p:spPr>
              <a:xfrm>
                <a:off x="4761593" y="3258054"/>
                <a:ext cx="668794" cy="5618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IN" sz="2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  <m:r>
                        <a:rPr lang="en-IN" sz="2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220FEBA5-E2DB-4420-B9E5-404DC15618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1593" y="3258054"/>
                <a:ext cx="668794" cy="5618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5619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1" grpId="0" animBg="1"/>
      <p:bldP spid="52" grpId="0"/>
      <p:bldP spid="53" grpId="0"/>
      <p:bldP spid="6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2CCCB-80E2-413B-1F5D-856F9453D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D73B3ADD-CCA5-B90E-7A24-FE02C2EA349A}"/>
              </a:ext>
            </a:extLst>
          </p:cNvPr>
          <p:cNvSpPr/>
          <p:nvPr/>
        </p:nvSpPr>
        <p:spPr>
          <a:xfrm>
            <a:off x="3528811" y="2978239"/>
            <a:ext cx="901521" cy="901521"/>
          </a:xfrm>
          <a:prstGeom prst="ellipse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 w="461153" h="461153"/>
            <a:bevelB w="461153" h="461153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rgbClr val="0070C0"/>
                </a:solidFill>
              </a:rPr>
              <a:t>Q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AED0D810-2322-373C-4178-85FD66775984}"/>
              </a:ext>
            </a:extLst>
          </p:cNvPr>
          <p:cNvSpPr/>
          <p:nvPr/>
        </p:nvSpPr>
        <p:spPr>
          <a:xfrm>
            <a:off x="5049847" y="2706432"/>
            <a:ext cx="450761" cy="450761"/>
          </a:xfrm>
          <a:prstGeom prst="ellipse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 w="230577" h="230577"/>
            <a:bevelB w="230577" h="230577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rgbClr val="0070C0"/>
                </a:solidFill>
              </a:rPr>
              <a:t>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C8C102C8-3F31-58A7-3457-0E5B092E3CA9}"/>
                  </a:ext>
                </a:extLst>
              </p:cNvPr>
              <p:cNvSpPr/>
              <p:nvPr/>
            </p:nvSpPr>
            <p:spPr>
              <a:xfrm>
                <a:off x="10529386" y="367982"/>
                <a:ext cx="66879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∞ </m:t>
                      </m:r>
                    </m:oMath>
                  </m:oMathPara>
                </a14:m>
                <a:endParaRPr lang="en-IN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3456EDE4-518A-425A-9624-ACCBC50092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9386" y="367982"/>
                <a:ext cx="66879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974D3A64-C4FC-015B-89E7-961EEBD949F9}"/>
                  </a:ext>
                </a:extLst>
              </p:cNvPr>
              <p:cNvSpPr/>
              <p:nvPr/>
            </p:nvSpPr>
            <p:spPr>
              <a:xfrm>
                <a:off x="4574949" y="2584399"/>
                <a:ext cx="66879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IN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700ABC47-B9C9-4320-AA8A-C745D7BE28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949" y="2584399"/>
                <a:ext cx="66879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DD2049A-837E-45C0-289B-FA201458BC82}"/>
              </a:ext>
            </a:extLst>
          </p:cNvPr>
          <p:cNvCxnSpPr>
            <a:cxnSpLocks/>
          </p:cNvCxnSpPr>
          <p:nvPr/>
        </p:nvCxnSpPr>
        <p:spPr>
          <a:xfrm flipV="1">
            <a:off x="4402019" y="852731"/>
            <a:ext cx="6542468" cy="2466304"/>
          </a:xfrm>
          <a:prstGeom prst="line">
            <a:avLst/>
          </a:prstGeom>
          <a:ln w="25400">
            <a:solidFill>
              <a:srgbClr val="FFC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AFECFC7-DA83-B77F-145B-A9C04D4F9AE9}"/>
              </a:ext>
            </a:extLst>
          </p:cNvPr>
          <p:cNvCxnSpPr>
            <a:cxnSpLocks/>
          </p:cNvCxnSpPr>
          <p:nvPr/>
        </p:nvCxnSpPr>
        <p:spPr>
          <a:xfrm flipV="1">
            <a:off x="4148326" y="3055211"/>
            <a:ext cx="908773" cy="340798"/>
          </a:xfrm>
          <a:prstGeom prst="line">
            <a:avLst/>
          </a:prstGeom>
          <a:ln w="38100">
            <a:tailEnd type="diamon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5E29028B-4FFA-36B9-5352-943B624CB527}"/>
                  </a:ext>
                </a:extLst>
              </p:cNvPr>
              <p:cNvSpPr/>
              <p:nvPr/>
            </p:nvSpPr>
            <p:spPr>
              <a:xfrm>
                <a:off x="4761593" y="3258054"/>
                <a:ext cx="668794" cy="5618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IN" sz="2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  <m:r>
                        <a:rPr lang="en-IN" sz="2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220FEBA5-E2DB-4420-B9E5-404DC15618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1593" y="3258054"/>
                <a:ext cx="668794" cy="5618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AF07D39-9949-57B0-AEB6-8ADD7322D4DE}"/>
                  </a:ext>
                </a:extLst>
              </p:cNvPr>
              <p:cNvSpPr/>
              <p:nvPr/>
            </p:nvSpPr>
            <p:spPr>
              <a:xfrm>
                <a:off x="498686" y="4672701"/>
                <a:ext cx="9562425" cy="4901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𝑇𝑜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𝑝𝑢𝑠h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𝑝𝑜𝑠𝑖𝑡𝑖𝑣𝑒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𝑐h𝑎𝑟𝑔𝑒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𝑓𝑟𝑜𝑚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𝑖𝑛𝑓𝑖𝑛𝑖𝑡𝑦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𝑡𝑜</m:t>
                      </m:r>
                      <m:sSub>
                        <m:sSubPr>
                          <m:ctrlPr>
                            <a:rPr lang="en-IN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work</m:t>
                      </m:r>
                      <m: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be</m:t>
                      </m:r>
                      <m: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done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AF07D39-9949-57B0-AEB6-8ADD7322D4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686" y="4672701"/>
                <a:ext cx="9562425" cy="490199"/>
              </a:xfrm>
              <a:prstGeom prst="rect">
                <a:avLst/>
              </a:prstGeom>
              <a:blipFill>
                <a:blip r:embed="rId5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9F254D2-69D6-F976-F622-8AF9AC7BE55E}"/>
              </a:ext>
            </a:extLst>
          </p:cNvPr>
          <p:cNvSpPr txBox="1"/>
          <p:nvPr/>
        </p:nvSpPr>
        <p:spPr>
          <a:xfrm>
            <a:off x="498686" y="321815"/>
            <a:ext cx="6542468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Electrostatic  Potential Energy</a:t>
            </a:r>
            <a:endParaRPr lang="en-IN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1697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5790B-1DD8-E464-AB40-82B4393F4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E0B56FAC-857F-C815-369F-DBDA15C9B094}"/>
              </a:ext>
            </a:extLst>
          </p:cNvPr>
          <p:cNvSpPr/>
          <p:nvPr/>
        </p:nvSpPr>
        <p:spPr>
          <a:xfrm>
            <a:off x="3528811" y="2978239"/>
            <a:ext cx="901521" cy="901521"/>
          </a:xfrm>
          <a:prstGeom prst="ellipse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 w="461153" h="461153"/>
            <a:bevelB w="461153" h="461153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bg1"/>
                </a:solidFill>
              </a:rPr>
              <a:t>Q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2B555605-F5F7-C126-3E7D-9E725E365C1D}"/>
              </a:ext>
            </a:extLst>
          </p:cNvPr>
          <p:cNvSpPr/>
          <p:nvPr/>
        </p:nvSpPr>
        <p:spPr>
          <a:xfrm>
            <a:off x="10747419" y="627351"/>
            <a:ext cx="450761" cy="450761"/>
          </a:xfrm>
          <a:prstGeom prst="ellipse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 w="230577" h="230577"/>
            <a:bevelB w="230577" h="230577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bg1"/>
                </a:solidFill>
              </a:rPr>
              <a:t>q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4A1484-5645-EB33-D934-026638B160AC}"/>
              </a:ext>
            </a:extLst>
          </p:cNvPr>
          <p:cNvSpPr txBox="1"/>
          <p:nvPr/>
        </p:nvSpPr>
        <p:spPr>
          <a:xfrm>
            <a:off x="498686" y="321815"/>
            <a:ext cx="7339028" cy="4616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  <a:highlight>
                  <a:srgbClr val="000080"/>
                </a:highlight>
              </a:rPr>
              <a:t>Let’s come back to the point at infinity</a:t>
            </a:r>
            <a:endParaRPr lang="en-IN" b="1" dirty="0">
              <a:solidFill>
                <a:schemeClr val="bg1"/>
              </a:solidFill>
              <a:highlight>
                <a:srgbClr val="000080"/>
              </a:highligh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EEA1A4F1-BA1B-0867-7F61-47688F6ACBB7}"/>
                  </a:ext>
                </a:extLst>
              </p:cNvPr>
              <p:cNvSpPr/>
              <p:nvPr/>
            </p:nvSpPr>
            <p:spPr>
              <a:xfrm>
                <a:off x="10529386" y="367982"/>
                <a:ext cx="66879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∞ </m:t>
                      </m:r>
                    </m:oMath>
                  </m:oMathPara>
                </a14:m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EEA1A4F1-BA1B-0867-7F61-47688F6ACB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9386" y="367982"/>
                <a:ext cx="66879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A5D392AD-2DB7-55C8-48CD-0CEE26D99C1E}"/>
                  </a:ext>
                </a:extLst>
              </p:cNvPr>
              <p:cNvSpPr/>
              <p:nvPr/>
            </p:nvSpPr>
            <p:spPr>
              <a:xfrm>
                <a:off x="4574949" y="2584399"/>
                <a:ext cx="66879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A5D392AD-2DB7-55C8-48CD-0CEE26D99C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949" y="2584399"/>
                <a:ext cx="66879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F898333-96A0-AA40-08DB-ECA44F6C82D6}"/>
              </a:ext>
            </a:extLst>
          </p:cNvPr>
          <p:cNvCxnSpPr>
            <a:cxnSpLocks/>
          </p:cNvCxnSpPr>
          <p:nvPr/>
        </p:nvCxnSpPr>
        <p:spPr>
          <a:xfrm flipV="1">
            <a:off x="4402019" y="852731"/>
            <a:ext cx="6542468" cy="2466304"/>
          </a:xfrm>
          <a:prstGeom prst="line">
            <a:avLst/>
          </a:prstGeom>
          <a:ln w="25400">
            <a:solidFill>
              <a:srgbClr val="FFC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9DF732A-A41A-A358-3B6B-3A04B1D2CFDC}"/>
              </a:ext>
            </a:extLst>
          </p:cNvPr>
          <p:cNvCxnSpPr>
            <a:cxnSpLocks/>
          </p:cNvCxnSpPr>
          <p:nvPr/>
        </p:nvCxnSpPr>
        <p:spPr>
          <a:xfrm flipV="1">
            <a:off x="4148326" y="3055211"/>
            <a:ext cx="908773" cy="340798"/>
          </a:xfrm>
          <a:prstGeom prst="line">
            <a:avLst/>
          </a:prstGeom>
          <a:ln w="38100">
            <a:solidFill>
              <a:srgbClr val="002060"/>
            </a:solidFill>
            <a:tailEnd type="diamon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AEB38AFB-57EC-0B45-B725-E78D0FBCB9E4}"/>
                  </a:ext>
                </a:extLst>
              </p:cNvPr>
              <p:cNvSpPr/>
              <p:nvPr/>
            </p:nvSpPr>
            <p:spPr>
              <a:xfrm>
                <a:off x="4761593" y="3258054"/>
                <a:ext cx="668794" cy="5618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IN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  <m:r>
                        <a:rPr lang="en-IN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AEB38AFB-57EC-0B45-B725-E78D0FBCB9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1593" y="3258054"/>
                <a:ext cx="668794" cy="5618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7F5E277C-4425-B58B-230F-88851E23D97F}"/>
              </a:ext>
            </a:extLst>
          </p:cNvPr>
          <p:cNvGrpSpPr/>
          <p:nvPr/>
        </p:nvGrpSpPr>
        <p:grpSpPr>
          <a:xfrm flipH="1">
            <a:off x="10122782" y="898467"/>
            <a:ext cx="1249274" cy="639539"/>
            <a:chOff x="10197324" y="741333"/>
            <a:chExt cx="668794" cy="400712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63DFD3DB-8811-9249-0DE4-4FDCCFE79FD9}"/>
                </a:ext>
              </a:extLst>
            </p:cNvPr>
            <p:cNvCxnSpPr>
              <a:cxnSpLocks/>
            </p:cNvCxnSpPr>
            <p:nvPr/>
          </p:nvCxnSpPr>
          <p:spPr>
            <a:xfrm>
              <a:off x="10494699" y="741333"/>
              <a:ext cx="288880" cy="140225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E9FAD0AA-13EA-53C4-F9E8-D809A9CAB8D3}"/>
                    </a:ext>
                  </a:extLst>
                </p:cNvPr>
                <p:cNvSpPr/>
                <p:nvPr/>
              </p:nvSpPr>
              <p:spPr>
                <a:xfrm>
                  <a:off x="10197324" y="852782"/>
                  <a:ext cx="668794" cy="28926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𝒅𝒓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IN" sz="24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82B1176C-C2B6-4E37-BC4D-053A68973C9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97324" y="852782"/>
                  <a:ext cx="668794" cy="28926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0A75A62-B743-BBE9-A754-DE8C7390D162}"/>
                  </a:ext>
                </a:extLst>
              </p:cNvPr>
              <p:cNvSpPr/>
              <p:nvPr/>
            </p:nvSpPr>
            <p:spPr>
              <a:xfrm>
                <a:off x="422450" y="1033023"/>
                <a:ext cx="437164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𝑬𝒍𝒆𝒎𝒆𝒏𝒕𝒂𝒓𝒚</m:t>
                      </m:r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𝒘𝒐𝒓𝒌𝒅𝒐𝒏𝒆</m:t>
                      </m:r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,</m:t>
                      </m:r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𝒅𝑾</m:t>
                      </m:r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𝒆𝒙𝒕</m:t>
                          </m:r>
                        </m:sub>
                      </m:sSub>
                      <m:r>
                        <a:rPr lang="en-IN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𝒅𝒓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0A75A62-B743-BBE9-A754-DE8C7390D1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50" y="1033023"/>
                <a:ext cx="4371646" cy="369332"/>
              </a:xfrm>
              <a:prstGeom prst="rect">
                <a:avLst/>
              </a:prstGeom>
              <a:blipFill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08B140A-BAD8-59B7-8781-BB317DB68E09}"/>
                  </a:ext>
                </a:extLst>
              </p:cNvPr>
              <p:cNvSpPr/>
              <p:nvPr/>
            </p:nvSpPr>
            <p:spPr>
              <a:xfrm>
                <a:off x="99510" y="2753658"/>
                <a:ext cx="376695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𝑻𝒉𝒊𝒔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𝒆𝒙𝒕𝒆𝒓𝒏𝒂𝒍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𝒇𝒐𝒓𝒄𝒆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𝒎𝒖𝒔𝒕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𝒃𝒆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𝒂𝒈𝒂𝒊𝒏𝒔𝒕</m:t>
                      </m:r>
                    </m:oMath>
                  </m:oMathPara>
                </a14:m>
                <a:endParaRPr lang="en-IN" b="1" i="1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𝒆𝒍𝒆𝒄𝒕𝒓𝒐𝒔𝒕𝒂𝒊𝒄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𝒓𝒆𝒑𝒖𝒍𝒔𝒊𝒐𝒏</m:t>
                      </m:r>
                    </m:oMath>
                  </m:oMathPara>
                </a14:m>
                <a:endParaRPr lang="en-IN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08B140A-BAD8-59B7-8781-BB317DB68E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0" y="2753658"/>
                <a:ext cx="3766951" cy="646331"/>
              </a:xfrm>
              <a:prstGeom prst="rect">
                <a:avLst/>
              </a:prstGeom>
              <a:blipFill>
                <a:blip r:embed="rId10"/>
                <a:stretch>
                  <a:fillRect r="-12945" b="-75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24E1DB6-E4A0-2A2C-54F0-8DD6A7776F84}"/>
                  </a:ext>
                </a:extLst>
              </p:cNvPr>
              <p:cNvSpPr/>
              <p:nvPr/>
            </p:nvSpPr>
            <p:spPr>
              <a:xfrm>
                <a:off x="497966" y="3405693"/>
                <a:ext cx="186929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∴</m:t>
                      </m:r>
                      <m:sSub>
                        <m:sSubPr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𝒆𝒙𝒕</m:t>
                          </m:r>
                        </m:sub>
                      </m:sSub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𝒆𝒍𝒆𝒄</m:t>
                          </m:r>
                        </m:sub>
                      </m:sSub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24E1DB6-E4A0-2A2C-54F0-8DD6A7776F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966" y="3405693"/>
                <a:ext cx="1869293" cy="369332"/>
              </a:xfrm>
              <a:prstGeom prst="rect">
                <a:avLst/>
              </a:prstGeom>
              <a:blipFill>
                <a:blip r:embed="rId11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ABFEBAB-8ADC-F50A-E217-265CB3288AB3}"/>
                  </a:ext>
                </a:extLst>
              </p:cNvPr>
              <p:cNvSpPr txBox="1"/>
              <p:nvPr/>
            </p:nvSpPr>
            <p:spPr>
              <a:xfrm>
                <a:off x="-64496" y="1830693"/>
                <a:ext cx="3460352" cy="923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b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𝑬𝒙𝒕</m:t>
                          </m:r>
                        </m:sub>
                      </m:sSub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sSub>
                            <m:sSubPr>
                              <m:ctrlP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𝑬𝒙𝒕</m:t>
                              </m:r>
                            </m:sub>
                          </m:sSub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</m:e>
                      </m:nary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ABFEBAB-8ADC-F50A-E217-265CB3288A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4496" y="1830693"/>
                <a:ext cx="3460352" cy="92371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4AF0255-713F-9CCA-8B91-359FA687B2D7}"/>
                  </a:ext>
                </a:extLst>
              </p:cNvPr>
              <p:cNvSpPr/>
              <p:nvPr/>
            </p:nvSpPr>
            <p:spPr>
              <a:xfrm>
                <a:off x="5034709" y="1807110"/>
                <a:ext cx="1524328" cy="9237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sSub>
                            <m:sSubPr>
                              <m:ctrlP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IN" b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𝑬𝒙𝒕</m:t>
                              </m:r>
                            </m:sub>
                          </m:sSub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</m:e>
                      </m:nary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4AF0255-713F-9CCA-8B91-359FA687B2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4709" y="1807110"/>
                <a:ext cx="1524328" cy="92371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A8EBA44-C964-697A-041B-9EC8ED82E431}"/>
                  </a:ext>
                </a:extLst>
              </p:cNvPr>
              <p:cNvSpPr/>
              <p:nvPr/>
            </p:nvSpPr>
            <p:spPr>
              <a:xfrm>
                <a:off x="2634492" y="1847758"/>
                <a:ext cx="2250488" cy="9237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sSub>
                            <m:sSubPr>
                              <m:ctrlP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IN" b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𝑬𝒙𝒕</m:t>
                              </m:r>
                            </m:sub>
                          </m:sSub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.</m:t>
                          </m:r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𝑪𝒐𝒔</m:t>
                          </m:r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A8EBA44-C964-697A-041B-9EC8ED82E4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4492" y="1847758"/>
                <a:ext cx="2250488" cy="92371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824DDCB-685C-D5AD-1F91-E63A1DE2EC3E}"/>
                  </a:ext>
                </a:extLst>
              </p:cNvPr>
              <p:cNvSpPr/>
              <p:nvPr/>
            </p:nvSpPr>
            <p:spPr>
              <a:xfrm>
                <a:off x="321823" y="1471550"/>
                <a:ext cx="642387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𝑇h𝑒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𝑡𝑜𝑡𝑎𝑙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𝑤𝑜𝑟𝑘𝑑𝑜𝑛𝑒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𝑏𝑟𝑖𝑛𝑔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𝑝𝑜𝑖𝑛𝑡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𝑔𝑖𝑣𝑒𝑛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𝑏𝑦</m:t>
                      </m:r>
                    </m:oMath>
                  </m:oMathPara>
                </a14:m>
                <a:endParaRPr lang="en-IN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824DDCB-685C-D5AD-1F91-E63A1DE2EC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823" y="1471550"/>
                <a:ext cx="6423873" cy="400110"/>
              </a:xfrm>
              <a:prstGeom prst="rect">
                <a:avLst/>
              </a:prstGeom>
              <a:blipFill>
                <a:blip r:embed="rId15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84314FB-F106-76A0-8672-53521D9A25E6}"/>
                  </a:ext>
                </a:extLst>
              </p:cNvPr>
              <p:cNvSpPr txBox="1"/>
              <p:nvPr/>
            </p:nvSpPr>
            <p:spPr>
              <a:xfrm>
                <a:off x="217713" y="3819874"/>
                <a:ext cx="2979837" cy="9913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b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𝑬𝒙𝒕</m:t>
                          </m:r>
                        </m:sub>
                      </m:sSub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sSub>
                            <m:sSubPr>
                              <m:ctrlP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𝑬𝒍𝒆𝒄</m:t>
                              </m:r>
                            </m:sub>
                          </m:sSub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.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</m:e>
                      </m:nary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84314FB-F106-76A0-8672-53521D9A2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713" y="3819874"/>
                <a:ext cx="2979837" cy="99136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7B25758-0FF7-DA66-8874-98527C50C5AA}"/>
                  </a:ext>
                </a:extLst>
              </p:cNvPr>
              <p:cNvSpPr txBox="1"/>
              <p:nvPr/>
            </p:nvSpPr>
            <p:spPr>
              <a:xfrm>
                <a:off x="2817036" y="3758803"/>
                <a:ext cx="1757913" cy="9913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sSub>
                            <m:sSubPr>
                              <m:ctrlP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𝑬𝒍𝒆𝒄</m:t>
                              </m:r>
                            </m:sub>
                          </m:sSub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.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</m:e>
                      </m:nary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7B25758-0FF7-DA66-8874-98527C50C5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7036" y="3758803"/>
                <a:ext cx="1757913" cy="991362"/>
              </a:xfrm>
              <a:prstGeom prst="rect">
                <a:avLst/>
              </a:prstGeom>
              <a:blipFill>
                <a:blip r:embed="rId17"/>
                <a:stretch>
                  <a:fillRect r="-555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66FD2F6-803E-0039-2784-3AB4F40999FD}"/>
                  </a:ext>
                </a:extLst>
              </p:cNvPr>
              <p:cNvSpPr txBox="1"/>
              <p:nvPr/>
            </p:nvSpPr>
            <p:spPr>
              <a:xfrm>
                <a:off x="4794096" y="3758803"/>
                <a:ext cx="1757913" cy="1032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/>
                                </m:rP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m:rPr>
                                  <m:brk/>
                                </m:rP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sub>
                        <m:sup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𝑬𝒍𝒆𝒄</m:t>
                              </m:r>
                            </m:sub>
                          </m:sSub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.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</m:e>
                      </m:nary>
                    </m:oMath>
                  </m:oMathPara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66FD2F6-803E-0039-2784-3AB4F40999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096" y="3758803"/>
                <a:ext cx="1757913" cy="1032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FE12498-E5C2-5EA0-FCB4-317178247D21}"/>
                  </a:ext>
                </a:extLst>
              </p:cNvPr>
              <p:cNvSpPr/>
              <p:nvPr/>
            </p:nvSpPr>
            <p:spPr>
              <a:xfrm>
                <a:off x="372772" y="4811236"/>
                <a:ext cx="2582823" cy="5749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IN" sz="2400" dirty="0">
                    <a:solidFill>
                      <a:srgbClr val="C00000"/>
                    </a:solidFill>
                  </a:rPr>
                  <a:t>But,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lang="en-IN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𝑬𝒍𝒆𝒄</m:t>
                        </m:r>
                      </m:sub>
                    </m:sSub>
                    <m:r>
                      <a:rPr lang="en-IN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  <m:f>
                      <m:fPr>
                        <m:ctrlPr>
                          <a:rPr lang="en-IN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𝑸𝒒</m:t>
                        </m:r>
                      </m:num>
                      <m:den>
                        <m:sSup>
                          <m:sSupPr>
                            <m:ctrlPr>
                              <a:rPr lang="en-IN" sz="2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  <m:sup>
                            <m:r>
                              <a:rPr lang="en-IN" sz="20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IN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IN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FE12498-E5C2-5EA0-FCB4-317178247D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72" y="4811236"/>
                <a:ext cx="2582823" cy="574901"/>
              </a:xfrm>
              <a:prstGeom prst="rect">
                <a:avLst/>
              </a:prstGeom>
              <a:blipFill>
                <a:blip r:embed="rId19"/>
                <a:stretch>
                  <a:fillRect l="-3538" t="-4211" b="-736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B689F6E-2F40-16CA-0ADB-62E4C8883942}"/>
                  </a:ext>
                </a:extLst>
              </p:cNvPr>
              <p:cNvSpPr txBox="1"/>
              <p:nvPr/>
            </p:nvSpPr>
            <p:spPr>
              <a:xfrm>
                <a:off x="-716099" y="5433089"/>
                <a:ext cx="4266831" cy="8199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1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1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∴</m:t>
                          </m:r>
                          <m:r>
                            <a:rPr lang="en-IN" sz="1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b>
                          <m:r>
                            <a:rPr lang="en-IN" sz="1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𝑬𝒍𝒆𝒄</m:t>
                          </m:r>
                        </m:sub>
                      </m:sSub>
                      <m:r>
                        <a:rPr lang="en-IN" sz="1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sz="16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sz="1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/>
                                </m:rPr>
                                <a:rPr lang="en-IN" sz="1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m:rPr>
                                  <m:brk/>
                                </m:rPr>
                                <a:rPr lang="en-IN" sz="1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</m:sub>
                          </m:sSub>
                        </m:sub>
                        <m:sup>
                          <m:r>
                            <a:rPr lang="en-IN" sz="1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IN" sz="16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6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sz="16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en-IN" sz="16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IN" sz="16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  <m:r>
                                <a:rPr lang="en-IN" sz="16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IN" sz="16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16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𝝐</m:t>
                                  </m:r>
                                </m:e>
                                <m:sub>
                                  <m:r>
                                    <a:rPr lang="en-IN" sz="16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IN" sz="16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</m:den>
                          </m:f>
                          <m:f>
                            <m:fPr>
                              <m:ctrlPr>
                                <a:rPr lang="en-IN" sz="16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6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𝑸𝒒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sz="16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6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sz="16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16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</m:e>
                      </m:nary>
                    </m:oMath>
                  </m:oMathPara>
                </a14:m>
                <a:endParaRPr lang="en-IN" sz="1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B689F6E-2F40-16CA-0ADB-62E4C8883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16099" y="5433089"/>
                <a:ext cx="4266831" cy="81996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6AF5C7E-F795-8F1D-3456-02B9E7D5E018}"/>
                  </a:ext>
                </a:extLst>
              </p:cNvPr>
              <p:cNvSpPr/>
              <p:nvPr/>
            </p:nvSpPr>
            <p:spPr>
              <a:xfrm>
                <a:off x="2358523" y="5392614"/>
                <a:ext cx="2802425" cy="8199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6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6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16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16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6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16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16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6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16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16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r>
                        <a:rPr lang="en-IN" sz="16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𝑸𝒒</m:t>
                      </m:r>
                      <m:nary>
                        <m:naryPr>
                          <m:limLoc m:val="undOvr"/>
                          <m:ctrlPr>
                            <a:rPr lang="en-IN" sz="16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sz="16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/>
                                </m:rPr>
                                <a:rPr lang="en-IN" sz="16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m:rPr>
                                  <m:brk/>
                                </m:rPr>
                                <a:rPr lang="en-IN" sz="16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</m:sub>
                          </m:sSub>
                        </m:sub>
                        <m:sup>
                          <m:r>
                            <a:rPr lang="en-IN" sz="1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 </m:t>
                          </m:r>
                        </m:sup>
                        <m:e>
                          <m:f>
                            <m:fPr>
                              <m:ctrlPr>
                                <a:rPr lang="en-IN" sz="16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6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sz="16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6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sz="16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16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16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</m:e>
                      </m:nary>
                    </m:oMath>
                  </m:oMathPara>
                </a14:m>
                <a:endParaRPr lang="en-IN" sz="1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6AF5C7E-F795-8F1D-3456-02B9E7D5E0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8523" y="5392614"/>
                <a:ext cx="2802425" cy="819968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548241A8-6242-625E-6DFA-969378CD452C}"/>
              </a:ext>
            </a:extLst>
          </p:cNvPr>
          <p:cNvGrpSpPr/>
          <p:nvPr/>
        </p:nvGrpSpPr>
        <p:grpSpPr>
          <a:xfrm>
            <a:off x="19734" y="769214"/>
            <a:ext cx="5518223" cy="3484466"/>
            <a:chOff x="5445247" y="-38974"/>
            <a:chExt cx="5655209" cy="3834180"/>
          </a:xfrm>
        </p:grpSpPr>
        <p:sp>
          <p:nvSpPr>
            <p:cNvPr id="32" name="Speech Bubble: Oval 31">
              <a:extLst>
                <a:ext uri="{FF2B5EF4-FFF2-40B4-BE49-F238E27FC236}">
                  <a16:creationId xmlns:a16="http://schemas.microsoft.com/office/drawing/2014/main" id="{C050B7DE-B4D9-675A-5A93-BF8C168C6506}"/>
                </a:ext>
              </a:extLst>
            </p:cNvPr>
            <p:cNvSpPr/>
            <p:nvPr/>
          </p:nvSpPr>
          <p:spPr>
            <a:xfrm rot="10055978" flipH="1">
              <a:off x="5445247" y="-38974"/>
              <a:ext cx="5655209" cy="3834180"/>
            </a:xfrm>
            <a:prstGeom prst="wedgeEllipseCallout">
              <a:avLst>
                <a:gd name="adj1" fmla="val 16283"/>
                <a:gd name="adj2" fmla="val -92186"/>
              </a:avLst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800" b="1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817B050-9F6D-EFD1-A9BA-A03992E393EC}"/>
                    </a:ext>
                  </a:extLst>
                </p:cNvPr>
                <p:cNvSpPr txBox="1"/>
                <p:nvPr/>
              </p:nvSpPr>
              <p:spPr>
                <a:xfrm>
                  <a:off x="6221483" y="462925"/>
                  <a:ext cx="3476302" cy="971212"/>
                </a:xfrm>
                <a:prstGeom prst="rect">
                  <a:avLst/>
                </a:prstGeom>
                <a:noFill/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limLoc m:val="undOvr"/>
                            <m:subHide m:val="on"/>
                            <m:ctrlP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sup>
                          <m:e>
                            <m:f>
                              <m:fPr>
                                <m:ctrlPr>
                                  <a:rPr lang="en-IN" sz="20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IN" sz="20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IN" sz="2000" b="1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N" sz="2000" b="1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𝒓</m:t>
                                    </m:r>
                                  </m:e>
                                  <m:sup>
                                    <m:r>
                                      <a:rPr lang="en-IN" sz="2000" b="1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𝒅𝒓</m:t>
                            </m:r>
                            <m:r>
                              <a:rPr lang="en-IN" sz="20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nary>
                              <m:naryPr>
                                <m:limLoc m:val="undOvr"/>
                                <m:subHide m:val="on"/>
                                <m:ctrlPr>
                                  <a:rPr lang="en-IN" sz="20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/>
                              <m:sup>
                                <m:r>
                                  <a:rPr lang="en-IN" sz="20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IN" sz="2000" b="1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N" sz="2000" b="1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𝒓</m:t>
                                    </m:r>
                                  </m:e>
                                  <m:sup>
                                    <m:r>
                                      <a:rPr lang="en-IN" sz="2000" b="1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IN" sz="2000" b="1" i="1" smtClean="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IN" sz="20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IN" sz="20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𝒅𝒓</m:t>
                                </m:r>
                              </m:e>
                            </m:nary>
                          </m:e>
                        </m:nary>
                      </m:oMath>
                    </m:oMathPara>
                  </a14:m>
                  <a:endParaRPr lang="en-IN" sz="20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817B050-9F6D-EFD1-A9BA-A03992E393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21483" y="462925"/>
                  <a:ext cx="3476302" cy="971212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58FD168-579D-517B-E97B-93FADB2333D3}"/>
                  </a:ext>
                </a:extLst>
              </p:cNvPr>
              <p:cNvSpPr/>
              <p:nvPr/>
            </p:nvSpPr>
            <p:spPr>
              <a:xfrm>
                <a:off x="1723394" y="2838920"/>
                <a:ext cx="1682897" cy="71577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p>
                          </m:sSup>
                        </m:num>
                        <m:den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en-IN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den>
                      </m:f>
                      <m:r>
                        <a:rPr lang="en-IN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58FD168-579D-517B-E97B-93FADB2333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3394" y="2838920"/>
                <a:ext cx="1682897" cy="715773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88FA70C-2F18-07C1-E28C-2149AC5062ED}"/>
                  </a:ext>
                </a:extLst>
              </p:cNvPr>
              <p:cNvSpPr/>
              <p:nvPr/>
            </p:nvSpPr>
            <p:spPr>
              <a:xfrm>
                <a:off x="1364074" y="2219972"/>
                <a:ext cx="2898742" cy="8211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sSup>
                            <m:sSupPr>
                              <m:ctrlP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  <m:sup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sup>
                          </m:sSup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e>
                                <m:sup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den>
                          </m:f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88FA70C-2F18-07C1-E28C-2149AC5062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4074" y="2219972"/>
                <a:ext cx="2898742" cy="821187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28199F9-F6A2-F202-7535-EFEE92647096}"/>
              </a:ext>
            </a:extLst>
          </p:cNvPr>
          <p:cNvCxnSpPr>
            <a:cxnSpLocks/>
          </p:cNvCxnSpPr>
          <p:nvPr/>
        </p:nvCxnSpPr>
        <p:spPr>
          <a:xfrm>
            <a:off x="6564712" y="3462481"/>
            <a:ext cx="14161" cy="3304883"/>
          </a:xfrm>
          <a:prstGeom prst="line">
            <a:avLst/>
          </a:prstGeom>
          <a:ln w="76200">
            <a:solidFill>
              <a:srgbClr val="00B0F0"/>
            </a:solidFill>
            <a:prstDash val="dash"/>
            <a:tailEnd type="non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2B8DD6D-DE89-9EDF-94F2-57842AB8074C}"/>
                  </a:ext>
                </a:extLst>
              </p:cNvPr>
              <p:cNvSpPr/>
              <p:nvPr/>
            </p:nvSpPr>
            <p:spPr>
              <a:xfrm>
                <a:off x="6671890" y="2902254"/>
                <a:ext cx="2802425" cy="8335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r>
                        <a:rPr lang="en-IN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𝑸𝒒</m:t>
                      </m:r>
                      <m:sSubSup>
                        <m:sSubSupPr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sub>
                        <m:sup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</m:sSubSup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2B8DD6D-DE89-9EDF-94F2-57842AB807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890" y="2902254"/>
                <a:ext cx="2802425" cy="83356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C6985F6F-CCFD-0981-4B45-542B56A3852D}"/>
                  </a:ext>
                </a:extLst>
              </p:cNvPr>
              <p:cNvSpPr/>
              <p:nvPr/>
            </p:nvSpPr>
            <p:spPr>
              <a:xfrm>
                <a:off x="6543820" y="4620498"/>
                <a:ext cx="2802425" cy="669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𝑸</m:t>
                          </m:r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num>
                        <m:den>
                          <m:sSub>
                            <m:sSubPr>
                              <m:ctrlP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den>
                      </m:f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C6985F6F-CCFD-0981-4B45-542B56A385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3820" y="4620498"/>
                <a:ext cx="2802425" cy="669094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177E91E6-3916-85CA-0B3B-D15DA775B721}"/>
                  </a:ext>
                </a:extLst>
              </p:cNvPr>
              <p:cNvSpPr/>
              <p:nvPr/>
            </p:nvSpPr>
            <p:spPr>
              <a:xfrm>
                <a:off x="6848030" y="5427309"/>
                <a:ext cx="3476302" cy="879472"/>
              </a:xfrm>
              <a:prstGeom prst="rect">
                <a:avLst/>
              </a:prstGeom>
              <a:noFill/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>
                <a:spAutoFit/>
              </a:bodyPr>
              <a:lstStyle/>
              <a:p>
                <a:r>
                  <a:rPr lang="en-IN" b="1" dirty="0">
                    <a:solidFill>
                      <a:srgbClr val="002060"/>
                    </a:solidFill>
                  </a:rPr>
                  <a:t>Electrostatic Potential Energy    </a:t>
                </a:r>
                <a14:m>
                  <m:oMath xmlns:m="http://schemas.openxmlformats.org/officeDocument/2006/math"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𝑼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  <m:r>
                      <a:rPr lang="en-IN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num>
                      <m:den>
                        <m:sSub>
                          <m:sSubPr>
                            <m:ctrlP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  <m:sub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𝒑</m:t>
                            </m:r>
                          </m:sub>
                        </m:sSub>
                      </m:den>
                    </m:f>
                    <m:r>
                      <a:rPr lang="en-IN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177E91E6-3916-85CA-0B3B-D15DA775B7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030" y="5427309"/>
                <a:ext cx="3476302" cy="879472"/>
              </a:xfrm>
              <a:prstGeom prst="rect">
                <a:avLst/>
              </a:prstGeom>
              <a:blipFill>
                <a:blip r:embed="rId27"/>
                <a:stretch>
                  <a:fillRect l="-1222" t="-2721"/>
                </a:stretch>
              </a:blip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42C9DAD-2692-53B5-AC27-5F90A7FC2ADD}"/>
                  </a:ext>
                </a:extLst>
              </p:cNvPr>
              <p:cNvSpPr/>
              <p:nvPr/>
            </p:nvSpPr>
            <p:spPr>
              <a:xfrm>
                <a:off x="6800346" y="3740223"/>
                <a:ext cx="4009249" cy="8335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r>
                        <a:rPr lang="en-IN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𝑸𝒒</m:t>
                      </m:r>
                      <m:sSubSup>
                        <m:sSubSupPr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den>
                              </m:f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−−</m:t>
                              </m:r>
                              <m:f>
                                <m:f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b="1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b="1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IN" b="1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𝒑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sub>
                        <m:sup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</m:sSubSup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42C9DAD-2692-53B5-AC27-5F90A7FC2A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346" y="3740223"/>
                <a:ext cx="4009249" cy="83356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4915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4" grpId="1"/>
      <p:bldP spid="25" grpId="0"/>
      <p:bldP spid="25" grpId="1"/>
      <p:bldP spid="36" grpId="0"/>
      <p:bldP spid="37" grpId="0"/>
      <p:bldP spid="38" grpId="0" animBg="1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CCD402D2-9BDB-4CF7-9F54-5020C58F0D6F}"/>
              </a:ext>
            </a:extLst>
          </p:cNvPr>
          <p:cNvSpPr/>
          <p:nvPr/>
        </p:nvSpPr>
        <p:spPr>
          <a:xfrm>
            <a:off x="8086956" y="2516857"/>
            <a:ext cx="542866" cy="542866"/>
          </a:xfrm>
          <a:prstGeom prst="ellipse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 w="277691" h="277691"/>
            <a:bevelB w="277691" h="277691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bg1"/>
                </a:solidFill>
              </a:rPr>
              <a:t>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2949B4F-D450-416B-AE8D-7F1EE0F7F9AF}"/>
                  </a:ext>
                </a:extLst>
              </p:cNvPr>
              <p:cNvSpPr/>
              <p:nvPr/>
            </p:nvSpPr>
            <p:spPr>
              <a:xfrm>
                <a:off x="10941510" y="1082774"/>
                <a:ext cx="66879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∞ 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2949B4F-D450-416B-AE8D-7F1EE0F7F9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1510" y="1082774"/>
                <a:ext cx="66879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07D8ECE-723E-4367-AA9F-2CC47D220E7A}"/>
                  </a:ext>
                </a:extLst>
              </p:cNvPr>
              <p:cNvSpPr/>
              <p:nvPr/>
            </p:nvSpPr>
            <p:spPr>
              <a:xfrm>
                <a:off x="8845246" y="1842251"/>
                <a:ext cx="66879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07D8ECE-723E-4367-AA9F-2CC47D220E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5246" y="1842251"/>
                <a:ext cx="66879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C75FF73-C467-40B1-8D4B-BA462AFB2FFC}"/>
              </a:ext>
            </a:extLst>
          </p:cNvPr>
          <p:cNvCxnSpPr>
            <a:cxnSpLocks/>
            <a:endCxn id="4" idx="2"/>
          </p:cNvCxnSpPr>
          <p:nvPr/>
        </p:nvCxnSpPr>
        <p:spPr>
          <a:xfrm flipV="1">
            <a:off x="8358389" y="1452106"/>
            <a:ext cx="2917518" cy="1304082"/>
          </a:xfrm>
          <a:prstGeom prst="line">
            <a:avLst/>
          </a:prstGeom>
          <a:ln w="25400">
            <a:solidFill>
              <a:srgbClr val="FFC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FF60E441-F755-49F5-946C-C619A6BC2ED3}"/>
              </a:ext>
            </a:extLst>
          </p:cNvPr>
          <p:cNvSpPr/>
          <p:nvPr/>
        </p:nvSpPr>
        <p:spPr>
          <a:xfrm>
            <a:off x="9139644" y="2139936"/>
            <a:ext cx="374396" cy="327960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67761" h="167761"/>
            <a:bevelB w="167761" h="167761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bg1"/>
                </a:solidFill>
              </a:rPr>
              <a:t>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D20A33B-12D0-4E8F-92AF-EE45B8F7D4AE}"/>
                  </a:ext>
                </a:extLst>
              </p:cNvPr>
              <p:cNvSpPr/>
              <p:nvPr/>
            </p:nvSpPr>
            <p:spPr>
              <a:xfrm>
                <a:off x="8720427" y="2643097"/>
                <a:ext cx="668794" cy="5618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D20A33B-12D0-4E8F-92AF-EE45B8F7D4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0427" y="2643097"/>
                <a:ext cx="668794" cy="5618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7664C9-0581-49E5-ABE2-F7C071E590F9}"/>
              </a:ext>
            </a:extLst>
          </p:cNvPr>
          <p:cNvCxnSpPr>
            <a:cxnSpLocks/>
          </p:cNvCxnSpPr>
          <p:nvPr/>
        </p:nvCxnSpPr>
        <p:spPr>
          <a:xfrm flipV="1">
            <a:off x="8506950" y="2364464"/>
            <a:ext cx="657274" cy="324106"/>
          </a:xfrm>
          <a:prstGeom prst="line">
            <a:avLst/>
          </a:prstGeom>
          <a:ln w="38100">
            <a:tailEnd type="diamon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8F748FC4-A715-4A58-9175-D2691BADCED4}"/>
              </a:ext>
            </a:extLst>
          </p:cNvPr>
          <p:cNvSpPr/>
          <p:nvPr/>
        </p:nvSpPr>
        <p:spPr>
          <a:xfrm>
            <a:off x="9150693" y="2126280"/>
            <a:ext cx="374396" cy="327960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67761" h="167761"/>
            <a:bevelB w="167761" h="167761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bg1"/>
                </a:solidFill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7FA491F-B1D4-4722-8ED8-689D68CC450C}"/>
                  </a:ext>
                </a:extLst>
              </p:cNvPr>
              <p:cNvSpPr/>
              <p:nvPr/>
            </p:nvSpPr>
            <p:spPr>
              <a:xfrm>
                <a:off x="1050144" y="1769900"/>
                <a:ext cx="7846072" cy="90454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>
                <a:spAutoFit/>
              </a:bodyPr>
              <a:lstStyle/>
              <a:p>
                <a:r>
                  <a:rPr lang="en-IN" sz="2800" dirty="0">
                    <a:solidFill>
                      <a:srgbClr val="002060"/>
                    </a:solidFill>
                  </a:rPr>
                  <a:t>For q=1,Electric Potential </a:t>
                </a:r>
                <a14:m>
                  <m:oMath xmlns:m="http://schemas.openxmlformats.org/officeDocument/2006/math">
                    <m:r>
                      <a:rPr lang="en-IN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IN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IN" sz="28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IN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IN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IN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3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IN" sz="3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IN" sz="3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IN" sz="3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32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3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IN" sz="3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IN" sz="3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  <m:r>
                      <a:rPr lang="en-IN" sz="32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IN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3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num>
                      <m:den>
                        <m:sSub>
                          <m:sSubPr>
                            <m:ctrlPr>
                              <a:rPr lang="en-IN" sz="32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3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IN" sz="3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IN" sz="32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IN" sz="3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7FA491F-B1D4-4722-8ED8-689D68CC45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144" y="1769900"/>
                <a:ext cx="7846072" cy="904543"/>
              </a:xfrm>
              <a:prstGeom prst="rect">
                <a:avLst/>
              </a:prstGeom>
              <a:blipFill>
                <a:blip r:embed="rId5"/>
                <a:stretch>
                  <a:fillRect l="-1554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315571D-5E2D-41F2-8FAD-F757AB4F0DE1}"/>
                  </a:ext>
                </a:extLst>
              </p:cNvPr>
              <p:cNvSpPr txBox="1"/>
              <p:nvPr/>
            </p:nvSpPr>
            <p:spPr>
              <a:xfrm>
                <a:off x="276047" y="2674443"/>
                <a:ext cx="2330723" cy="1016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𝐸𝑥𝑡</m:t>
                          </m:r>
                        </m:sub>
                      </m:sSub>
                      <m:r>
                        <a:rPr lang="en-IN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sz="20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𝐸𝑥𝑡</m:t>
                              </m:r>
                            </m:sub>
                          </m:sSub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𝑑𝑟</m:t>
                          </m:r>
                        </m:e>
                      </m:nary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315571D-5E2D-41F2-8FAD-F757AB4F0D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047" y="2674443"/>
                <a:ext cx="2330723" cy="101624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ACDC27C-12FA-4967-8867-2A2E65C76E5B}"/>
                  </a:ext>
                </a:extLst>
              </p:cNvPr>
              <p:cNvSpPr txBox="1"/>
              <p:nvPr/>
            </p:nvSpPr>
            <p:spPr>
              <a:xfrm>
                <a:off x="2316409" y="2723103"/>
                <a:ext cx="3222011" cy="1174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=−</m:t>
                          </m:r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𝐸𝑙𝑒𝑐</m:t>
                          </m:r>
                        </m:sub>
                      </m:sSub>
                      <m:r>
                        <a:rPr lang="en-IN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sz="24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/>
                                </m:rP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m:rPr>
                                  <m:brk/>
                                </m:rP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</m:sub>
                        <m:sup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IN" sz="24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𝐸𝑙𝑒𝑐</m:t>
                              </m:r>
                            </m:sub>
                          </m:sSub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.</m:t>
                          </m:r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𝑑𝑟</m:t>
                          </m:r>
                        </m:e>
                      </m:nary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ACDC27C-12FA-4967-8867-2A2E65C76E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6409" y="2723103"/>
                <a:ext cx="3222011" cy="11742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EB5AFAF-9CC4-4514-8092-ACAF3B41B336}"/>
                  </a:ext>
                </a:extLst>
              </p:cNvPr>
              <p:cNvSpPr txBox="1"/>
              <p:nvPr/>
            </p:nvSpPr>
            <p:spPr>
              <a:xfrm>
                <a:off x="4973180" y="2770237"/>
                <a:ext cx="2180673" cy="1174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sz="24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/>
                                </m:rP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m:rPr>
                                  <m:brk/>
                                </m:rP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</m:sub>
                        <m:sup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𝐸𝑞𝑑𝑟</m:t>
                          </m:r>
                        </m:e>
                      </m:nary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EB5AFAF-9CC4-4514-8092-ACAF3B41B3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3180" y="2770237"/>
                <a:ext cx="2180673" cy="117429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3DBCFF0-06AD-4807-B6B2-D6071934AA5F}"/>
                  </a:ext>
                </a:extLst>
              </p:cNvPr>
              <p:cNvSpPr txBox="1"/>
              <p:nvPr/>
            </p:nvSpPr>
            <p:spPr>
              <a:xfrm>
                <a:off x="85290" y="3857093"/>
                <a:ext cx="4602823" cy="1174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𝑂𝑟</m:t>
                      </m:r>
                      <m:r>
                        <a:rPr lang="en-IN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IN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𝑤h𝑒𝑛</m:t>
                      </m:r>
                      <m:r>
                        <a:rPr lang="en-IN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IN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=1,</m:t>
                      </m:r>
                      <m:r>
                        <a:rPr lang="en-IN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IN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limLoc m:val="undOvr"/>
                          <m:ctrlPr>
                            <a:rPr lang="en-IN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sz="24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/>
                                </m:rP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m:rPr>
                                  <m:brk/>
                                </m:rP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</m:sub>
                        <m:sup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𝐸𝑑𝑟</m:t>
                          </m:r>
                        </m:e>
                      </m:nary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3DBCFF0-06AD-4807-B6B2-D6071934A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90" y="3857093"/>
                <a:ext cx="4602823" cy="117429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Speech Bubble: Oval 14">
            <a:extLst>
              <a:ext uri="{FF2B5EF4-FFF2-40B4-BE49-F238E27FC236}">
                <a16:creationId xmlns:a16="http://schemas.microsoft.com/office/drawing/2014/main" id="{167A2C38-8198-4005-91E0-51C7D6EC72CD}"/>
              </a:ext>
            </a:extLst>
          </p:cNvPr>
          <p:cNvSpPr/>
          <p:nvPr/>
        </p:nvSpPr>
        <p:spPr>
          <a:xfrm rot="10055978" flipH="1">
            <a:off x="7094301" y="3723416"/>
            <a:ext cx="5009273" cy="2276204"/>
          </a:xfrm>
          <a:prstGeom prst="wedgeEllipseCallout">
            <a:avLst>
              <a:gd name="adj1" fmla="val -64347"/>
              <a:gd name="adj2" fmla="val 123678"/>
            </a:avLst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62000">
                <a:schemeClr val="accent5">
                  <a:lumMod val="97000"/>
                  <a:lumOff val="3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>
              <a:solidFill>
                <a:srgbClr val="00206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9C7183-F0DA-4EDC-84C3-7872705BA92E}"/>
              </a:ext>
            </a:extLst>
          </p:cNvPr>
          <p:cNvSpPr txBox="1"/>
          <p:nvPr/>
        </p:nvSpPr>
        <p:spPr>
          <a:xfrm rot="20664100">
            <a:off x="7863276" y="3843823"/>
            <a:ext cx="30836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rgbClr val="FFFF00"/>
                </a:solidFill>
              </a:rPr>
              <a:t>Electric Potential at a point is the work done in bringing a unit positive charge from infinity to that point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701FA78-CD1B-42F8-B5E4-ABD422987F42}"/>
                  </a:ext>
                </a:extLst>
              </p:cNvPr>
              <p:cNvSpPr txBox="1"/>
              <p:nvPr/>
            </p:nvSpPr>
            <p:spPr>
              <a:xfrm>
                <a:off x="3806809" y="3868538"/>
                <a:ext cx="2816458" cy="1151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IN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sSub>
                            <m:sSubPr>
                              <m:ctrlPr>
                                <a:rPr lang="en-IN" sz="24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sup>
                        <m:e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𝐸𝑑𝑟</m:t>
                          </m:r>
                        </m:e>
                      </m:nary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701FA78-CD1B-42F8-B5E4-ABD422987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6809" y="3868538"/>
                <a:ext cx="2816458" cy="115140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58B1485-3F79-4C83-9805-0C828DBE0D96}"/>
                  </a:ext>
                </a:extLst>
              </p:cNvPr>
              <p:cNvSpPr/>
              <p:nvPr/>
            </p:nvSpPr>
            <p:spPr>
              <a:xfrm>
                <a:off x="2278821" y="1084233"/>
                <a:ext cx="7846072" cy="84292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>
                <a:spAutoFit/>
              </a:bodyPr>
              <a:lstStyle/>
              <a:p>
                <a:r>
                  <a:rPr lang="en-IN" sz="2800" dirty="0" err="1">
                    <a:solidFill>
                      <a:srgbClr val="002060"/>
                    </a:solidFill>
                  </a:rPr>
                  <a:t>Now,Potential</a:t>
                </a:r>
                <a:r>
                  <a:rPr lang="en-IN" sz="2800" dirty="0">
                    <a:solidFill>
                      <a:srgbClr val="002060"/>
                    </a:solidFill>
                  </a:rPr>
                  <a:t> Energy    </a:t>
                </a:r>
                <a14:m>
                  <m:oMath xmlns:m="http://schemas.openxmlformats.org/officeDocument/2006/math">
                    <m:r>
                      <a:rPr lang="en-IN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IN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3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IN" sz="3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IN" sz="3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IN" sz="3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32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3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IN" sz="3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IN" sz="3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  <m:f>
                      <m:fPr>
                        <m:ctrlPr>
                          <a:rPr lang="en-IN" sz="32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3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𝑄𝑞</m:t>
                        </m:r>
                      </m:num>
                      <m:den>
                        <m:sSub>
                          <m:sSubPr>
                            <m:ctrlPr>
                              <a:rPr lang="en-IN" sz="32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3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IN" sz="3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</m:oMath>
                </a14:m>
                <a:endParaRPr lang="en-IN" sz="3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58B1485-3F79-4C83-9805-0C828DBE0D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821" y="1084233"/>
                <a:ext cx="7846072" cy="842923"/>
              </a:xfrm>
              <a:prstGeom prst="rect">
                <a:avLst/>
              </a:prstGeom>
              <a:blipFill>
                <a:blip r:embed="rId11"/>
                <a:stretch>
                  <a:fillRect l="-1632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64CD7A3C-AB52-4BCA-B812-3DDCB48A095A}"/>
                  </a:ext>
                </a:extLst>
              </p:cNvPr>
              <p:cNvSpPr/>
              <p:nvPr/>
            </p:nvSpPr>
            <p:spPr>
              <a:xfrm>
                <a:off x="894125" y="6077635"/>
                <a:ext cx="20066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m:rPr>
                          <m:sty m:val="p"/>
                        </m:rPr>
                        <a:rPr lang="en-IN" sz="28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q</m:t>
                      </m:r>
                    </m:oMath>
                  </m:oMathPara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64CD7A3C-AB52-4BCA-B812-3DDCB48A09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125" y="6077635"/>
                <a:ext cx="2006639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9381A02-5048-4CEE-A013-80C6920E2344}"/>
                  </a:ext>
                </a:extLst>
              </p:cNvPr>
              <p:cNvSpPr/>
              <p:nvPr/>
            </p:nvSpPr>
            <p:spPr>
              <a:xfrm>
                <a:off x="1138962" y="713159"/>
                <a:ext cx="7689798" cy="1233286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>
                <a:spAutoFit/>
              </a:bodyPr>
              <a:lstStyle/>
              <a:p>
                <a:r>
                  <a:rPr lang="en-IN" sz="2800" dirty="0">
                    <a:solidFill>
                      <a:srgbClr val="002060"/>
                    </a:solidFill>
                  </a:rPr>
                  <a:t>We have,</a:t>
                </a:r>
              </a:p>
              <a:p>
                <a:r>
                  <a:rPr lang="en-IN" sz="2800" dirty="0">
                    <a:solidFill>
                      <a:srgbClr val="002060"/>
                    </a:solidFill>
                  </a:rPr>
                  <a:t>Electrostatic Potential Energy    </a:t>
                </a:r>
                <a14:m>
                  <m:oMath xmlns:m="http://schemas.openxmlformats.org/officeDocument/2006/math">
                    <m:r>
                      <a:rPr lang="en-IN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IN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IN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IN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IN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8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IN" sz="2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IN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  <m:r>
                      <a:rPr lang="en-IN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IN" sz="28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𝑄𝑞</m:t>
                        </m:r>
                      </m:num>
                      <m:den>
                        <m:sSub>
                          <m:sSubPr>
                            <m:ctrlPr>
                              <a:rPr lang="en-IN" sz="28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IN" sz="2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IN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9381A02-5048-4CEE-A013-80C6920E23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962" y="713159"/>
                <a:ext cx="7689798" cy="1233286"/>
              </a:xfrm>
              <a:prstGeom prst="rect">
                <a:avLst/>
              </a:prstGeom>
              <a:blipFill>
                <a:blip r:embed="rId13"/>
                <a:stretch>
                  <a:fillRect l="-1665" t="-4950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0446DEC8-1DA7-C2A3-96D6-EE1457DB23DA}"/>
              </a:ext>
            </a:extLst>
          </p:cNvPr>
          <p:cNvSpPr txBox="1"/>
          <p:nvPr/>
        </p:nvSpPr>
        <p:spPr>
          <a:xfrm>
            <a:off x="306898" y="264929"/>
            <a:ext cx="7339028" cy="4616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chemeClr val="bg1"/>
                </a:solidFill>
                <a:highlight>
                  <a:srgbClr val="000080"/>
                </a:highlight>
              </a:rPr>
              <a:t>Electric Potential at a point.</a:t>
            </a:r>
            <a:endParaRPr lang="en-IN" dirty="0">
              <a:solidFill>
                <a:schemeClr val="bg1"/>
              </a:solidFill>
              <a:highlight>
                <a:srgbClr val="00008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18906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44444E-6 L -0.13398 0.6224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6" y="3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8" grpId="0" animBg="1"/>
      <p:bldP spid="18" grpId="1" animBg="1"/>
      <p:bldP spid="19" grpId="0"/>
      <p:bldP spid="21" grpId="0"/>
      <p:bldP spid="22" grpId="0"/>
      <p:bldP spid="23" grpId="0"/>
      <p:bldP spid="25" grpId="0"/>
      <p:bldP spid="15" grpId="0" animBg="1"/>
      <p:bldP spid="26" grpId="0"/>
      <p:bldP spid="29" grpId="0"/>
      <p:bldP spid="30" grpId="0"/>
      <p:bldP spid="30" grpId="1"/>
      <p:bldP spid="31" grpId="0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6790EB5C-D7DD-416D-9D78-897170FE9053}"/>
              </a:ext>
            </a:extLst>
          </p:cNvPr>
          <p:cNvSpPr/>
          <p:nvPr/>
        </p:nvSpPr>
        <p:spPr>
          <a:xfrm>
            <a:off x="6664173" y="1856996"/>
            <a:ext cx="901521" cy="901521"/>
          </a:xfrm>
          <a:prstGeom prst="ellipse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 w="461153" h="461153"/>
            <a:bevelB w="461153" h="461153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rgbClr val="002060"/>
                </a:solidFill>
              </a:rPr>
              <a:t>Q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60F144-6F8C-48B4-86EE-F65B667E03F5}"/>
              </a:ext>
            </a:extLst>
          </p:cNvPr>
          <p:cNvSpPr txBox="1"/>
          <p:nvPr/>
        </p:nvSpPr>
        <p:spPr>
          <a:xfrm>
            <a:off x="303451" y="313255"/>
            <a:ext cx="8188903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Work done in moving a charge in an  Electrostatic  Force Field</a:t>
            </a:r>
            <a:endParaRPr lang="en-IN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3456EDE4-518A-425A-9624-ACCBC50092DF}"/>
                  </a:ext>
                </a:extLst>
              </p:cNvPr>
              <p:cNvSpPr/>
              <p:nvPr/>
            </p:nvSpPr>
            <p:spPr>
              <a:xfrm>
                <a:off x="10754766" y="1076213"/>
                <a:ext cx="66879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3456EDE4-518A-425A-9624-ACCBC50092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4766" y="1076213"/>
                <a:ext cx="668794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375E437-D099-499E-A244-973362A87D7C}"/>
              </a:ext>
            </a:extLst>
          </p:cNvPr>
          <p:cNvCxnSpPr>
            <a:cxnSpLocks/>
          </p:cNvCxnSpPr>
          <p:nvPr/>
        </p:nvCxnSpPr>
        <p:spPr>
          <a:xfrm flipV="1">
            <a:off x="7092212" y="940711"/>
            <a:ext cx="3773354" cy="1367045"/>
          </a:xfrm>
          <a:prstGeom prst="line">
            <a:avLst/>
          </a:prstGeom>
          <a:ln w="25400">
            <a:solidFill>
              <a:srgbClr val="FFC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28A0BDC-CB85-4D3A-BE3C-40F76688C446}"/>
              </a:ext>
            </a:extLst>
          </p:cNvPr>
          <p:cNvCxnSpPr>
            <a:cxnSpLocks/>
          </p:cNvCxnSpPr>
          <p:nvPr/>
        </p:nvCxnSpPr>
        <p:spPr>
          <a:xfrm flipV="1">
            <a:off x="7223607" y="1918562"/>
            <a:ext cx="908773" cy="340798"/>
          </a:xfrm>
          <a:prstGeom prst="line">
            <a:avLst/>
          </a:prstGeom>
          <a:ln w="38100">
            <a:tailEnd type="diamon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BDD23BFF-1981-430D-8B93-74F6E319E63E}"/>
              </a:ext>
            </a:extLst>
          </p:cNvPr>
          <p:cNvSpPr/>
          <p:nvPr/>
        </p:nvSpPr>
        <p:spPr>
          <a:xfrm>
            <a:off x="10638402" y="630904"/>
            <a:ext cx="450761" cy="450761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230577" h="230577"/>
            <a:bevelB w="230577" h="230577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rgbClr val="002060"/>
                </a:solidFill>
              </a:rPr>
              <a:t>q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38A03F8-00FC-409B-B911-70949846A568}"/>
              </a:ext>
            </a:extLst>
          </p:cNvPr>
          <p:cNvGrpSpPr/>
          <p:nvPr/>
        </p:nvGrpSpPr>
        <p:grpSpPr>
          <a:xfrm flipH="1">
            <a:off x="8054938" y="1705131"/>
            <a:ext cx="1249274" cy="491261"/>
            <a:chOff x="10197324" y="834238"/>
            <a:chExt cx="668794" cy="307806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1CB662FB-4E0C-42A9-9849-242023BD87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486204" y="834238"/>
              <a:ext cx="291490" cy="123424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7BCC4A1E-9528-451F-83F4-8116174862E5}"/>
                    </a:ext>
                  </a:extLst>
                </p:cNvPr>
                <p:cNvSpPr/>
                <p:nvPr/>
              </p:nvSpPr>
              <p:spPr>
                <a:xfrm>
                  <a:off x="10197324" y="852782"/>
                  <a:ext cx="668794" cy="28926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𝒅𝒓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IN" sz="24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7BCC4A1E-9528-451F-83F4-8116174862E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97324" y="852782"/>
                  <a:ext cx="668794" cy="28926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9EEAE1A-637D-4B06-B4EB-3982E1E817BE}"/>
                  </a:ext>
                </a:extLst>
              </p:cNvPr>
              <p:cNvSpPr/>
              <p:nvPr/>
            </p:nvSpPr>
            <p:spPr>
              <a:xfrm>
                <a:off x="7885713" y="1987356"/>
                <a:ext cx="66879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IN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9EEAE1A-637D-4B06-B4EB-3982E1E817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5713" y="1987356"/>
                <a:ext cx="668794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3C3DF9D2-9291-4A37-B72F-5E99994D93D5}"/>
              </a:ext>
            </a:extLst>
          </p:cNvPr>
          <p:cNvGrpSpPr/>
          <p:nvPr/>
        </p:nvGrpSpPr>
        <p:grpSpPr>
          <a:xfrm flipH="1">
            <a:off x="10013765" y="1012974"/>
            <a:ext cx="1249274" cy="639539"/>
            <a:chOff x="10197324" y="741333"/>
            <a:chExt cx="668794" cy="400712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01577C9-C92A-4519-A12C-8C3546859790}"/>
                </a:ext>
              </a:extLst>
            </p:cNvPr>
            <p:cNvCxnSpPr>
              <a:cxnSpLocks/>
            </p:cNvCxnSpPr>
            <p:nvPr/>
          </p:nvCxnSpPr>
          <p:spPr>
            <a:xfrm>
              <a:off x="10494699" y="741333"/>
              <a:ext cx="284509" cy="111449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82B1176C-C2B6-4E37-BC4D-053A68973C93}"/>
                    </a:ext>
                  </a:extLst>
                </p:cNvPr>
                <p:cNvSpPr/>
                <p:nvPr/>
              </p:nvSpPr>
              <p:spPr>
                <a:xfrm>
                  <a:off x="10197324" y="852782"/>
                  <a:ext cx="668794" cy="28926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𝒅𝒓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IN" sz="24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82B1176C-C2B6-4E37-BC4D-053A68973C9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97324" y="852782"/>
                  <a:ext cx="668794" cy="28926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D6BEB90-6504-4CAB-ADA9-AA00D5B51D19}"/>
                  </a:ext>
                </a:extLst>
              </p:cNvPr>
              <p:cNvSpPr txBox="1"/>
              <p:nvPr/>
            </p:nvSpPr>
            <p:spPr>
              <a:xfrm>
                <a:off x="397055" y="1537878"/>
                <a:ext cx="2330723" cy="1016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b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𝑬𝒙𝒕</m:t>
                          </m:r>
                        </m:sub>
                      </m:sSub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  <m:sup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p>
                        <m:e>
                          <m:sSub>
                            <m:sSubPr>
                              <m:ctrlP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𝑬𝒙𝒕</m:t>
                              </m:r>
                            </m:sub>
                          </m:sSub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</m:e>
                      </m:nary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D6BEB90-6504-4CAB-ADA9-AA00D5B51D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055" y="1537878"/>
                <a:ext cx="2330723" cy="10162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2A55972-0B06-456F-9B5D-0185821BD7CC}"/>
                  </a:ext>
                </a:extLst>
              </p:cNvPr>
              <p:cNvSpPr/>
              <p:nvPr/>
            </p:nvSpPr>
            <p:spPr>
              <a:xfrm>
                <a:off x="4594824" y="1609344"/>
                <a:ext cx="1608517" cy="10250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  <m:sup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p>
                        <m:e>
                          <m:sSub>
                            <m:sSubPr>
                              <m:ctrlP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IN" sz="2000" b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𝑬𝒙𝒕</m:t>
                              </m:r>
                            </m:sub>
                          </m:sSub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</m:nary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2A55972-0B06-456F-9B5D-0185821BD7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4824" y="1609344"/>
                <a:ext cx="1608517" cy="102502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CDA6F07-0A56-4B2D-A022-43D0254789DC}"/>
                  </a:ext>
                </a:extLst>
              </p:cNvPr>
              <p:cNvSpPr/>
              <p:nvPr/>
            </p:nvSpPr>
            <p:spPr>
              <a:xfrm>
                <a:off x="604606" y="856745"/>
                <a:ext cx="5055462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𝑰𝒏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𝒑𝒓𝒆𝒗𝒊𝒐𝒖𝒔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𝒔𝒆𝒔𝒔𝒊𝒐𝒏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𝒘𝒆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𝒉𝒂𝒗𝒆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𝒄𝒂𝒍𝒄𝒖𝒍𝒂𝒕𝒆𝒅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𝒘𝒐𝒓𝒌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𝒅𝒐𝒏𝒆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𝒃𝒚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𝒆𝒙𝒕𝒆𝒓𝒏𝒂𝒍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𝒇𝒐𝒓𝒄𝒆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b="1" i="1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𝒊𝒏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𝒎𝒐𝒗𝒊𝒏𝒈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𝒄𝒉𝒂𝒓𝒈𝒆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𝒇𝒓𝒐𝒎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𝒊𝒏𝒇𝒊𝒏𝒊𝒕𝒚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𝒕𝒐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𝒑𝒐𝒊𝒏𝒕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𝑵𝒐𝒘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𝒘𝒆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𝒕𝒂𝒌𝒆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𝒘𝒐𝒓𝒌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𝒅𝒐𝒏𝒆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𝒊𝒏</m:t>
                      </m:r>
                    </m:oMath>
                  </m:oMathPara>
                </a14:m>
                <a:endParaRPr lang="en-US" b="1" i="1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𝒎𝒐𝒗𝒊𝒏𝒈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𝒄𝒉𝒂𝒓𝒈𝒆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𝒇𝒓𝒐𝒎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𝒑𝒐𝒊𝒏𝒕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𝒂𝒕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𝒇𝒊𝒏𝒊𝒕𝒆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𝒅𝒊𝒔𝒕𝒂𝒏𝒄𝒆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𝒕𝒐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𝒂𝒏𝒐𝒕𝒉𝒆𝒓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𝒑𝒐𝒊𝒏𝒕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𝑺𝒂𝒚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𝒕𝒐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b="1" dirty="0">
                  <a:solidFill>
                    <a:srgbClr val="C00000"/>
                  </a:solidFill>
                </a:endParaRPr>
              </a:p>
              <a:p>
                <a:endParaRPr lang="en-IN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CDA6F07-0A56-4B2D-A022-43D0254789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606" y="856745"/>
                <a:ext cx="5055462" cy="1200329"/>
              </a:xfrm>
              <a:prstGeom prst="rect">
                <a:avLst/>
              </a:prstGeom>
              <a:blipFill>
                <a:blip r:embed="rId9"/>
                <a:stretch>
                  <a:fillRect l="-241" r="-7671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9F25A68-4421-4D23-85ED-0921FCA4569C}"/>
                  </a:ext>
                </a:extLst>
              </p:cNvPr>
              <p:cNvSpPr txBox="1"/>
              <p:nvPr/>
            </p:nvSpPr>
            <p:spPr>
              <a:xfrm>
                <a:off x="-91202" y="2969100"/>
                <a:ext cx="3222011" cy="1172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𝐸𝑙𝑒𝑐</m:t>
                          </m:r>
                        </m:sub>
                      </m:sSub>
                      <m:r>
                        <a:rPr lang="en-IN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sSub>
                            <m:sSubPr>
                              <m:ctrlPr>
                                <a:rPr lang="en-IN" sz="24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𝐸𝑙𝑒𝑐</m:t>
                              </m:r>
                            </m:sub>
                          </m:sSub>
                          <m:r>
                            <a:rPr lang="en-IN" sz="24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.</m:t>
                          </m:r>
                          <m:r>
                            <a:rPr lang="en-IN" sz="24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𝑑𝑟</m:t>
                          </m:r>
                        </m:e>
                      </m:nary>
                    </m:oMath>
                  </m:oMathPara>
                </a14:m>
                <a:endParaRPr lang="en-IN" sz="2400" i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9F25A68-4421-4D23-85ED-0921FCA456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1202" y="2969100"/>
                <a:ext cx="3222011" cy="11725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CA9976C-FD01-4AEA-88B3-9468BF250533}"/>
                  </a:ext>
                </a:extLst>
              </p:cNvPr>
              <p:cNvSpPr txBox="1"/>
              <p:nvPr/>
            </p:nvSpPr>
            <p:spPr>
              <a:xfrm>
                <a:off x="2163803" y="2998974"/>
                <a:ext cx="3921850" cy="1203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sz="24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4 </m:t>
                              </m:r>
                              <m:r>
                                <a:rPr lang="en-IN" sz="24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IN" sz="24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IN" sz="24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IN" sz="2400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IN" sz="24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</m:den>
                          </m:f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𝑄𝑞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sz="24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400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sz="2400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4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4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𝑑𝑟</m:t>
                          </m:r>
                        </m:e>
                      </m:nary>
                    </m:oMath>
                  </m:oMathPara>
                </a14:m>
                <a:endParaRPr lang="en-IN" sz="2400" i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CA9976C-FD01-4AEA-88B3-9468BF2505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3803" y="2998974"/>
                <a:ext cx="3921850" cy="120321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016FE6B-4216-4E73-A041-0A4B74AB85FC}"/>
              </a:ext>
            </a:extLst>
          </p:cNvPr>
          <p:cNvCxnSpPr>
            <a:cxnSpLocks/>
          </p:cNvCxnSpPr>
          <p:nvPr/>
        </p:nvCxnSpPr>
        <p:spPr>
          <a:xfrm>
            <a:off x="6616894" y="2896695"/>
            <a:ext cx="14161" cy="3304883"/>
          </a:xfrm>
          <a:prstGeom prst="line">
            <a:avLst/>
          </a:prstGeom>
          <a:ln w="76200">
            <a:solidFill>
              <a:srgbClr val="00B0F0"/>
            </a:solidFill>
            <a:prstDash val="dash"/>
            <a:tailEnd type="non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BB1B4F9-56D5-4F3C-809B-E062B6B06291}"/>
                  </a:ext>
                </a:extLst>
              </p:cNvPr>
              <p:cNvSpPr/>
              <p:nvPr/>
            </p:nvSpPr>
            <p:spPr>
              <a:xfrm>
                <a:off x="265316" y="4087483"/>
                <a:ext cx="2802425" cy="99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N" sz="20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r>
                        <a:rPr lang="en-IN" sz="2000" b="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𝑄𝑞</m:t>
                      </m:r>
                      <m:nary>
                        <m:naryPr>
                          <m:limLoc m:val="undOvr"/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sz="2000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𝑑𝑟</m:t>
                          </m:r>
                        </m:e>
                      </m:nary>
                    </m:oMath>
                  </m:oMathPara>
                </a14:m>
                <a:endParaRPr lang="en-IN" sz="2000" i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BB1B4F9-56D5-4F3C-809B-E062B6B062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316" y="4087483"/>
                <a:ext cx="2802425" cy="99944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93F82BB-14D9-4E42-A6E1-6114D2F696F5}"/>
                  </a:ext>
                </a:extLst>
              </p:cNvPr>
              <p:cNvSpPr/>
              <p:nvPr/>
            </p:nvSpPr>
            <p:spPr>
              <a:xfrm>
                <a:off x="2857642" y="4148344"/>
                <a:ext cx="2802425" cy="8823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N" sz="20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r>
                        <a:rPr lang="en-IN" sz="2000" b="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𝑄𝑞</m:t>
                      </m:r>
                      <m:sSubSup>
                        <m:sSubSupPr>
                          <m:ctrlPr>
                            <a:rPr lang="en-IN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IN" sz="20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sz="200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sz="20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</m:sSubSup>
                    </m:oMath>
                  </m:oMathPara>
                </a14:m>
                <a:endParaRPr lang="en-IN" sz="2000" i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93F82BB-14D9-4E42-A6E1-6114D2F696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642" y="4148344"/>
                <a:ext cx="2802425" cy="88235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B6CD1F8-A9E7-4AB9-AA31-57361FDEEB3D}"/>
                  </a:ext>
                </a:extLst>
              </p:cNvPr>
              <p:cNvSpPr/>
              <p:nvPr/>
            </p:nvSpPr>
            <p:spPr>
              <a:xfrm>
                <a:off x="2639189" y="1644897"/>
                <a:ext cx="2002791" cy="9317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  <m:sup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p>
                        <m:e>
                          <m:sSub>
                            <m:sSubPr>
                              <m:ctrlP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IN" b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𝑬𝒙𝒕</m:t>
                              </m:r>
                            </m:sub>
                          </m:sSub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</m:e>
                      </m:nary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Co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B6CD1F8-A9E7-4AB9-AA31-57361FDEEB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189" y="1644897"/>
                <a:ext cx="2002791" cy="93173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E77703B-B43F-457C-8658-3E2D2EF8C147}"/>
                  </a:ext>
                </a:extLst>
              </p:cNvPr>
              <p:cNvSpPr/>
              <p:nvPr/>
            </p:nvSpPr>
            <p:spPr>
              <a:xfrm>
                <a:off x="425652" y="5596529"/>
                <a:ext cx="3476302" cy="8094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N" sz="20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r>
                        <a:rPr lang="en-IN" sz="2000" b="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𝑄𝑞</m:t>
                      </m:r>
                      <m:sSubSup>
                        <m:sSubSupPr>
                          <m:ctrlPr>
                            <a:rPr lang="en-IN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IN" sz="20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sz="200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sz="200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IN" sz="2000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I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sz="200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sz="200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IN" sz="2000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  <m:sup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IN" sz="2000" i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E77703B-B43F-457C-8658-3E2D2EF8C1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52" y="5596529"/>
                <a:ext cx="3476302" cy="80945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723E3365-A6EA-4240-90A9-77B4DEA76C25}"/>
                  </a:ext>
                </a:extLst>
              </p:cNvPr>
              <p:cNvSpPr/>
              <p:nvPr/>
            </p:nvSpPr>
            <p:spPr>
              <a:xfrm>
                <a:off x="3187871" y="5648244"/>
                <a:ext cx="3476302" cy="8095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N" sz="20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IN" sz="20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r>
                        <a:rPr lang="en-IN" sz="2000" b="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𝑄𝑞</m:t>
                      </m:r>
                      <m:sSubSup>
                        <m:sSubSupPr>
                          <m:ctrlPr>
                            <a:rPr lang="en-IN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IN" sz="20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b="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b="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IN" sz="2000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I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sz="200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sz="200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000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IN" sz="2000" b="0" i="1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  <m:sup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723E3365-A6EA-4240-90A9-77B4DEA76C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7871" y="5648244"/>
                <a:ext cx="3476302" cy="80951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9636135-E266-49A9-AC3E-8B8AA9DC55A0}"/>
                  </a:ext>
                </a:extLst>
              </p:cNvPr>
              <p:cNvSpPr/>
              <p:nvPr/>
            </p:nvSpPr>
            <p:spPr>
              <a:xfrm>
                <a:off x="6679962" y="3110487"/>
                <a:ext cx="5828061" cy="6798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IN" sz="2400" b="1" dirty="0">
                    <a:solidFill>
                      <a:srgbClr val="002060"/>
                    </a:solidFill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𝝅</m:t>
                            </m:r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IN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𝝐</m:t>
                                </m:r>
                              </m:e>
                              <m:sub>
                                <m:r>
                                  <a:rPr lang="en-IN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sub>
                            </m:sSub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   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IN" sz="2400" dirty="0">
                            <a:solidFill>
                              <a:srgbClr val="002060"/>
                            </a:solidFill>
                          </a:rPr>
                          <m:t> </m:t>
                        </m:r>
                        <m:f>
                          <m:fPr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𝑸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IN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IN" sz="24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sub>
                            </m:sSub>
                          </m:den>
                        </m:f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𝝅</m:t>
                            </m:r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IN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𝝐</m:t>
                                </m:r>
                              </m:e>
                              <m:sub>
                                <m:r>
                                  <a:rPr lang="en-IN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sub>
                            </m:sSub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   </m:t>
                            </m:r>
                          </m:den>
                        </m:f>
                        <m:f>
                          <m:fPr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𝑸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IN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IN" sz="24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𝒒</m:t>
                    </m:r>
                  </m:oMath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9636135-E266-49A9-AC3E-8B8AA9DC55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9962" y="3110487"/>
                <a:ext cx="5828061" cy="679801"/>
              </a:xfrm>
              <a:prstGeom prst="rect">
                <a:avLst/>
              </a:prstGeom>
              <a:blipFill>
                <a:blip r:embed="rId17"/>
                <a:stretch>
                  <a:fillRect l="-1674" b="-178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7B779E8-48E4-4ADB-A0B8-3E42A9DB1332}"/>
                  </a:ext>
                </a:extLst>
              </p:cNvPr>
              <p:cNvSpPr/>
              <p:nvPr/>
            </p:nvSpPr>
            <p:spPr>
              <a:xfrm>
                <a:off x="7148417" y="4128589"/>
                <a:ext cx="160309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IN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=(</m:t>
                              </m:r>
                              <m:r>
                                <a:rPr lang="en-IN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IN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7B779E8-48E4-4ADB-A0B8-3E42A9DB13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8417" y="4128589"/>
                <a:ext cx="1603096" cy="523220"/>
              </a:xfrm>
              <a:prstGeom prst="rect">
                <a:avLst/>
              </a:prstGeom>
              <a:blipFill>
                <a:blip r:embed="rId18"/>
                <a:stretch>
                  <a:fillRect r="-2547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B2365582-06A3-41BD-AB36-7F6AF5E4FD4A}"/>
                  </a:ext>
                </a:extLst>
              </p:cNvPr>
              <p:cNvSpPr/>
              <p:nvPr/>
            </p:nvSpPr>
            <p:spPr>
              <a:xfrm>
                <a:off x="7223607" y="4937535"/>
                <a:ext cx="2289974" cy="523220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28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U</m:t>
                      </m:r>
                      <m:r>
                        <a:rPr lang="en-IN" sz="28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sz="28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B2365582-06A3-41BD-AB36-7F6AF5E4FD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3607" y="4937535"/>
                <a:ext cx="2289974" cy="52322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Speech Bubble: Oval 27">
                <a:extLst>
                  <a:ext uri="{FF2B5EF4-FFF2-40B4-BE49-F238E27FC236}">
                    <a16:creationId xmlns:a16="http://schemas.microsoft.com/office/drawing/2014/main" id="{D963483E-5042-453C-B1DE-BFD7E37AB1F2}"/>
                  </a:ext>
                </a:extLst>
              </p:cNvPr>
              <p:cNvSpPr/>
              <p:nvPr/>
            </p:nvSpPr>
            <p:spPr>
              <a:xfrm>
                <a:off x="8340658" y="1746730"/>
                <a:ext cx="4047941" cy="2089561"/>
              </a:xfrm>
              <a:prstGeom prst="wedgeEllipseCallout">
                <a:avLst>
                  <a:gd name="adj1" fmla="val -39289"/>
                  <a:gd name="adj2" fmla="val 10528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240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IN" sz="24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IN" sz="24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sz="2400" dirty="0">
                    <a:solidFill>
                      <a:srgbClr val="FFFF00"/>
                    </a:solidFill>
                  </a:rPr>
                  <a:t>is the potential difference between the point A and B</a:t>
                </a:r>
              </a:p>
            </p:txBody>
          </p:sp>
        </mc:Choice>
        <mc:Fallback xmlns="">
          <p:sp>
            <p:nvSpPr>
              <p:cNvPr id="28" name="Speech Bubble: Oval 27">
                <a:extLst>
                  <a:ext uri="{FF2B5EF4-FFF2-40B4-BE49-F238E27FC236}">
                    <a16:creationId xmlns:a16="http://schemas.microsoft.com/office/drawing/2014/main" id="{D963483E-5042-453C-B1DE-BFD7E37AB1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0658" y="1746730"/>
                <a:ext cx="4047941" cy="2089561"/>
              </a:xfrm>
              <a:prstGeom prst="wedgeEllipseCallout">
                <a:avLst>
                  <a:gd name="adj1" fmla="val -39289"/>
                  <a:gd name="adj2" fmla="val 105280"/>
                </a:avLst>
              </a:prstGeom>
              <a:blipFill>
                <a:blip r:embed="rId2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Speech Bubble: Oval 46">
                <a:extLst>
                  <a:ext uri="{FF2B5EF4-FFF2-40B4-BE49-F238E27FC236}">
                    <a16:creationId xmlns:a16="http://schemas.microsoft.com/office/drawing/2014/main" id="{2200E398-F320-4625-B35F-A513FBE57798}"/>
                  </a:ext>
                </a:extLst>
              </p:cNvPr>
              <p:cNvSpPr/>
              <p:nvPr/>
            </p:nvSpPr>
            <p:spPr>
              <a:xfrm>
                <a:off x="4341486" y="3239939"/>
                <a:ext cx="3000475" cy="1519972"/>
              </a:xfrm>
              <a:prstGeom prst="wedgeEllipseCallout">
                <a:avLst>
                  <a:gd name="adj1" fmla="val -24130"/>
                  <a:gd name="adj2" fmla="val 126821"/>
                </a:avLst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𝑪𝒐𝒏𝒔𝒆𝒓𝒗𝒂𝒕𝒊𝒗𝒆</m:t>
                      </m:r>
                    </m:oMath>
                  </m:oMathPara>
                </a14:m>
                <a:endParaRPr lang="en-IN" sz="2400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IN" sz="24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4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𝑭𝒐𝒓𝒄𝒆</m:t>
                    </m:r>
                    <m:r>
                      <a:rPr lang="en-IN" sz="24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4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𝑭𝒊𝒆𝒍</m:t>
                    </m:r>
                  </m:oMath>
                </a14:m>
                <a:r>
                  <a:rPr lang="en-IN" sz="2400" dirty="0">
                    <a:solidFill>
                      <a:srgbClr val="FFFF00"/>
                    </a:solidFill>
                  </a:rPr>
                  <a:t>d</a:t>
                </a:r>
              </a:p>
            </p:txBody>
          </p:sp>
        </mc:Choice>
        <mc:Fallback xmlns="">
          <p:sp>
            <p:nvSpPr>
              <p:cNvPr id="47" name="Speech Bubble: Oval 46">
                <a:extLst>
                  <a:ext uri="{FF2B5EF4-FFF2-40B4-BE49-F238E27FC236}">
                    <a16:creationId xmlns:a16="http://schemas.microsoft.com/office/drawing/2014/main" id="{2200E398-F320-4625-B35F-A513FBE577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486" y="3239939"/>
                <a:ext cx="3000475" cy="1519972"/>
              </a:xfrm>
              <a:prstGeom prst="wedgeEllipseCallout">
                <a:avLst>
                  <a:gd name="adj1" fmla="val -24130"/>
                  <a:gd name="adj2" fmla="val 126821"/>
                </a:avLst>
              </a:prstGeom>
              <a:blipFill>
                <a:blip r:embed="rId21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826722E-68B2-9EBC-BFC7-0678B6D50E2F}"/>
                  </a:ext>
                </a:extLst>
              </p:cNvPr>
              <p:cNvSpPr/>
              <p:nvPr/>
            </p:nvSpPr>
            <p:spPr>
              <a:xfrm>
                <a:off x="68655" y="2456332"/>
                <a:ext cx="5318245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𝑵𝒐𝒘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𝒘𝒐𝒓𝒌𝒅𝒐𝒏𝒆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𝒃𝒚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𝒆𝒍𝒆𝒄𝒕𝒓𝒐𝒔𝒕𝒂𝒕𝒊𝒄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𝒇𝒐𝒓𝒄𝒆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𝒊𝒏</m:t>
                      </m:r>
                    </m:oMath>
                  </m:oMathPara>
                </a14:m>
                <a:endParaRPr lang="en-IN" b="1" i="1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𝒎𝒐𝒗𝒊𝒏𝒈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𝒕𝒉𝒆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𝒄𝒉𝒂𝒓𝒈𝒆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𝒇𝒓𝒐𝒎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𝒕𝒐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𝒊𝒔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𝒈𝒊𝒗𝒆𝒏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𝒃𝒚</m:t>
                      </m:r>
                    </m:oMath>
                  </m:oMathPara>
                </a14:m>
                <a:endParaRPr lang="en-IN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826722E-68B2-9EBC-BFC7-0678B6D50E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55" y="2456332"/>
                <a:ext cx="5318245" cy="646331"/>
              </a:xfrm>
              <a:prstGeom prst="rect">
                <a:avLst/>
              </a:prstGeom>
              <a:blipFill>
                <a:blip r:embed="rId22"/>
                <a:stretch>
                  <a:fillRect b="-75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7481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7" grpId="0"/>
      <p:bldP spid="8" grpId="0"/>
      <p:bldP spid="25" grpId="0"/>
      <p:bldP spid="27" grpId="0"/>
      <p:bldP spid="11" grpId="0"/>
      <p:bldP spid="36" grpId="0"/>
      <p:bldP spid="24" grpId="0"/>
      <p:bldP spid="39" grpId="0"/>
      <p:bldP spid="40" grpId="0"/>
      <p:bldP spid="41" grpId="0"/>
      <p:bldP spid="43" grpId="0"/>
      <p:bldP spid="44" grpId="0" animBg="1"/>
      <p:bldP spid="28" grpId="0" animBg="1"/>
      <p:bldP spid="28" grpId="1" animBg="1"/>
      <p:bldP spid="47" grpId="0" animBg="1"/>
      <p:bldP spid="47" grpId="1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CCD402D2-9BDB-4CF7-9F54-5020C58F0D6F}"/>
              </a:ext>
            </a:extLst>
          </p:cNvPr>
          <p:cNvSpPr/>
          <p:nvPr/>
        </p:nvSpPr>
        <p:spPr>
          <a:xfrm>
            <a:off x="8086956" y="2059643"/>
            <a:ext cx="542866" cy="542866"/>
          </a:xfrm>
          <a:prstGeom prst="ellipse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 w="277691" h="277691"/>
            <a:bevelB w="277691" h="277691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bg1"/>
                </a:solidFill>
              </a:rPr>
              <a:t>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2949B4F-D450-416B-AE8D-7F1EE0F7F9AF}"/>
                  </a:ext>
                </a:extLst>
              </p:cNvPr>
              <p:cNvSpPr/>
              <p:nvPr/>
            </p:nvSpPr>
            <p:spPr>
              <a:xfrm>
                <a:off x="10941510" y="625560"/>
                <a:ext cx="66879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∞ </m:t>
                      </m:r>
                    </m:oMath>
                  </m:oMathPara>
                </a14:m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2949B4F-D450-416B-AE8D-7F1EE0F7F9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1510" y="625560"/>
                <a:ext cx="66879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07D8ECE-723E-4367-AA9F-2CC47D220E7A}"/>
                  </a:ext>
                </a:extLst>
              </p:cNvPr>
              <p:cNvSpPr/>
              <p:nvPr/>
            </p:nvSpPr>
            <p:spPr>
              <a:xfrm>
                <a:off x="8845246" y="1385037"/>
                <a:ext cx="66879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07D8ECE-723E-4367-AA9F-2CC47D220E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5246" y="1385037"/>
                <a:ext cx="668794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C75FF73-C467-40B1-8D4B-BA462AFB2FFC}"/>
              </a:ext>
            </a:extLst>
          </p:cNvPr>
          <p:cNvCxnSpPr>
            <a:cxnSpLocks/>
            <a:endCxn id="4" idx="2"/>
          </p:cNvCxnSpPr>
          <p:nvPr/>
        </p:nvCxnSpPr>
        <p:spPr>
          <a:xfrm flipV="1">
            <a:off x="8358389" y="994892"/>
            <a:ext cx="2917518" cy="1304082"/>
          </a:xfrm>
          <a:prstGeom prst="line">
            <a:avLst/>
          </a:prstGeom>
          <a:ln w="25400">
            <a:solidFill>
              <a:srgbClr val="FFC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FF60E441-F755-49F5-946C-C619A6BC2ED3}"/>
              </a:ext>
            </a:extLst>
          </p:cNvPr>
          <p:cNvSpPr/>
          <p:nvPr/>
        </p:nvSpPr>
        <p:spPr>
          <a:xfrm>
            <a:off x="9139644" y="1682722"/>
            <a:ext cx="374396" cy="327960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67761" h="167761"/>
            <a:bevelB w="167761" h="167761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rgbClr val="002060"/>
                </a:solidFill>
              </a:rPr>
              <a:t>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D20A33B-12D0-4E8F-92AF-EE45B8F7D4AE}"/>
                  </a:ext>
                </a:extLst>
              </p:cNvPr>
              <p:cNvSpPr/>
              <p:nvPr/>
            </p:nvSpPr>
            <p:spPr>
              <a:xfrm>
                <a:off x="8720427" y="2185883"/>
                <a:ext cx="668794" cy="5618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IN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  <m:r>
                        <a:rPr lang="en-IN" sz="2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D20A33B-12D0-4E8F-92AF-EE45B8F7D4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0427" y="2185883"/>
                <a:ext cx="668794" cy="5618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7664C9-0581-49E5-ABE2-F7C071E590F9}"/>
              </a:ext>
            </a:extLst>
          </p:cNvPr>
          <p:cNvCxnSpPr>
            <a:cxnSpLocks/>
          </p:cNvCxnSpPr>
          <p:nvPr/>
        </p:nvCxnSpPr>
        <p:spPr>
          <a:xfrm flipV="1">
            <a:off x="8506950" y="1907250"/>
            <a:ext cx="657274" cy="324106"/>
          </a:xfrm>
          <a:prstGeom prst="line">
            <a:avLst/>
          </a:prstGeom>
          <a:ln w="38100">
            <a:tailEnd type="diamon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8F748FC4-A715-4A58-9175-D2691BADCED4}"/>
              </a:ext>
            </a:extLst>
          </p:cNvPr>
          <p:cNvSpPr/>
          <p:nvPr/>
        </p:nvSpPr>
        <p:spPr>
          <a:xfrm>
            <a:off x="9151934" y="1682722"/>
            <a:ext cx="374396" cy="327960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67761" h="167761"/>
            <a:bevelB w="167761" h="167761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bg1"/>
                </a:solidFill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701FA78-CD1B-42F8-B5E4-ABD422987F42}"/>
                  </a:ext>
                </a:extLst>
              </p:cNvPr>
              <p:cNvSpPr txBox="1"/>
              <p:nvPr/>
            </p:nvSpPr>
            <p:spPr>
              <a:xfrm>
                <a:off x="898268" y="1002201"/>
                <a:ext cx="28164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𝒅𝑾</m:t>
                      </m:r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𝒅𝑼</m:t>
                      </m:r>
                      <m:r>
                        <a:rPr lang="en-IN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𝒆𝒙𝒕</m:t>
                          </m:r>
                        </m:sub>
                      </m:sSub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𝒅𝒓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701FA78-CD1B-42F8-B5E4-ABD422987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268" y="1002201"/>
                <a:ext cx="2816458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68901FE3-FC76-4554-AD5B-FE1CBC470DAC}"/>
              </a:ext>
            </a:extLst>
          </p:cNvPr>
          <p:cNvSpPr txBox="1"/>
          <p:nvPr/>
        </p:nvSpPr>
        <p:spPr>
          <a:xfrm>
            <a:off x="221675" y="425505"/>
            <a:ext cx="5334000" cy="400110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chemeClr val="bg1"/>
                </a:solidFill>
              </a:rPr>
              <a:t>Electric Field and  Potential Contd</a:t>
            </a:r>
            <a:r>
              <a:rPr lang="en-IN" dirty="0">
                <a:solidFill>
                  <a:schemeClr val="bg1"/>
                </a:solidFill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C225F51-02D8-4CED-9FAF-E3E36267B8CC}"/>
                  </a:ext>
                </a:extLst>
              </p:cNvPr>
              <p:cNvSpPr txBox="1"/>
              <p:nvPr/>
            </p:nvSpPr>
            <p:spPr>
              <a:xfrm>
                <a:off x="898268" y="1507140"/>
                <a:ext cx="28164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𝒅𝑼</m:t>
                      </m:r>
                      <m:r>
                        <a:rPr lang="en-IN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𝒆𝒍𝒆</m:t>
                          </m:r>
                        </m:sub>
                      </m:sSub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𝒅𝒓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C225F51-02D8-4CED-9FAF-E3E36267B8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268" y="1507140"/>
                <a:ext cx="2816458" cy="400110"/>
              </a:xfrm>
              <a:prstGeom prst="rect">
                <a:avLst/>
              </a:prstGeom>
              <a:blipFill>
                <a:blip r:embed="rId6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E092A85-4B33-4507-BE08-91A733034C10}"/>
                  </a:ext>
                </a:extLst>
              </p:cNvPr>
              <p:cNvSpPr txBox="1"/>
              <p:nvPr/>
            </p:nvSpPr>
            <p:spPr>
              <a:xfrm>
                <a:off x="916093" y="2074025"/>
                <a:ext cx="28164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𝒅𝑽</m:t>
                      </m:r>
                      <m:r>
                        <a:rPr lang="en-IN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𝒅𝒓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E092A85-4B33-4507-BE08-91A733034C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093" y="2074025"/>
                <a:ext cx="2816458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6C7B7BF-87FA-4475-BF53-B41510B95187}"/>
                  </a:ext>
                </a:extLst>
              </p:cNvPr>
              <p:cNvSpPr txBox="1"/>
              <p:nvPr/>
            </p:nvSpPr>
            <p:spPr>
              <a:xfrm>
                <a:off x="916093" y="2589966"/>
                <a:ext cx="2816458" cy="6769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𝒅𝒗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</m:den>
                      </m:f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6C7B7BF-87FA-4475-BF53-B41510B951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093" y="2589966"/>
                <a:ext cx="2816458" cy="67691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B1D00B5-CAB3-4BB7-92A2-6922AFDA1D73}"/>
                  </a:ext>
                </a:extLst>
              </p:cNvPr>
              <p:cNvSpPr txBox="1"/>
              <p:nvPr/>
            </p:nvSpPr>
            <p:spPr>
              <a:xfrm>
                <a:off x="6394492" y="3219861"/>
                <a:ext cx="2917518" cy="1146078"/>
              </a:xfrm>
              <a:prstGeom prst="rect">
                <a:avLst/>
              </a:prstGeom>
              <a:noFill/>
              <a:ln w="952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d>
                        <m:dPr>
                          <m:ctrlP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e>
                      </m:d>
                      <m:r>
                        <a:rPr lang="en-IN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ctrlP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sSub>
                            <m:sSubPr>
                              <m:ctrlP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sup>
                        <m:e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</m:e>
                      </m:nary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B1D00B5-CAB3-4BB7-92A2-6922AFDA1D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4492" y="3219861"/>
                <a:ext cx="2917518" cy="114607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952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AB36F2D-3CAB-4BCB-B57C-CFC811AA9A38}"/>
                  </a:ext>
                </a:extLst>
              </p:cNvPr>
              <p:cNvSpPr txBox="1"/>
              <p:nvPr/>
            </p:nvSpPr>
            <p:spPr>
              <a:xfrm>
                <a:off x="3707986" y="3534928"/>
                <a:ext cx="1355535" cy="676917"/>
              </a:xfrm>
              <a:prstGeom prst="rect">
                <a:avLst/>
              </a:prstGeom>
              <a:noFill/>
              <a:ln w="952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𝒅𝒗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𝒅𝒓</m:t>
                          </m:r>
                        </m:den>
                      </m:f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AB36F2D-3CAB-4BCB-B57C-CFC811AA9A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86" y="3534928"/>
                <a:ext cx="1355535" cy="67691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952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6602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29" grpId="0"/>
      <p:bldP spid="32" grpId="0"/>
      <p:bldP spid="33" grpId="0"/>
      <p:bldP spid="34" grpId="0"/>
      <p:bldP spid="3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A67B506-2742-43EC-8C00-6F74CFEEAC03}"/>
                  </a:ext>
                </a:extLst>
              </p:cNvPr>
              <p:cNvSpPr/>
              <p:nvPr/>
            </p:nvSpPr>
            <p:spPr>
              <a:xfrm>
                <a:off x="503745" y="1162105"/>
                <a:ext cx="2163651" cy="5224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28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U</m:t>
                      </m:r>
                      <m:r>
                        <a:rPr lang="en-IN" sz="28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sz="28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A67B506-2742-43EC-8C00-6F74CFEEAC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745" y="1162105"/>
                <a:ext cx="2163651" cy="5224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D87FE1E9-CCF9-4EDB-87A1-660D35F1F8A1}"/>
              </a:ext>
            </a:extLst>
          </p:cNvPr>
          <p:cNvGrpSpPr/>
          <p:nvPr/>
        </p:nvGrpSpPr>
        <p:grpSpPr>
          <a:xfrm>
            <a:off x="2472744" y="1372587"/>
            <a:ext cx="4363087" cy="1874652"/>
            <a:chOff x="2472744" y="1372587"/>
            <a:chExt cx="4363087" cy="187465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03646C8-B07C-45FD-B5FE-634504660EF4}"/>
                </a:ext>
              </a:extLst>
            </p:cNvPr>
            <p:cNvGrpSpPr/>
            <p:nvPr/>
          </p:nvGrpSpPr>
          <p:grpSpPr>
            <a:xfrm>
              <a:off x="2798257" y="1372587"/>
              <a:ext cx="3842922" cy="369332"/>
              <a:chOff x="2735335" y="1410133"/>
              <a:chExt cx="3842922" cy="369332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7D8F545B-3363-4253-B0FC-681E57B4EB15}"/>
                  </a:ext>
                </a:extLst>
              </p:cNvPr>
              <p:cNvCxnSpPr>
                <a:cxnSpLocks/>
                <a:endCxn id="11" idx="1"/>
              </p:cNvCxnSpPr>
              <p:nvPr/>
            </p:nvCxnSpPr>
            <p:spPr>
              <a:xfrm>
                <a:off x="2735335" y="1594799"/>
                <a:ext cx="1629924" cy="0"/>
              </a:xfrm>
              <a:prstGeom prst="line">
                <a:avLst/>
              </a:prstGeom>
              <a:ln>
                <a:tailEnd type="none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CF61A021-F471-496D-8A0F-C026990E8DD6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V="1">
                <a:off x="4880413" y="1557253"/>
                <a:ext cx="1697844" cy="37546"/>
              </a:xfrm>
              <a:prstGeom prst="line">
                <a:avLst/>
              </a:prstGeom>
              <a:ln>
                <a:tailEnd type="none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09E78855-9275-47AD-A1A8-408D70D56F76}"/>
                      </a:ext>
                    </a:extLst>
                  </p:cNvPr>
                  <p:cNvSpPr txBox="1"/>
                  <p:nvPr/>
                </p:nvSpPr>
                <p:spPr>
                  <a:xfrm>
                    <a:off x="4365259" y="1410133"/>
                    <a:ext cx="515154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IN" sz="18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IN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09E78855-9275-47AD-A1A8-408D70D56F7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5259" y="1410133"/>
                    <a:ext cx="515154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A4B8DA5-249E-4821-AB23-236D7B3424F6}"/>
                </a:ext>
              </a:extLst>
            </p:cNvPr>
            <p:cNvGrpSpPr/>
            <p:nvPr/>
          </p:nvGrpSpPr>
          <p:grpSpPr>
            <a:xfrm>
              <a:off x="2472744" y="1557253"/>
              <a:ext cx="254730" cy="1689986"/>
              <a:chOff x="2472744" y="1557253"/>
              <a:chExt cx="254730" cy="1689986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20826BBB-7817-4269-A8E4-5DEC694F38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7474" y="1557253"/>
                <a:ext cx="0" cy="1652442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prstDash val="dash"/>
                <a:tailEnd type="non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09E62A2-283C-4C60-BB4D-395DAF95962E}"/>
                  </a:ext>
                </a:extLst>
              </p:cNvPr>
              <p:cNvSpPr/>
              <p:nvPr/>
            </p:nvSpPr>
            <p:spPr>
              <a:xfrm>
                <a:off x="2472744" y="1594799"/>
                <a:ext cx="194652" cy="1652440"/>
              </a:xfrm>
              <a:prstGeom prst="rect">
                <a:avLst/>
              </a:prstGeom>
              <a:solidFill>
                <a:srgbClr val="FFFF00">
                  <a:alpha val="50000"/>
                </a:srgbClr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>
                <a:bevelT w="845269" h="845269"/>
                <a:bevelB w="845269" h="845269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">
                    <a:rot lat="0" lon="0" rev="15600000"/>
                  </a:lightRig>
                </a:scene3d>
                <a:sp3d extrusionH="57150" prstMaterial="softEdge">
                  <a:bevelT w="25400" h="38100"/>
                </a:sp3d>
              </a:bodyPr>
              <a:lstStyle/>
              <a:p>
                <a:pPr algn="ctr"/>
                <a:r>
                  <a:rPr lang="en-IN" sz="2400" b="1" dirty="0">
                    <a:ln/>
                    <a:solidFill>
                      <a:srgbClr val="002060"/>
                    </a:solidFill>
                  </a:rPr>
                  <a:t>+++++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2CC575A-DFD7-43EF-A859-68703212055C}"/>
                </a:ext>
              </a:extLst>
            </p:cNvPr>
            <p:cNvGrpSpPr/>
            <p:nvPr/>
          </p:nvGrpSpPr>
          <p:grpSpPr>
            <a:xfrm>
              <a:off x="6578257" y="1557253"/>
              <a:ext cx="257574" cy="1652442"/>
              <a:chOff x="6578257" y="1557253"/>
              <a:chExt cx="257574" cy="1652442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78580372-ED97-46A5-8C13-D87EC34CC1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8257" y="1557253"/>
                <a:ext cx="0" cy="1652442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prstDash val="dash"/>
                <a:tailEnd type="non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06516A0-5151-48EA-823D-554599D731C9}"/>
                  </a:ext>
                </a:extLst>
              </p:cNvPr>
              <p:cNvSpPr/>
              <p:nvPr/>
            </p:nvSpPr>
            <p:spPr>
              <a:xfrm>
                <a:off x="6641179" y="1557253"/>
                <a:ext cx="194652" cy="1652440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845269" h="845269"/>
                <a:bevelB w="845269" h="845269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">
                    <a:rot lat="0" lon="0" rev="15600000"/>
                  </a:lightRig>
                </a:scene3d>
                <a:sp3d extrusionH="57150" prstMaterial="softEdge">
                  <a:bevelT w="25400" h="38100"/>
                </a:sp3d>
              </a:bodyPr>
              <a:lstStyle/>
              <a:p>
                <a:pPr algn="ctr"/>
                <a:r>
                  <a:rPr lang="en-IN" sz="2400" b="1" dirty="0">
                    <a:ln/>
                    <a:solidFill>
                      <a:srgbClr val="002060"/>
                    </a:solidFill>
                  </a:rPr>
                  <a:t>-----</a:t>
                </a:r>
              </a:p>
            </p:txBody>
          </p:sp>
        </p:grp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B941ECAE-9F9B-429A-8B85-C4173EB6E787}"/>
              </a:ext>
            </a:extLst>
          </p:cNvPr>
          <p:cNvSpPr/>
          <p:nvPr/>
        </p:nvSpPr>
        <p:spPr>
          <a:xfrm>
            <a:off x="2727474" y="2025383"/>
            <a:ext cx="450761" cy="450761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230577" h="230577"/>
            <a:bevelB w="230577" h="230577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rgbClr val="002060"/>
                </a:solidFill>
              </a:rPr>
              <a:t>+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D238DEB-94D8-4AEA-8CA3-66EB8A7E39FC}"/>
                  </a:ext>
                </a:extLst>
              </p:cNvPr>
              <p:cNvSpPr/>
              <p:nvPr/>
            </p:nvSpPr>
            <p:spPr>
              <a:xfrm>
                <a:off x="309093" y="4235041"/>
                <a:ext cx="241838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ie</m:t>
                      </m:r>
                      <m: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  <m: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D238DEB-94D8-4AEA-8CA3-66EB8A7E39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093" y="4235041"/>
                <a:ext cx="241838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CE08262-77FB-450C-B0CF-0ED883063362}"/>
                  </a:ext>
                </a:extLst>
              </p:cNvPr>
              <p:cNvSpPr txBox="1"/>
              <p:nvPr/>
            </p:nvSpPr>
            <p:spPr>
              <a:xfrm>
                <a:off x="2084487" y="4451572"/>
                <a:ext cx="183853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sz="20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IN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IN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CE08262-77FB-450C-B0CF-0ED8830633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487" y="4451572"/>
                <a:ext cx="1838531" cy="400110"/>
              </a:xfrm>
              <a:prstGeom prst="rect">
                <a:avLst/>
              </a:prstGeom>
              <a:blipFill>
                <a:blip r:embed="rId5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6725C72-AA6A-426B-8E00-DBE1C0E6B610}"/>
                  </a:ext>
                </a:extLst>
              </p:cNvPr>
              <p:cNvSpPr txBox="1"/>
              <p:nvPr/>
            </p:nvSpPr>
            <p:spPr>
              <a:xfrm>
                <a:off x="4313253" y="4451572"/>
                <a:ext cx="183853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𝐽𝑜𝑢𝑙𝑒𝑠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6725C72-AA6A-426B-8E00-DBE1C0E6B6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3253" y="4451572"/>
                <a:ext cx="1838531" cy="461665"/>
              </a:xfrm>
              <a:prstGeom prst="rect">
                <a:avLst/>
              </a:prstGeom>
              <a:blipFill>
                <a:blip r:embed="rId6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8A0E1BF-CDE5-4623-B862-BE8061909E0C}"/>
                  </a:ext>
                </a:extLst>
              </p:cNvPr>
              <p:cNvSpPr txBox="1"/>
              <p:nvPr/>
            </p:nvSpPr>
            <p:spPr>
              <a:xfrm>
                <a:off x="133408" y="5246830"/>
                <a:ext cx="6431607" cy="4628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=1 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𝑉𝑜𝑙𝑡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,      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=1.6×</m:t>
                      </m:r>
                      <m:sSup>
                        <m:sSupPr>
                          <m:ctrlP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−19</m:t>
                          </m:r>
                        </m:sup>
                      </m:sSup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8A0E1BF-CDE5-4623-B862-BE8061909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08" y="5246830"/>
                <a:ext cx="6431607" cy="462884"/>
              </a:xfrm>
              <a:prstGeom prst="rect">
                <a:avLst/>
              </a:prstGeom>
              <a:blipFill>
                <a:blip r:embed="rId7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72150FA-79FF-4640-8B51-89829F20C39E}"/>
                  </a:ext>
                </a:extLst>
              </p:cNvPr>
              <p:cNvSpPr txBox="1"/>
              <p:nvPr/>
            </p:nvSpPr>
            <p:spPr>
              <a:xfrm>
                <a:off x="430960" y="5937699"/>
                <a:ext cx="3882292" cy="4628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=1.6×</m:t>
                      </m:r>
                      <m:sSup>
                        <m:sSupPr>
                          <m:ctrlP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−19</m:t>
                          </m:r>
                        </m:sup>
                      </m:sSup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𝐽𝑜𝑢𝑙𝑒𝑠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72150FA-79FF-4640-8B51-89829F20C3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960" y="5937699"/>
                <a:ext cx="3882292" cy="462884"/>
              </a:xfrm>
              <a:prstGeom prst="rect">
                <a:avLst/>
              </a:prstGeom>
              <a:blipFill>
                <a:blip r:embed="rId8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5930E38-F9AE-4DB7-8C78-E261ACA837E7}"/>
                  </a:ext>
                </a:extLst>
              </p:cNvPr>
              <p:cNvSpPr txBox="1"/>
              <p:nvPr/>
            </p:nvSpPr>
            <p:spPr>
              <a:xfrm>
                <a:off x="4009730" y="5965958"/>
                <a:ext cx="476378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N" sz="2000" b="0" dirty="0">
                    <a:solidFill>
                      <a:srgbClr val="002060"/>
                    </a:solidFill>
                  </a:rPr>
                  <a:t>=One  </a:t>
                </a:r>
                <a14:m>
                  <m:oMath xmlns:m="http://schemas.openxmlformats.org/officeDocument/2006/math">
                    <m:r>
                      <a:rPr lang="en-IN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𝐸𝑙𝑒𝑐𝑡𝑟𝑜𝑛</m:t>
                    </m:r>
                    <m:r>
                      <a:rPr lang="en-IN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0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𝑉𝑜𝑙𝑡</m:t>
                    </m:r>
                    <m:r>
                      <a:rPr lang="en-IN" sz="20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IN" sz="20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eV</m:t>
                    </m:r>
                    <m:r>
                      <a:rPr lang="en-IN" sz="20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5930E38-F9AE-4DB7-8C78-E261ACA837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730" y="5965958"/>
                <a:ext cx="4763788" cy="400110"/>
              </a:xfrm>
              <a:prstGeom prst="rect">
                <a:avLst/>
              </a:prstGeom>
              <a:blipFill>
                <a:blip r:embed="rId9"/>
                <a:stretch>
                  <a:fillRect l="-1408" t="-9231" b="-2769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Speech Bubble: Oval 28">
            <a:extLst>
              <a:ext uri="{FF2B5EF4-FFF2-40B4-BE49-F238E27FC236}">
                <a16:creationId xmlns:a16="http://schemas.microsoft.com/office/drawing/2014/main" id="{48997A46-B60E-493D-9E12-4D975B4FB684}"/>
              </a:ext>
            </a:extLst>
          </p:cNvPr>
          <p:cNvSpPr/>
          <p:nvPr/>
        </p:nvSpPr>
        <p:spPr>
          <a:xfrm>
            <a:off x="7223669" y="1164216"/>
            <a:ext cx="4968331" cy="3523898"/>
          </a:xfrm>
          <a:prstGeom prst="wedgeEllipseCallout">
            <a:avLst>
              <a:gd name="adj1" fmla="val -75148"/>
              <a:gd name="adj2" fmla="val 87633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rgbClr val="FFFF00"/>
                </a:solidFill>
                <a:latin typeface="Cambria Math" panose="02040503050406030204" pitchFamily="18" charset="0"/>
              </a:rPr>
              <a:t>𝑰𝒕 𝒊𝒔 𝒕𝒉𝒆 𝒆𝒏𝒆𝒓g𝒚 𝐞𝐪𝐮𝐢𝐯𝐚𝐥𝐞𝐧𝐭 𝐭𝐨 𝐭𝐡𝐞 𝐞𝐧𝐞𝐫𝐠𝐲 𝐚𝐭𝐭𝐚𝐢𝐧𝐞𝐝 𝐛𝐲 𝐚𝐧 𝐞𝐥𝐞𝐜𝐭𝐫𝐨𝐧  </a:t>
            </a:r>
          </a:p>
          <a:p>
            <a:pPr algn="ctr"/>
            <a:r>
              <a:rPr lang="en-IN" sz="2800" dirty="0">
                <a:solidFill>
                  <a:srgbClr val="FFFF00"/>
                </a:solidFill>
                <a:latin typeface="Cambria Math" panose="02040503050406030204" pitchFamily="18" charset="0"/>
              </a:rPr>
              <a:t>𝐰𝐡𝐞𝐧 𝐚𝐜𝐜𝐞𝐥𝐚𝐫𝐚𝐭𝐞𝐝 𝐛𝐲 𝐨𝐧𝐞 𝐯𝐨𝐥𝐭</a:t>
            </a:r>
            <a:endParaRPr lang="en-IN" sz="2800" dirty="0">
              <a:solidFill>
                <a:srgbClr val="FFFF00"/>
              </a:solidFill>
            </a:endParaRPr>
          </a:p>
          <a:p>
            <a:endParaRPr lang="en-IN" sz="2400" dirty="0">
              <a:solidFill>
                <a:srgbClr val="FFFF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6225B0E-CC70-4CF1-BE77-727E65E87C77}"/>
              </a:ext>
            </a:extLst>
          </p:cNvPr>
          <p:cNvSpPr txBox="1"/>
          <p:nvPr/>
        </p:nvSpPr>
        <p:spPr>
          <a:xfrm>
            <a:off x="163499" y="285512"/>
            <a:ext cx="5932501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Electron Volt</a:t>
            </a:r>
            <a:endParaRPr lang="en-IN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9E12187-8D4B-C045-2555-BE78993551FC}"/>
                  </a:ext>
                </a:extLst>
              </p:cNvPr>
              <p:cNvSpPr/>
              <p:nvPr/>
            </p:nvSpPr>
            <p:spPr>
              <a:xfrm>
                <a:off x="-255495" y="3135639"/>
                <a:ext cx="6145078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Kinetic</m:t>
                      </m:r>
                      <m: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energy</m:t>
                      </m:r>
                      <m: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given</m:t>
                      </m:r>
                      <m: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byK</m:t>
                      </m:r>
                      <m: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9E12187-8D4B-C045-2555-BE78993551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55495" y="3135639"/>
                <a:ext cx="6145078" cy="7838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60CD7DA-29F7-C390-1D15-477E28673307}"/>
                  </a:ext>
                </a:extLst>
              </p:cNvPr>
              <p:cNvSpPr/>
              <p:nvPr/>
            </p:nvSpPr>
            <p:spPr>
              <a:xfrm>
                <a:off x="-68786" y="3872649"/>
                <a:ext cx="614507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𝑇h𝑖𝑠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𝑒𝑛𝑒𝑟𝑔𝑦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𝑜𝑏𝑡𝑎𝑖𝑛𝑒𝑑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𝑓𝑟𝑜𝑚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60CD7DA-29F7-C390-1D15-477E286733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8786" y="3872649"/>
                <a:ext cx="6145078" cy="461665"/>
              </a:xfrm>
              <a:prstGeom prst="rect">
                <a:avLst/>
              </a:prstGeom>
              <a:blipFill>
                <a:blip r:embed="rId11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0764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0.28554 -0.0060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71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2" grpId="0"/>
      <p:bldP spid="24" grpId="0"/>
      <p:bldP spid="25" grpId="0"/>
      <p:bldP spid="26" grpId="0"/>
      <p:bldP spid="27" grpId="0"/>
      <p:bldP spid="28" grpId="0"/>
      <p:bldP spid="29" grpId="0" animBg="1"/>
      <p:bldP spid="29" grpId="1" animBg="1"/>
      <p:bldP spid="4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D87FE1E9-CCF9-4EDB-87A1-660D35F1F8A1}"/>
              </a:ext>
            </a:extLst>
          </p:cNvPr>
          <p:cNvGrpSpPr/>
          <p:nvPr/>
        </p:nvGrpSpPr>
        <p:grpSpPr>
          <a:xfrm>
            <a:off x="5880749" y="635955"/>
            <a:ext cx="4862804" cy="2125067"/>
            <a:chOff x="2230604" y="1122172"/>
            <a:chExt cx="4862804" cy="212506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03646C8-B07C-45FD-B5FE-634504660EF4}"/>
                </a:ext>
              </a:extLst>
            </p:cNvPr>
            <p:cNvGrpSpPr/>
            <p:nvPr/>
          </p:nvGrpSpPr>
          <p:grpSpPr>
            <a:xfrm>
              <a:off x="2230604" y="1122172"/>
              <a:ext cx="4862804" cy="619747"/>
              <a:chOff x="2167682" y="1159718"/>
              <a:chExt cx="4862804" cy="619747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7D8F545B-3363-4253-B0FC-681E57B4EB15}"/>
                  </a:ext>
                </a:extLst>
              </p:cNvPr>
              <p:cNvCxnSpPr>
                <a:cxnSpLocks/>
                <a:endCxn id="11" idx="1"/>
              </p:cNvCxnSpPr>
              <p:nvPr/>
            </p:nvCxnSpPr>
            <p:spPr>
              <a:xfrm>
                <a:off x="2735335" y="1594799"/>
                <a:ext cx="1629924" cy="0"/>
              </a:xfrm>
              <a:prstGeom prst="line">
                <a:avLst/>
              </a:prstGeom>
              <a:ln>
                <a:tailEnd type="none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CF61A021-F471-496D-8A0F-C026990E8DD6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 flipV="1">
                <a:off x="4880413" y="1557253"/>
                <a:ext cx="1697844" cy="37546"/>
              </a:xfrm>
              <a:prstGeom prst="line">
                <a:avLst/>
              </a:prstGeom>
              <a:ln>
                <a:tailEnd type="none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09E78855-9275-47AD-A1A8-408D70D56F76}"/>
                      </a:ext>
                    </a:extLst>
                  </p:cNvPr>
                  <p:cNvSpPr txBox="1"/>
                  <p:nvPr/>
                </p:nvSpPr>
                <p:spPr>
                  <a:xfrm>
                    <a:off x="4365259" y="1410133"/>
                    <a:ext cx="515154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IN" sz="18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IN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09E78855-9275-47AD-A1A8-408D70D56F7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5259" y="1410133"/>
                    <a:ext cx="515154" cy="369332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2A303F33-E571-401C-AF34-CC7E8118A6A8}"/>
                      </a:ext>
                    </a:extLst>
                  </p:cNvPr>
                  <p:cNvSpPr txBox="1"/>
                  <p:nvPr/>
                </p:nvSpPr>
                <p:spPr>
                  <a:xfrm>
                    <a:off x="2167682" y="1239104"/>
                    <a:ext cx="515154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IN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2A303F33-E571-401C-AF34-CC7E8118A6A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67682" y="1239104"/>
                    <a:ext cx="515154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A8E67D02-182D-44D8-9A0C-2245B9258104}"/>
                      </a:ext>
                    </a:extLst>
                  </p:cNvPr>
                  <p:cNvSpPr txBox="1"/>
                  <p:nvPr/>
                </p:nvSpPr>
                <p:spPr>
                  <a:xfrm>
                    <a:off x="6515332" y="1159718"/>
                    <a:ext cx="515154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sz="1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IN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A8E67D02-182D-44D8-9A0C-2245B925810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332" y="1159718"/>
                    <a:ext cx="515154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A4B8DA5-249E-4821-AB23-236D7B3424F6}"/>
                </a:ext>
              </a:extLst>
            </p:cNvPr>
            <p:cNvGrpSpPr/>
            <p:nvPr/>
          </p:nvGrpSpPr>
          <p:grpSpPr>
            <a:xfrm>
              <a:off x="2472744" y="1557253"/>
              <a:ext cx="254730" cy="1689986"/>
              <a:chOff x="2472744" y="1557253"/>
              <a:chExt cx="254730" cy="1689986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20826BBB-7817-4269-A8E4-5DEC694F38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7474" y="1557253"/>
                <a:ext cx="0" cy="1652442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prstDash val="dash"/>
                <a:tailEnd type="non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09E62A2-283C-4C60-BB4D-395DAF95962E}"/>
                  </a:ext>
                </a:extLst>
              </p:cNvPr>
              <p:cNvSpPr/>
              <p:nvPr/>
            </p:nvSpPr>
            <p:spPr>
              <a:xfrm>
                <a:off x="2472744" y="1594799"/>
                <a:ext cx="194652" cy="1652440"/>
              </a:xfrm>
              <a:prstGeom prst="rect">
                <a:avLst/>
              </a:prstGeom>
              <a:solidFill>
                <a:srgbClr val="FFFF00">
                  <a:alpha val="50000"/>
                </a:srgbClr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>
                <a:bevelT w="845269" h="845269"/>
                <a:bevelB w="845269" h="845269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">
                    <a:rot lat="0" lon="0" rev="15600000"/>
                  </a:lightRig>
                </a:scene3d>
                <a:sp3d extrusionH="57150" prstMaterial="softEdge">
                  <a:bevelT w="25400" h="38100"/>
                </a:sp3d>
              </a:bodyPr>
              <a:lstStyle/>
              <a:p>
                <a:pPr algn="ctr"/>
                <a:r>
                  <a:rPr lang="en-IN" sz="2400" b="1" dirty="0">
                    <a:ln/>
                    <a:solidFill>
                      <a:srgbClr val="002060"/>
                    </a:solidFill>
                  </a:rPr>
                  <a:t>+++++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2CC575A-DFD7-43EF-A859-68703212055C}"/>
                </a:ext>
              </a:extLst>
            </p:cNvPr>
            <p:cNvGrpSpPr/>
            <p:nvPr/>
          </p:nvGrpSpPr>
          <p:grpSpPr>
            <a:xfrm>
              <a:off x="6578257" y="1557253"/>
              <a:ext cx="257574" cy="1652442"/>
              <a:chOff x="6578257" y="1557253"/>
              <a:chExt cx="257574" cy="1652442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78580372-ED97-46A5-8C13-D87EC34CC1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8257" y="1557253"/>
                <a:ext cx="0" cy="1652442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prstDash val="dash"/>
                <a:tailEnd type="non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06516A0-5151-48EA-823D-554599D731C9}"/>
                  </a:ext>
                </a:extLst>
              </p:cNvPr>
              <p:cNvSpPr/>
              <p:nvPr/>
            </p:nvSpPr>
            <p:spPr>
              <a:xfrm>
                <a:off x="6641179" y="1557253"/>
                <a:ext cx="194652" cy="1652440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845269" h="845269"/>
                <a:bevelB w="845269" h="845269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">
                    <a:rot lat="0" lon="0" rev="15600000"/>
                  </a:lightRig>
                </a:scene3d>
                <a:sp3d extrusionH="57150" prstMaterial="softEdge">
                  <a:bevelT w="25400" h="38100"/>
                </a:sp3d>
              </a:bodyPr>
              <a:lstStyle/>
              <a:p>
                <a:pPr algn="ctr"/>
                <a:r>
                  <a:rPr lang="en-IN" sz="2400" b="1" dirty="0">
                    <a:ln/>
                    <a:solidFill>
                      <a:srgbClr val="002060"/>
                    </a:solidFill>
                  </a:rPr>
                  <a:t>-----</a:t>
                </a:r>
              </a:p>
            </p:txBody>
          </p:sp>
        </p:grp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B941ECAE-9F9B-429A-8B85-C4173EB6E787}"/>
              </a:ext>
            </a:extLst>
          </p:cNvPr>
          <p:cNvSpPr/>
          <p:nvPr/>
        </p:nvSpPr>
        <p:spPr>
          <a:xfrm>
            <a:off x="6363650" y="1810060"/>
            <a:ext cx="450761" cy="450761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230577" h="230577"/>
            <a:bevelB w="230577" h="230577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bg1"/>
                </a:solidFill>
              </a:rPr>
              <a:t>+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D238DEB-94D8-4AEA-8CA3-66EB8A7E39FC}"/>
                  </a:ext>
                </a:extLst>
              </p:cNvPr>
              <p:cNvSpPr/>
              <p:nvPr/>
            </p:nvSpPr>
            <p:spPr>
              <a:xfrm>
                <a:off x="1081799" y="915506"/>
                <a:ext cx="2842331" cy="10586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IN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IN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r>
                            <a:rPr lang="en-IN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IN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𝑑𝑙</m:t>
                          </m:r>
                        </m:e>
                      </m:nary>
                    </m:oMath>
                  </m:oMathPara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D238DEB-94D8-4AEA-8CA3-66EB8A7E39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799" y="915506"/>
                <a:ext cx="2842331" cy="10586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C8258984-980A-48F5-8BB7-F6AD534BBAD2}"/>
              </a:ext>
            </a:extLst>
          </p:cNvPr>
          <p:cNvGrpSpPr/>
          <p:nvPr/>
        </p:nvGrpSpPr>
        <p:grpSpPr>
          <a:xfrm>
            <a:off x="6448927" y="1260156"/>
            <a:ext cx="3787421" cy="1216159"/>
            <a:chOff x="6378061" y="1308094"/>
            <a:chExt cx="3787421" cy="121615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8136B94-1190-4113-B047-0471AF77FA37}"/>
                </a:ext>
              </a:extLst>
            </p:cNvPr>
            <p:cNvGrpSpPr/>
            <p:nvPr/>
          </p:nvGrpSpPr>
          <p:grpSpPr>
            <a:xfrm flipV="1">
              <a:off x="6378061" y="2080985"/>
              <a:ext cx="3701573" cy="775"/>
              <a:chOff x="6421513" y="-34129245"/>
              <a:chExt cx="3230823" cy="36364907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A90AEBA6-EBA1-46C2-8AE0-5D77F4CA3C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21513" y="2235662"/>
                <a:ext cx="1629924" cy="0"/>
              </a:xfrm>
              <a:prstGeom prst="line">
                <a:avLst/>
              </a:prstGeom>
              <a:ln>
                <a:tailEnd type="triangle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9DD1E5EA-A91B-499B-9EB8-8C4AB78C10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22412" y="-34129245"/>
                <a:ext cx="1629924" cy="0"/>
              </a:xfrm>
              <a:prstGeom prst="line">
                <a:avLst/>
              </a:prstGeom>
              <a:ln>
                <a:tailEnd type="triangle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11DDC51-3564-4BF1-9817-3981A2AEABA5}"/>
                </a:ext>
              </a:extLst>
            </p:cNvPr>
            <p:cNvGrpSpPr/>
            <p:nvPr/>
          </p:nvGrpSpPr>
          <p:grpSpPr>
            <a:xfrm flipV="1">
              <a:off x="6437019" y="2337499"/>
              <a:ext cx="3701573" cy="775"/>
              <a:chOff x="6421513" y="-34129245"/>
              <a:chExt cx="3230823" cy="36364907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A0173A3B-8A47-4440-8970-557FF056CC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21513" y="2235662"/>
                <a:ext cx="1629924" cy="0"/>
              </a:xfrm>
              <a:prstGeom prst="line">
                <a:avLst/>
              </a:prstGeom>
              <a:ln>
                <a:tailEnd type="triangle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8516151E-73C9-4F62-8173-CB0FE52209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22412" y="-34129245"/>
                <a:ext cx="1629924" cy="0"/>
              </a:xfrm>
              <a:prstGeom prst="line">
                <a:avLst/>
              </a:prstGeom>
              <a:ln>
                <a:tailEnd type="triangle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556CE52-9D8C-4727-A0E0-43AA4E7A2C4F}"/>
                </a:ext>
              </a:extLst>
            </p:cNvPr>
            <p:cNvGrpSpPr/>
            <p:nvPr/>
          </p:nvGrpSpPr>
          <p:grpSpPr>
            <a:xfrm flipV="1">
              <a:off x="6412531" y="1308094"/>
              <a:ext cx="3701573" cy="775"/>
              <a:chOff x="6421513" y="-34129245"/>
              <a:chExt cx="3230823" cy="36364907"/>
            </a:xfrm>
          </p:grpSpPr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451E9F7B-E9D7-4E2B-9EC2-2882EA921C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21513" y="2235662"/>
                <a:ext cx="1629924" cy="0"/>
              </a:xfrm>
              <a:prstGeom prst="line">
                <a:avLst/>
              </a:prstGeom>
              <a:ln>
                <a:tailEnd type="triangle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E646FB0F-1ED7-4022-9686-52518A7E41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22412" y="-34129245"/>
                <a:ext cx="1629924" cy="0"/>
              </a:xfrm>
              <a:prstGeom prst="line">
                <a:avLst/>
              </a:prstGeom>
              <a:ln>
                <a:tailEnd type="triangle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5106140-25A6-421E-A5C1-E39FD836AACF}"/>
                </a:ext>
              </a:extLst>
            </p:cNvPr>
            <p:cNvGrpSpPr/>
            <p:nvPr/>
          </p:nvGrpSpPr>
          <p:grpSpPr>
            <a:xfrm flipV="1">
              <a:off x="6463908" y="1492443"/>
              <a:ext cx="3701573" cy="775"/>
              <a:chOff x="6421513" y="-34129245"/>
              <a:chExt cx="3230823" cy="36364907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BA16E656-8351-447A-AFFC-CEDB9EF0E6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21513" y="2235662"/>
                <a:ext cx="1629924" cy="0"/>
              </a:xfrm>
              <a:prstGeom prst="line">
                <a:avLst/>
              </a:prstGeom>
              <a:ln>
                <a:tailEnd type="triangle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6F49F533-DAA7-484C-9A23-A41BC3045F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22412" y="-34129245"/>
                <a:ext cx="1629924" cy="0"/>
              </a:xfrm>
              <a:prstGeom prst="line">
                <a:avLst/>
              </a:prstGeom>
              <a:ln>
                <a:tailEnd type="triangle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7D75EA21-4030-459D-8769-C0E194F4D02E}"/>
                </a:ext>
              </a:extLst>
            </p:cNvPr>
            <p:cNvGrpSpPr/>
            <p:nvPr/>
          </p:nvGrpSpPr>
          <p:grpSpPr>
            <a:xfrm flipV="1">
              <a:off x="6395904" y="1792797"/>
              <a:ext cx="3769578" cy="30899"/>
              <a:chOff x="6421513" y="2235662"/>
              <a:chExt cx="3290179" cy="1449857111"/>
            </a:xfrm>
          </p:grpSpPr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4BB9E863-263F-4276-8F40-092436034B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21513" y="2235662"/>
                <a:ext cx="1629924" cy="0"/>
              </a:xfrm>
              <a:prstGeom prst="line">
                <a:avLst/>
              </a:prstGeom>
              <a:ln>
                <a:tailEnd type="triangle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467BB8C6-5D8C-4E98-9FC4-15B02B47E3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81768" y="1452092773"/>
                <a:ext cx="1629924" cy="0"/>
              </a:xfrm>
              <a:prstGeom prst="line">
                <a:avLst/>
              </a:prstGeom>
              <a:ln>
                <a:tailEnd type="triangle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F2672E25-DC8B-4C2D-AD6A-F768E81265A5}"/>
                </a:ext>
              </a:extLst>
            </p:cNvPr>
            <p:cNvGrpSpPr/>
            <p:nvPr/>
          </p:nvGrpSpPr>
          <p:grpSpPr>
            <a:xfrm flipV="1">
              <a:off x="6410809" y="2523478"/>
              <a:ext cx="3701573" cy="775"/>
              <a:chOff x="6421513" y="-34129245"/>
              <a:chExt cx="3230823" cy="36364907"/>
            </a:xfrm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A3F9B77A-ECDF-4791-B8FB-1CFD32FC58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21513" y="2235662"/>
                <a:ext cx="1629924" cy="0"/>
              </a:xfrm>
              <a:prstGeom prst="line">
                <a:avLst/>
              </a:prstGeom>
              <a:ln>
                <a:tailEnd type="triangle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2821BBB0-708B-4EA5-8B2F-9659F599F8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22412" y="-34129245"/>
                <a:ext cx="1629924" cy="0"/>
              </a:xfrm>
              <a:prstGeom prst="line">
                <a:avLst/>
              </a:prstGeom>
              <a:ln>
                <a:tailEnd type="triangle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FA55E2E-B61C-41BD-AD42-B8DA79C72AFF}"/>
                  </a:ext>
                </a:extLst>
              </p:cNvPr>
              <p:cNvSpPr txBox="1"/>
              <p:nvPr/>
            </p:nvSpPr>
            <p:spPr>
              <a:xfrm>
                <a:off x="7932807" y="1533043"/>
                <a:ext cx="78653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2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E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FA55E2E-B61C-41BD-AD42-B8DA79C72A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2807" y="1533043"/>
                <a:ext cx="786539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6E09507F-620D-4F62-BF8C-0858C83FD526}"/>
              </a:ext>
            </a:extLst>
          </p:cNvPr>
          <p:cNvGrpSpPr/>
          <p:nvPr/>
        </p:nvGrpSpPr>
        <p:grpSpPr>
          <a:xfrm>
            <a:off x="6204061" y="2761022"/>
            <a:ext cx="786539" cy="493489"/>
            <a:chOff x="6204061" y="2761022"/>
            <a:chExt cx="786539" cy="493489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F87F2E4-4E74-497E-BD11-66FD83886218}"/>
                </a:ext>
              </a:extLst>
            </p:cNvPr>
            <p:cNvCxnSpPr>
              <a:cxnSpLocks/>
            </p:cNvCxnSpPr>
            <p:nvPr/>
          </p:nvCxnSpPr>
          <p:spPr>
            <a:xfrm>
              <a:off x="6395903" y="2761022"/>
              <a:ext cx="402856" cy="0"/>
            </a:xfrm>
            <a:prstGeom prst="line">
              <a:avLst/>
            </a:prstGeom>
            <a:ln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21A5C088-E01D-4EA9-8B8E-BD5164557F6D}"/>
                    </a:ext>
                  </a:extLst>
                </p:cNvPr>
                <p:cNvSpPr txBox="1"/>
                <p:nvPr/>
              </p:nvSpPr>
              <p:spPr>
                <a:xfrm>
                  <a:off x="6204061" y="2792846"/>
                  <a:ext cx="78653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IN" sz="240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d</m:t>
                        </m:r>
                        <m:r>
                          <m:rPr>
                            <m:sty m:val="p"/>
                          </m:rPr>
                          <a:rPr lang="en-IN" sz="2400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  <m:r>
                          <a:rPr lang="en-IN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IN" sz="2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21A5C088-E01D-4EA9-8B8E-BD5164557F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4061" y="2792846"/>
                  <a:ext cx="786539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21BDAC9-5941-4331-9B1F-9C1A2645D409}"/>
              </a:ext>
            </a:extLst>
          </p:cNvPr>
          <p:cNvGrpSpPr/>
          <p:nvPr/>
        </p:nvGrpSpPr>
        <p:grpSpPr>
          <a:xfrm>
            <a:off x="6410566" y="3052614"/>
            <a:ext cx="3842922" cy="369332"/>
            <a:chOff x="6410566" y="3052614"/>
            <a:chExt cx="3842922" cy="369332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DD76B802-0163-437A-85B6-56EF1D266AE1}"/>
                </a:ext>
              </a:extLst>
            </p:cNvPr>
            <p:cNvCxnSpPr>
              <a:cxnSpLocks/>
              <a:endCxn id="58" idx="1"/>
            </p:cNvCxnSpPr>
            <p:nvPr/>
          </p:nvCxnSpPr>
          <p:spPr>
            <a:xfrm>
              <a:off x="6410566" y="3237280"/>
              <a:ext cx="1629924" cy="0"/>
            </a:xfrm>
            <a:prstGeom prst="line">
              <a:avLst/>
            </a:prstGeom>
            <a:ln>
              <a:tailEnd type="non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5E5578B-CA3E-4F13-A051-3A432054185F}"/>
                </a:ext>
              </a:extLst>
            </p:cNvPr>
            <p:cNvCxnSpPr>
              <a:cxnSpLocks/>
              <a:stCxn id="58" idx="3"/>
            </p:cNvCxnSpPr>
            <p:nvPr/>
          </p:nvCxnSpPr>
          <p:spPr>
            <a:xfrm flipV="1">
              <a:off x="8555644" y="3199734"/>
              <a:ext cx="1697844" cy="37546"/>
            </a:xfrm>
            <a:prstGeom prst="line">
              <a:avLst/>
            </a:prstGeom>
            <a:ln>
              <a:tailEnd type="non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152D1301-0725-4C01-A766-22BCFB5FBDC2}"/>
                    </a:ext>
                  </a:extLst>
                </p:cNvPr>
                <p:cNvSpPr txBox="1"/>
                <p:nvPr/>
              </p:nvSpPr>
              <p:spPr>
                <a:xfrm>
                  <a:off x="8040490" y="3052614"/>
                  <a:ext cx="515154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1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152D1301-0725-4C01-A766-22BCFB5FBD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40490" y="3052614"/>
                  <a:ext cx="515154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A3FA0EF0-06F9-454C-A255-4FFB612E3E62}"/>
                  </a:ext>
                </a:extLst>
              </p:cNvPr>
              <p:cNvSpPr/>
              <p:nvPr/>
            </p:nvSpPr>
            <p:spPr>
              <a:xfrm>
                <a:off x="1559344" y="2280285"/>
                <a:ext cx="284233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IN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IN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IN" sz="2800" dirty="0">
                    <a:solidFill>
                      <a:srgbClr val="002060"/>
                    </a:solidFill>
                  </a:rPr>
                  <a:t>d</a:t>
                </a:r>
              </a:p>
            </p:txBody>
          </p:sp>
        </mc:Choice>
        <mc:Fallback xmlns="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A3FA0EF0-06F9-454C-A255-4FFB612E3E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9344" y="2280285"/>
                <a:ext cx="2842331" cy="523220"/>
              </a:xfrm>
              <a:prstGeom prst="rect">
                <a:avLst/>
              </a:prstGeom>
              <a:blipFill>
                <a:blip r:embed="rId9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A476168C-8771-4CB5-8D37-6D5BD04A990D}"/>
                  </a:ext>
                </a:extLst>
              </p:cNvPr>
              <p:cNvSpPr/>
              <p:nvPr/>
            </p:nvSpPr>
            <p:spPr>
              <a:xfrm>
                <a:off x="1559344" y="3235542"/>
                <a:ext cx="2592167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IN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IN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IN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/</m:t>
                    </m:r>
                  </m:oMath>
                </a14:m>
                <a:r>
                  <a:rPr lang="en-IN" sz="2800" dirty="0">
                    <a:solidFill>
                      <a:srgbClr val="002060"/>
                    </a:solidFill>
                  </a:rPr>
                  <a:t>d</a:t>
                </a:r>
              </a:p>
            </p:txBody>
          </p:sp>
        </mc:Choice>
        <mc:Fallback xmlns="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A476168C-8771-4CB5-8D37-6D5BD04A99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9344" y="3235542"/>
                <a:ext cx="2592167" cy="523220"/>
              </a:xfrm>
              <a:prstGeom prst="rect">
                <a:avLst/>
              </a:prstGeom>
              <a:blipFill>
                <a:blip r:embed="rId10"/>
                <a:stretch>
                  <a:fillRect t="-11628" b="-325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>
            <a:extLst>
              <a:ext uri="{FF2B5EF4-FFF2-40B4-BE49-F238E27FC236}">
                <a16:creationId xmlns:a16="http://schemas.microsoft.com/office/drawing/2014/main" id="{674BC607-EF33-4C43-A155-A577B7F1E4DD}"/>
              </a:ext>
            </a:extLst>
          </p:cNvPr>
          <p:cNvSpPr txBox="1"/>
          <p:nvPr/>
        </p:nvSpPr>
        <p:spPr>
          <a:xfrm>
            <a:off x="298589" y="328155"/>
            <a:ext cx="6916378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Potential Difference and Uniform Electric Field</a:t>
            </a:r>
            <a:endParaRPr lang="en-IN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62AB2D41-A1C5-45F3-9B8D-CC44DCE8F453}"/>
                  </a:ext>
                </a:extLst>
              </p:cNvPr>
              <p:cNvSpPr/>
              <p:nvPr/>
            </p:nvSpPr>
            <p:spPr>
              <a:xfrm>
                <a:off x="2628046" y="4360587"/>
                <a:ext cx="1773629" cy="523220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IN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V</m:t>
                    </m:r>
                    <m:r>
                      <a:rPr lang="en-IN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/</m:t>
                    </m:r>
                  </m:oMath>
                </a14:m>
                <a:r>
                  <a:rPr lang="en-IN" sz="2800" dirty="0">
                    <a:solidFill>
                      <a:srgbClr val="002060"/>
                    </a:solidFill>
                  </a:rPr>
                  <a:t>d</a:t>
                </a:r>
              </a:p>
            </p:txBody>
          </p:sp>
        </mc:Choice>
        <mc:Fallback xmlns="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62AB2D41-A1C5-45F3-9B8D-CC44DCE8F4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8046" y="4360587"/>
                <a:ext cx="1773629" cy="523220"/>
              </a:xfrm>
              <a:prstGeom prst="rect">
                <a:avLst/>
              </a:prstGeom>
              <a:blipFill>
                <a:blip r:embed="rId11"/>
                <a:stretch>
                  <a:fillRect t="-9091" b="-3068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58306F6-0B3F-4AF3-B8AC-46B91A533F97}"/>
                  </a:ext>
                </a:extLst>
              </p:cNvPr>
              <p:cNvSpPr/>
              <p:nvPr/>
            </p:nvSpPr>
            <p:spPr>
              <a:xfrm>
                <a:off x="3226781" y="915506"/>
                <a:ext cx="2842331" cy="10586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nary>
                        <m:naryPr>
                          <m:ctrlPr>
                            <a:rPr lang="en-IN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IN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IN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r>
                            <a:rPr lang="en-IN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𝑑𝑙</m:t>
                          </m:r>
                        </m:e>
                      </m:nary>
                    </m:oMath>
                  </m:oMathPara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58306F6-0B3F-4AF3-B8AC-46B91A533F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781" y="915506"/>
                <a:ext cx="2842331" cy="105868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870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7.40741E-7 L 0.28555 -0.0060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71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8" grpId="2" animBg="1"/>
      <p:bldP spid="22" grpId="0"/>
      <p:bldP spid="47" grpId="0"/>
      <p:bldP spid="59" grpId="0"/>
      <p:bldP spid="60" grpId="0"/>
      <p:bldP spid="64" grpId="0" animBg="1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400" b="1" dirty="0" smtClean="0"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4"/>
        </a:fontRef>
      </a:style>
    </a:spDef>
    <a:lnDef>
      <a:spPr>
        <a:ln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10371</TotalTime>
  <Words>566</Words>
  <Application>Microsoft Office PowerPoint</Application>
  <PresentationFormat>Widescreen</PresentationFormat>
  <Paragraphs>130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SUMITH P</dc:creator>
  <cp:lastModifiedBy>SUMITH P</cp:lastModifiedBy>
  <cp:revision>265</cp:revision>
  <dcterms:created xsi:type="dcterms:W3CDTF">2020-07-03T02:55:28Z</dcterms:created>
  <dcterms:modified xsi:type="dcterms:W3CDTF">2026-05-29T16:28:29Z</dcterms:modified>
</cp:coreProperties>
</file>