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15"/>
  </p:notesMasterIdLst>
  <p:sldIdLst>
    <p:sldId id="271" r:id="rId2"/>
    <p:sldId id="256" r:id="rId3"/>
    <p:sldId id="260" r:id="rId4"/>
    <p:sldId id="261" r:id="rId5"/>
    <p:sldId id="262" r:id="rId6"/>
    <p:sldId id="263" r:id="rId7"/>
    <p:sldId id="266" r:id="rId8"/>
    <p:sldId id="264" r:id="rId9"/>
    <p:sldId id="269" r:id="rId10"/>
    <p:sldId id="268" r:id="rId11"/>
    <p:sldId id="270" r:id="rId12"/>
    <p:sldId id="273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6ozonAgm/qh78brIJ4qwfQ==" hashData="A354M7sQKSiZyA/Ek2hQRf69+24q7jeG9xYW3y8MhvDPP/q9Of22w/EYu2Ho6VmtHFnrTBTEcaB/BeodGDBE2Q=="/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A6F62D-4748-4275-B703-72377A2ADAB8}" v="38" dt="2026-05-11T16:10:33.4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75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undo custSel mod addSld delSld modSld modMainMaster modNotesMaster">
      <pc:chgData name="SUMITH P" userId="79f682cf9aa2df33" providerId="LiveId" clId="{49E79142-1A95-4C36-BD2B-A8E8D773F949}" dt="2026-06-03T04:15:29.026" v="529" actId="1035"/>
      <pc:docMkLst>
        <pc:docMk/>
      </pc:docMkLst>
      <pc:sldChg chg="modSp mod modNotes">
        <pc:chgData name="SUMITH P" userId="79f682cf9aa2df33" providerId="LiveId" clId="{49E79142-1A95-4C36-BD2B-A8E8D773F949}" dt="2026-05-16T02:26:09.767" v="337" actId="26606"/>
        <pc:sldMkLst>
          <pc:docMk/>
          <pc:sldMk cId="757069789" sldId="256"/>
        </pc:sldMkLst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757069789" sldId="256"/>
            <ac:spMk id="5" creationId="{7AE4FB7C-488D-1DED-7418-21CC229A3681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757069789" sldId="256"/>
            <ac:spMk id="9" creationId="{BD900B29-3C17-E840-9024-8079EF31B982}"/>
          </ac:spMkLst>
        </pc:spChg>
        <pc:spChg chg="mod">
          <ac:chgData name="SUMITH P" userId="79f682cf9aa2df33" providerId="LiveId" clId="{49E79142-1A95-4C36-BD2B-A8E8D773F949}" dt="2026-05-16T02:19:53.550" v="336" actId="26606"/>
          <ac:spMkLst>
            <pc:docMk/>
            <pc:sldMk cId="757069789" sldId="256"/>
            <ac:spMk id="10" creationId="{D7B7BB53-1CD7-65A7-1F18-5D8FBD8D33FA}"/>
          </ac:spMkLst>
        </pc:spChg>
        <pc:picChg chg="mod">
          <ac:chgData name="SUMITH P" userId="79f682cf9aa2df33" providerId="LiveId" clId="{49E79142-1A95-4C36-BD2B-A8E8D773F949}" dt="2026-05-16T02:26:09.767" v="337" actId="26606"/>
          <ac:picMkLst>
            <pc:docMk/>
            <pc:sldMk cId="757069789" sldId="256"/>
            <ac:picMk id="1026" creationId="{C2855CA8-BC18-4FD4-B3C7-8FEF26A63676}"/>
          </ac:picMkLst>
        </pc:picChg>
        <pc:picChg chg="mod">
          <ac:chgData name="SUMITH P" userId="79f682cf9aa2df33" providerId="LiveId" clId="{49E79142-1A95-4C36-BD2B-A8E8D773F949}" dt="2026-05-16T02:26:09.767" v="337" actId="26606"/>
          <ac:picMkLst>
            <pc:docMk/>
            <pc:sldMk cId="757069789" sldId="256"/>
            <ac:picMk id="1028" creationId="{DB26561E-CA3A-4D42-A386-BC0DE3B8C28C}"/>
          </ac:picMkLst>
        </pc:picChg>
      </pc:sldChg>
      <pc:sldChg chg="modSp mod modAnim">
        <pc:chgData name="SUMITH P" userId="79f682cf9aa2df33" providerId="LiveId" clId="{49E79142-1A95-4C36-BD2B-A8E8D773F949}" dt="2026-05-24T16:30:58.178" v="505" actId="207"/>
        <pc:sldMkLst>
          <pc:docMk/>
          <pc:sldMk cId="146310393" sldId="260"/>
        </pc:sldMkLst>
        <pc:spChg chg="mod">
          <ac:chgData name="SUMITH P" userId="79f682cf9aa2df33" providerId="LiveId" clId="{49E79142-1A95-4C36-BD2B-A8E8D773F949}" dt="2026-05-24T16:30:58.178" v="505" actId="207"/>
          <ac:spMkLst>
            <pc:docMk/>
            <pc:sldMk cId="146310393" sldId="260"/>
            <ac:spMk id="7" creationId="{3765C92F-EEF8-4A0E-AD04-DAAA37A54FD5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146310393" sldId="260"/>
            <ac:spMk id="9" creationId="{E23E8930-F086-43F8-94CE-586D144D451E}"/>
          </ac:spMkLst>
        </pc:spChg>
        <pc:graphicFrameChg chg="mod">
          <ac:chgData name="SUMITH P" userId="79f682cf9aa2df33" providerId="LiveId" clId="{49E79142-1A95-4C36-BD2B-A8E8D773F949}" dt="2026-05-11T15:55:40.033" v="41" actId="1076"/>
          <ac:graphicFrameMkLst>
            <pc:docMk/>
            <pc:sldMk cId="146310393" sldId="260"/>
            <ac:graphicFrameMk id="10" creationId="{B32F2373-2AFE-437C-A1EF-C5499321F7A8}"/>
          </ac:graphicFrameMkLst>
        </pc:graphicFrameChg>
        <pc:graphicFrameChg chg="mod">
          <ac:chgData name="SUMITH P" userId="79f682cf9aa2df33" providerId="LiveId" clId="{49E79142-1A95-4C36-BD2B-A8E8D773F949}" dt="2026-05-11T15:55:53.330" v="44" actId="1076"/>
          <ac:graphicFrameMkLst>
            <pc:docMk/>
            <pc:sldMk cId="146310393" sldId="260"/>
            <ac:graphicFrameMk id="14" creationId="{6F2C6A28-503B-416D-A743-9141A620D689}"/>
          </ac:graphicFrameMkLst>
        </pc:graphicFrameChg>
      </pc:sldChg>
      <pc:sldChg chg="modSp mod">
        <pc:chgData name="SUMITH P" userId="79f682cf9aa2df33" providerId="LiveId" clId="{49E79142-1A95-4C36-BD2B-A8E8D773F949}" dt="2026-05-24T06:08:12.652" v="342" actId="404"/>
        <pc:sldMkLst>
          <pc:docMk/>
          <pc:sldMk cId="1151403365" sldId="261"/>
        </pc:sldMkLst>
        <pc:spChg chg="mod">
          <ac:chgData name="SUMITH P" userId="79f682cf9aa2df33" providerId="LiveId" clId="{49E79142-1A95-4C36-BD2B-A8E8D773F949}" dt="2026-05-24T06:08:12.652" v="342" actId="404"/>
          <ac:spMkLst>
            <pc:docMk/>
            <pc:sldMk cId="1151403365" sldId="261"/>
            <ac:spMk id="5" creationId="{2FC5881C-FF40-4AAD-AC3A-DF107E2851CA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1151403365" sldId="261"/>
            <ac:spMk id="6" creationId="{166BCD51-9FA3-4BC0-92EF-150F05694AED}"/>
          </ac:spMkLst>
        </pc:spChg>
      </pc:sldChg>
      <pc:sldChg chg="delSp modSp mod delAnim">
        <pc:chgData name="SUMITH P" userId="79f682cf9aa2df33" providerId="LiveId" clId="{49E79142-1A95-4C36-BD2B-A8E8D773F949}" dt="2026-05-24T16:29:14.220" v="497" actId="1076"/>
        <pc:sldMkLst>
          <pc:docMk/>
          <pc:sldMk cId="930214922" sldId="262"/>
        </pc:sldMkLst>
        <pc:spChg chg="mod topLvl">
          <ac:chgData name="SUMITH P" userId="79f682cf9aa2df33" providerId="LiveId" clId="{49E79142-1A95-4C36-BD2B-A8E8D773F949}" dt="2026-05-24T16:29:06.507" v="494" actId="552"/>
          <ac:spMkLst>
            <pc:docMk/>
            <pc:sldMk cId="930214922" sldId="262"/>
            <ac:spMk id="12" creationId="{26CFA55A-77A3-4805-9DBF-6A8D5D74DDF8}"/>
          </ac:spMkLst>
        </pc:spChg>
        <pc:spChg chg="mod topLvl">
          <ac:chgData name="SUMITH P" userId="79f682cf9aa2df33" providerId="LiveId" clId="{49E79142-1A95-4C36-BD2B-A8E8D773F949}" dt="2026-05-24T16:29:06.507" v="494" actId="552"/>
          <ac:spMkLst>
            <pc:docMk/>
            <pc:sldMk cId="930214922" sldId="262"/>
            <ac:spMk id="17" creationId="{04962677-E757-4204-BA29-B4DCD12BDC99}"/>
          </ac:spMkLst>
        </pc:spChg>
        <pc:spChg chg="mod topLvl">
          <ac:chgData name="SUMITH P" userId="79f682cf9aa2df33" providerId="LiveId" clId="{49E79142-1A95-4C36-BD2B-A8E8D773F949}" dt="2026-05-24T16:29:06.507" v="494" actId="552"/>
          <ac:spMkLst>
            <pc:docMk/>
            <pc:sldMk cId="930214922" sldId="262"/>
            <ac:spMk id="21" creationId="{9624A569-623E-43B0-98DD-09C8021471D4}"/>
          </ac:spMkLst>
        </pc:spChg>
        <pc:spChg chg="mod">
          <ac:chgData name="SUMITH P" userId="79f682cf9aa2df33" providerId="LiveId" clId="{49E79142-1A95-4C36-BD2B-A8E8D773F949}" dt="2026-05-24T16:29:14.220" v="497" actId="1076"/>
          <ac:spMkLst>
            <pc:docMk/>
            <pc:sldMk cId="930214922" sldId="262"/>
            <ac:spMk id="22" creationId="{E4905AA7-FA01-4671-8144-BD61F5C30F65}"/>
          </ac:spMkLst>
        </pc:spChg>
        <pc:picChg chg="mod">
          <ac:chgData name="SUMITH P" userId="79f682cf9aa2df33" providerId="LiveId" clId="{49E79142-1A95-4C36-BD2B-A8E8D773F949}" dt="2026-05-16T02:26:09.767" v="337" actId="26606"/>
          <ac:picMkLst>
            <pc:docMk/>
            <pc:sldMk cId="930214922" sldId="262"/>
            <ac:picMk id="1026" creationId="{BD87AB8C-77E0-429A-8692-9B23C04D8B4F}"/>
          </ac:picMkLst>
        </pc:picChg>
      </pc:sldChg>
      <pc:sldChg chg="modSp mod">
        <pc:chgData name="SUMITH P" userId="79f682cf9aa2df33" providerId="LiveId" clId="{49E79142-1A95-4C36-BD2B-A8E8D773F949}" dt="2026-05-16T02:11:04.580" v="335" actId="26606"/>
        <pc:sldMkLst>
          <pc:docMk/>
          <pc:sldMk cId="2779389187" sldId="263"/>
        </pc:sldMkLst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2" creationId="{782E3208-261B-4910-95AB-FD66EF0CEEEE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3" creationId="{698B4219-8446-4136-811E-215C39DB7A1F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4" creationId="{5B52D195-E8DB-4745-AA4C-2E66499B8CEB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5" creationId="{0146C2B3-913D-4D8C-8D6B-B93504D85BC4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8" creationId="{7D9B1978-0759-4943-8B14-16A0D694AD28}"/>
          </ac:spMkLst>
        </pc:spChg>
        <pc:spChg chg="mod">
          <ac:chgData name="SUMITH P" userId="79f682cf9aa2df33" providerId="LiveId" clId="{49E79142-1A95-4C36-BD2B-A8E8D773F949}" dt="2026-05-15T17:16:24.714" v="328" actId="26606"/>
          <ac:spMkLst>
            <pc:docMk/>
            <pc:sldMk cId="2779389187" sldId="263"/>
            <ac:spMk id="9" creationId="{7716FF89-FEDD-4CA0-8D78-C57CEF6AE84F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10" creationId="{52F8EDB6-2CC7-41B7-8F85-817B1357C422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11" creationId="{CAB7FEF6-8178-4B1A-8800-2FE79FB5E102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12" creationId="{A8691720-9C9B-455C-99CF-B4E8C019A07F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13" creationId="{9BD4AE56-6BB8-46EC-9B55-09553F7DB882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779389187" sldId="263"/>
            <ac:spMk id="16" creationId="{23F5EEC6-7DAE-48E4-B572-0993C39C70D1}"/>
          </ac:spMkLst>
        </pc:spChg>
      </pc:sldChg>
      <pc:sldChg chg="modSp mod">
        <pc:chgData name="SUMITH P" userId="79f682cf9aa2df33" providerId="LiveId" clId="{49E79142-1A95-4C36-BD2B-A8E8D773F949}" dt="2026-05-16T02:11:04.580" v="335" actId="26606"/>
        <pc:sldMkLst>
          <pc:docMk/>
          <pc:sldMk cId="2047969086" sldId="264"/>
        </pc:sldMkLst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047969086" sldId="264"/>
            <ac:spMk id="3" creationId="{D3203618-B79F-4253-A62A-10FD1B19A41C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047969086" sldId="264"/>
            <ac:spMk id="4" creationId="{F0459AA8-2497-436F-AB28-E9944737A1C4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047969086" sldId="264"/>
            <ac:spMk id="5" creationId="{9C798AAD-F1F3-4413-8401-4275B3A85C12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047969086" sldId="264"/>
            <ac:spMk id="6" creationId="{4B7503CA-35B2-48B5-8532-E97CAC1BFC02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047969086" sldId="264"/>
            <ac:spMk id="7" creationId="{39217F61-8A60-4711-B00B-391F10DEE181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047969086" sldId="264"/>
            <ac:spMk id="13" creationId="{59E73EB3-B7D0-4866-A5C9-8BCD997B28E7}"/>
          </ac:spMkLst>
        </pc:spChg>
      </pc:sldChg>
      <pc:sldChg chg="modSp mod">
        <pc:chgData name="SUMITH P" userId="79f682cf9aa2df33" providerId="LiveId" clId="{49E79142-1A95-4C36-BD2B-A8E8D773F949}" dt="2026-05-24T16:17:07.114" v="343" actId="404"/>
        <pc:sldMkLst>
          <pc:docMk/>
          <pc:sldMk cId="1078585773" sldId="266"/>
        </pc:sldMkLst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4" creationId="{786704EC-6BE5-4E3D-84A1-4DE5C013C7AA}"/>
          </ac:spMkLst>
        </pc:spChg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5" creationId="{09254234-F71B-4DC5-843C-B2C607C29CDC}"/>
          </ac:spMkLst>
        </pc:spChg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6" creationId="{88F83D98-E378-4ABB-A5AD-81712831C133}"/>
          </ac:spMkLst>
        </pc:spChg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7" creationId="{305E9789-F3AE-4F76-999D-9E0532101A87}"/>
          </ac:spMkLst>
        </pc:spChg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12" creationId="{B7CFACCF-1CC8-4498-BF86-20941F144C1C}"/>
          </ac:spMkLst>
        </pc:spChg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14" creationId="{E95BD706-5B00-4D1D-8C3F-7D36DC5B4361}"/>
          </ac:spMkLst>
        </pc:spChg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15" creationId="{86EC5CDF-9386-435A-A57A-160FEE50D6BE}"/>
          </ac:spMkLst>
        </pc:spChg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16" creationId="{23402CEF-D272-4BE9-8B7E-B35FA811F9DD}"/>
          </ac:spMkLst>
        </pc:spChg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17" creationId="{D6811BC1-ECD6-4C08-BEFC-8514840AAD84}"/>
          </ac:spMkLst>
        </pc:spChg>
        <pc:spChg chg="mod">
          <ac:chgData name="SUMITH P" userId="79f682cf9aa2df33" providerId="LiveId" clId="{49E79142-1A95-4C36-BD2B-A8E8D773F949}" dt="2026-05-24T16:17:07.114" v="343" actId="404"/>
          <ac:spMkLst>
            <pc:docMk/>
            <pc:sldMk cId="1078585773" sldId="266"/>
            <ac:spMk id="18" creationId="{8CB5810A-2AC1-4F05-A3ED-D01399D535A8}"/>
          </ac:spMkLst>
        </pc:spChg>
      </pc:sldChg>
      <pc:sldChg chg="modSp mod modAnim modNotes">
        <pc:chgData name="SUMITH P" userId="79f682cf9aa2df33" providerId="LiveId" clId="{49E79142-1A95-4C36-BD2B-A8E8D773F949}" dt="2026-05-24T16:20:29.709" v="367" actId="207"/>
        <pc:sldMkLst>
          <pc:docMk/>
          <pc:sldMk cId="4241990457" sldId="268"/>
        </pc:sldMkLst>
        <pc:graphicFrameChg chg="mod modGraphic">
          <ac:chgData name="SUMITH P" userId="79f682cf9aa2df33" providerId="LiveId" clId="{49E79142-1A95-4C36-BD2B-A8E8D773F949}" dt="2026-05-24T16:20:29.709" v="367" actId="207"/>
          <ac:graphicFrameMkLst>
            <pc:docMk/>
            <pc:sldMk cId="4241990457" sldId="268"/>
            <ac:graphicFrameMk id="4" creationId="{DB3ABBC6-6491-492E-AA80-BB09913B4E31}"/>
          </ac:graphicFrameMkLst>
        </pc:graphicFrameChg>
      </pc:sldChg>
      <pc:sldChg chg="modSp mod modNotes">
        <pc:chgData name="SUMITH P" userId="79f682cf9aa2df33" providerId="LiveId" clId="{49E79142-1A95-4C36-BD2B-A8E8D773F949}" dt="2026-06-03T04:15:29.026" v="529" actId="1035"/>
        <pc:sldMkLst>
          <pc:docMk/>
          <pc:sldMk cId="1310642891" sldId="269"/>
        </pc:sldMkLst>
        <pc:spChg chg="mod">
          <ac:chgData name="SUMITH P" userId="79f682cf9aa2df33" providerId="LiveId" clId="{49E79142-1A95-4C36-BD2B-A8E8D773F949}" dt="2026-06-03T04:15:13.429" v="524" actId="1035"/>
          <ac:spMkLst>
            <pc:docMk/>
            <pc:sldMk cId="1310642891" sldId="269"/>
            <ac:spMk id="4" creationId="{4C1283CB-64A4-4975-B899-EBECA22DE0CC}"/>
          </ac:spMkLst>
        </pc:spChg>
        <pc:spChg chg="mod">
          <ac:chgData name="SUMITH P" userId="79f682cf9aa2df33" providerId="LiveId" clId="{49E79142-1A95-4C36-BD2B-A8E8D773F949}" dt="2026-05-24T16:19:27.027" v="359" actId="3062"/>
          <ac:spMkLst>
            <pc:docMk/>
            <pc:sldMk cId="1310642891" sldId="269"/>
            <ac:spMk id="8" creationId="{FAB01E86-EBD5-4833-9B8D-AEE92CFC8B4C}"/>
          </ac:spMkLst>
        </pc:spChg>
        <pc:spChg chg="mod">
          <ac:chgData name="SUMITH P" userId="79f682cf9aa2df33" providerId="LiveId" clId="{49E79142-1A95-4C36-BD2B-A8E8D773F949}" dt="2026-05-24T16:19:27.027" v="359" actId="3062"/>
          <ac:spMkLst>
            <pc:docMk/>
            <pc:sldMk cId="1310642891" sldId="269"/>
            <ac:spMk id="9" creationId="{139C5C28-EBC1-441C-91D4-011892BB5D62}"/>
          </ac:spMkLst>
        </pc:spChg>
        <pc:spChg chg="mod">
          <ac:chgData name="SUMITH P" userId="79f682cf9aa2df33" providerId="LiveId" clId="{49E79142-1A95-4C36-BD2B-A8E8D773F949}" dt="2026-05-24T16:19:27.027" v="359" actId="3062"/>
          <ac:spMkLst>
            <pc:docMk/>
            <pc:sldMk cId="1310642891" sldId="269"/>
            <ac:spMk id="10" creationId="{93572656-E032-4418-A86B-F634B44FD530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1310642891" sldId="269"/>
            <ac:spMk id="15" creationId="{8D14A366-44E3-4956-A87A-DCE094F59A69}"/>
          </ac:spMkLst>
        </pc:spChg>
        <pc:picChg chg="mod">
          <ac:chgData name="SUMITH P" userId="79f682cf9aa2df33" providerId="LiveId" clId="{49E79142-1A95-4C36-BD2B-A8E8D773F949}" dt="2026-05-16T02:30:50.955" v="339" actId="26606"/>
          <ac:picMkLst>
            <pc:docMk/>
            <pc:sldMk cId="1310642891" sldId="269"/>
            <ac:picMk id="3" creationId="{2AEF2B49-0720-4E3C-8225-08189F2A6224}"/>
          </ac:picMkLst>
        </pc:picChg>
        <pc:picChg chg="mod">
          <ac:chgData name="SUMITH P" userId="79f682cf9aa2df33" providerId="LiveId" clId="{49E79142-1A95-4C36-BD2B-A8E8D773F949}" dt="2026-06-03T04:15:29.026" v="529" actId="1035"/>
          <ac:picMkLst>
            <pc:docMk/>
            <pc:sldMk cId="1310642891" sldId="269"/>
            <ac:picMk id="7" creationId="{A16799A8-747A-4B6D-80C7-E63DB6790F24}"/>
          </ac:picMkLst>
        </pc:picChg>
      </pc:sldChg>
      <pc:sldChg chg="delSp modSp add del mod delAnim modNotes">
        <pc:chgData name="SUMITH P" userId="79f682cf9aa2df33" providerId="LiveId" clId="{49E79142-1A95-4C36-BD2B-A8E8D773F949}" dt="2026-05-24T16:27:43.489" v="485" actId="14100"/>
        <pc:sldMkLst>
          <pc:docMk/>
          <pc:sldMk cId="4019653797" sldId="270"/>
        </pc:sldMkLst>
        <pc:spChg chg="mod">
          <ac:chgData name="SUMITH P" userId="79f682cf9aa2df33" providerId="LiveId" clId="{49E79142-1A95-4C36-BD2B-A8E8D773F949}" dt="2026-05-11T16:00:08.788" v="69" actId="1076"/>
          <ac:spMkLst>
            <pc:docMk/>
            <pc:sldMk cId="4019653797" sldId="270"/>
            <ac:spMk id="2" creationId="{0220C054-8EBF-4631-97BF-E4169B904000}"/>
          </ac:spMkLst>
        </pc:spChg>
        <pc:spChg chg="mod topLvl">
          <ac:chgData name="SUMITH P" userId="79f682cf9aa2df33" providerId="LiveId" clId="{49E79142-1A95-4C36-BD2B-A8E8D773F949}" dt="2026-05-24T16:27:43.489" v="485" actId="14100"/>
          <ac:spMkLst>
            <pc:docMk/>
            <pc:sldMk cId="4019653797" sldId="270"/>
            <ac:spMk id="8" creationId="{711EC406-5658-468C-993E-5AB5D1BC7A1E}"/>
          </ac:spMkLst>
        </pc:spChg>
        <pc:spChg chg="mod">
          <ac:chgData name="SUMITH P" userId="79f682cf9aa2df33" providerId="LiveId" clId="{49E79142-1A95-4C36-BD2B-A8E8D773F949}" dt="2026-05-11T16:00:06.236" v="68" actId="1076"/>
          <ac:spMkLst>
            <pc:docMk/>
            <pc:sldMk cId="4019653797" sldId="270"/>
            <ac:spMk id="12" creationId="{F257BA7D-E6B6-44FA-B4AA-B9CE3B2EFC13}"/>
          </ac:spMkLst>
        </pc:spChg>
        <pc:spChg chg="mod topLvl">
          <ac:chgData name="SUMITH P" userId="79f682cf9aa2df33" providerId="LiveId" clId="{49E79142-1A95-4C36-BD2B-A8E8D773F949}" dt="2026-05-24T16:27:26.765" v="480" actId="14100"/>
          <ac:spMkLst>
            <pc:docMk/>
            <pc:sldMk cId="4019653797" sldId="270"/>
            <ac:spMk id="16" creationId="{98994D71-9FC3-4DD1-8E2E-F4A385DA64CF}"/>
          </ac:spMkLst>
        </pc:spChg>
        <pc:graphicFrameChg chg="mod modGraphic">
          <ac:chgData name="SUMITH P" userId="79f682cf9aa2df33" providerId="LiveId" clId="{49E79142-1A95-4C36-BD2B-A8E8D773F949}" dt="2026-05-24T16:18:37.788" v="351" actId="14734"/>
          <ac:graphicFrameMkLst>
            <pc:docMk/>
            <pc:sldMk cId="4019653797" sldId="270"/>
            <ac:graphicFrameMk id="9" creationId="{C30495C6-C908-497E-AE9E-843A287EEF24}"/>
          </ac:graphicFrameMkLst>
        </pc:graphicFrameChg>
        <pc:graphicFrameChg chg="mod modGraphic">
          <ac:chgData name="SUMITH P" userId="79f682cf9aa2df33" providerId="LiveId" clId="{49E79142-1A95-4C36-BD2B-A8E8D773F949}" dt="2026-05-24T16:18:24.805" v="348" actId="207"/>
          <ac:graphicFrameMkLst>
            <pc:docMk/>
            <pc:sldMk cId="4019653797" sldId="270"/>
            <ac:graphicFrameMk id="10" creationId="{D920D4FD-67DE-45EC-A956-1DF235738FCC}"/>
          </ac:graphicFrameMkLst>
        </pc:graphicFrameChg>
        <pc:picChg chg="mod">
          <ac:chgData name="SUMITH P" userId="79f682cf9aa2df33" providerId="LiveId" clId="{49E79142-1A95-4C36-BD2B-A8E8D773F949}" dt="2026-05-16T02:26:09.767" v="337" actId="26606"/>
          <ac:picMkLst>
            <pc:docMk/>
            <pc:sldMk cId="4019653797" sldId="270"/>
            <ac:picMk id="5126" creationId="{25E105F7-7014-4D92-87A3-684AC8E40998}"/>
          </ac:picMkLst>
        </pc:picChg>
      </pc:sldChg>
      <pc:sldChg chg="modSp mod modAnim">
        <pc:chgData name="SUMITH P" userId="79f682cf9aa2df33" providerId="LiveId" clId="{49E79142-1A95-4C36-BD2B-A8E8D773F949}" dt="2026-05-16T02:27:03.757" v="338" actId="14100"/>
        <pc:sldMkLst>
          <pc:docMk/>
          <pc:sldMk cId="21768176" sldId="271"/>
        </pc:sldMkLst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1768176" sldId="271"/>
            <ac:spMk id="3" creationId="{5B23AFC3-C260-39CF-182F-A4BD9F140817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1768176" sldId="271"/>
            <ac:spMk id="4" creationId="{710547C5-2674-0081-A12B-9990BC13F335}"/>
          </ac:spMkLst>
        </pc:spChg>
        <pc:spChg chg="mod">
          <ac:chgData name="SUMITH P" userId="79f682cf9aa2df33" providerId="LiveId" clId="{49E79142-1A95-4C36-BD2B-A8E8D773F949}" dt="2026-05-16T02:19:53.550" v="336" actId="26606"/>
          <ac:spMkLst>
            <pc:docMk/>
            <pc:sldMk cId="21768176" sldId="271"/>
            <ac:spMk id="5" creationId="{04389A47-C8F6-34AF-3ABB-76A0AE453F58}"/>
          </ac:spMkLst>
        </pc:spChg>
        <pc:spChg chg="mod">
          <ac:chgData name="SUMITH P" userId="79f682cf9aa2df33" providerId="LiveId" clId="{49E79142-1A95-4C36-BD2B-A8E8D773F949}" dt="2026-05-16T02:11:04.580" v="335" actId="26606"/>
          <ac:spMkLst>
            <pc:docMk/>
            <pc:sldMk cId="21768176" sldId="271"/>
            <ac:spMk id="6" creationId="{BA51864B-82CD-C6C5-364B-25E798C9B5FF}"/>
          </ac:spMkLst>
        </pc:spChg>
        <pc:picChg chg="mod">
          <ac:chgData name="SUMITH P" userId="79f682cf9aa2df33" providerId="LiveId" clId="{49E79142-1A95-4C36-BD2B-A8E8D773F949}" dt="2026-05-16T02:26:09.767" v="337" actId="26606"/>
          <ac:picMkLst>
            <pc:docMk/>
            <pc:sldMk cId="21768176" sldId="271"/>
            <ac:picMk id="2050" creationId="{904F3D4A-5A18-4AAA-80F2-142BEB43949E}"/>
          </ac:picMkLst>
        </pc:picChg>
        <pc:picChg chg="mod">
          <ac:chgData name="SUMITH P" userId="79f682cf9aa2df33" providerId="LiveId" clId="{49E79142-1A95-4C36-BD2B-A8E8D773F949}" dt="2026-05-16T02:27:03.757" v="338" actId="14100"/>
          <ac:picMkLst>
            <pc:docMk/>
            <pc:sldMk cId="21768176" sldId="271"/>
            <ac:picMk id="2052" creationId="{C01210B8-EED0-40FF-8C81-9837AF5B0E34}"/>
          </ac:picMkLst>
        </pc:picChg>
      </pc:sldChg>
      <pc:sldChg chg="addSp delSp modSp mod modAnim">
        <pc:chgData name="SUMITH P" userId="79f682cf9aa2df33" providerId="LiveId" clId="{49E79142-1A95-4C36-BD2B-A8E8D773F949}" dt="2026-05-24T16:29:21.256" v="498" actId="120"/>
        <pc:sldMkLst>
          <pc:docMk/>
          <pc:sldMk cId="3578157087" sldId="272"/>
        </pc:sldMkLst>
        <pc:spChg chg="add mod">
          <ac:chgData name="SUMITH P" userId="79f682cf9aa2df33" providerId="LiveId" clId="{49E79142-1A95-4C36-BD2B-A8E8D773F949}" dt="2026-05-24T16:29:21.256" v="498" actId="120"/>
          <ac:spMkLst>
            <pc:docMk/>
            <pc:sldMk cId="3578157087" sldId="272"/>
            <ac:spMk id="2" creationId="{8316906D-7246-7F28-B26A-3221733BBCA3}"/>
          </ac:spMkLst>
        </pc:spChg>
        <pc:spChg chg="mod topLvl">
          <ac:chgData name="SUMITH P" userId="79f682cf9aa2df33" providerId="LiveId" clId="{49E79142-1A95-4C36-BD2B-A8E8D773F949}" dt="2026-05-24T16:25:14.537" v="440" actId="1076"/>
          <ac:spMkLst>
            <pc:docMk/>
            <pc:sldMk cId="3578157087" sldId="272"/>
            <ac:spMk id="17" creationId="{56DF03D8-5A67-415F-9849-2C179C39F2CC}"/>
          </ac:spMkLst>
        </pc:spChg>
        <pc:spChg chg="mod topLvl">
          <ac:chgData name="SUMITH P" userId="79f682cf9aa2df33" providerId="LiveId" clId="{49E79142-1A95-4C36-BD2B-A8E8D773F949}" dt="2026-05-24T16:25:18.579" v="442" actId="1076"/>
          <ac:spMkLst>
            <pc:docMk/>
            <pc:sldMk cId="3578157087" sldId="272"/>
            <ac:spMk id="21" creationId="{3160BB4B-75E7-4BEF-8A47-1ABD3988CD16}"/>
          </ac:spMkLst>
        </pc:spChg>
        <pc:spChg chg="mod topLvl">
          <ac:chgData name="SUMITH P" userId="79f682cf9aa2df33" providerId="LiveId" clId="{49E79142-1A95-4C36-BD2B-A8E8D773F949}" dt="2026-05-24T16:25:23.642" v="444" actId="1076"/>
          <ac:spMkLst>
            <pc:docMk/>
            <pc:sldMk cId="3578157087" sldId="272"/>
            <ac:spMk id="25" creationId="{BF1F65AA-76FD-4D12-A56F-DB51E761A16D}"/>
          </ac:spMkLst>
        </pc:spChg>
        <pc:picChg chg="mod">
          <ac:chgData name="SUMITH P" userId="79f682cf9aa2df33" providerId="LiveId" clId="{49E79142-1A95-4C36-BD2B-A8E8D773F949}" dt="2026-05-24T16:25:21.668" v="443" actId="14100"/>
          <ac:picMkLst>
            <pc:docMk/>
            <pc:sldMk cId="3578157087" sldId="272"/>
            <ac:picMk id="6146" creationId="{17D4A5F4-8A34-4A6E-A057-5899E3E4DFAB}"/>
          </ac:picMkLst>
        </pc:picChg>
        <pc:picChg chg="add del mod">
          <ac:chgData name="SUMITH P" userId="79f682cf9aa2df33" providerId="LiveId" clId="{49E79142-1A95-4C36-BD2B-A8E8D773F949}" dt="2026-05-24T16:24:23.581" v="425" actId="1076"/>
          <ac:picMkLst>
            <pc:docMk/>
            <pc:sldMk cId="3578157087" sldId="272"/>
            <ac:picMk id="6150" creationId="{F81224AD-2E0B-4502-AD7A-2421C49B6F54}"/>
          </ac:picMkLst>
        </pc:picChg>
      </pc:sldChg>
      <pc:sldChg chg="addSp modSp new mod">
        <pc:chgData name="SUMITH P" userId="79f682cf9aa2df33" providerId="LiveId" clId="{49E79142-1A95-4C36-BD2B-A8E8D773F949}" dt="2026-05-24T16:25:51.860" v="468" actId="14100"/>
        <pc:sldMkLst>
          <pc:docMk/>
          <pc:sldMk cId="4288400598" sldId="273"/>
        </pc:sldMkLst>
        <pc:spChg chg="add mod">
          <ac:chgData name="SUMITH P" userId="79f682cf9aa2df33" providerId="LiveId" clId="{49E79142-1A95-4C36-BD2B-A8E8D773F949}" dt="2026-05-24T16:25:51.860" v="468" actId="14100"/>
          <ac:spMkLst>
            <pc:docMk/>
            <pc:sldMk cId="4288400598" sldId="273"/>
            <ac:spMk id="2" creationId="{6E1ED96C-0BFD-8572-0F6C-8A62D50E30E8}"/>
          </ac:spMkLst>
        </pc:spChg>
        <pc:spChg chg="add mod">
          <ac:chgData name="SUMITH P" userId="79f682cf9aa2df33" providerId="LiveId" clId="{49E79142-1A95-4C36-BD2B-A8E8D773F949}" dt="2026-05-24T16:23:39.972" v="419" actId="1076"/>
          <ac:spMkLst>
            <pc:docMk/>
            <pc:sldMk cId="4288400598" sldId="273"/>
            <ac:spMk id="8" creationId="{EE1E2232-6C14-4442-899D-6CC4645E0EA8}"/>
          </ac:spMkLst>
        </pc:spChg>
        <pc:spChg chg="add mod">
          <ac:chgData name="SUMITH P" userId="79f682cf9aa2df33" providerId="LiveId" clId="{49E79142-1A95-4C36-BD2B-A8E8D773F949}" dt="2026-05-24T16:23:44.235" v="421" actId="14100"/>
          <ac:spMkLst>
            <pc:docMk/>
            <pc:sldMk cId="4288400598" sldId="273"/>
            <ac:spMk id="12" creationId="{25285679-3998-4519-A383-36989822F5C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6F7852-92AD-401A-98D5-7037895D4C7F}" type="doc">
      <dgm:prSet loTypeId="urn:microsoft.com/office/officeart/2005/8/layout/chevron2" loCatId="process" qsTypeId="urn:microsoft.com/office/officeart/2005/8/quickstyle/3d6" qsCatId="3D" csTypeId="urn:microsoft.com/office/officeart/2005/8/colors/accent2_3" csCatId="accent2" phldr="1"/>
      <dgm:spPr/>
      <dgm:t>
        <a:bodyPr/>
        <a:lstStyle/>
        <a:p>
          <a:endParaRPr lang="en-IN"/>
        </a:p>
      </dgm:t>
    </dgm:pt>
    <dgm:pt modelId="{566924FC-3229-49BA-A4CE-DE92D71A43C0}">
      <dgm:prSet phldrT="[Text]" custT="1"/>
      <dgm:spPr/>
      <dgm:t>
        <a:bodyPr/>
        <a:lstStyle/>
        <a:p>
          <a:r>
            <a:rPr lang="en-IN" sz="3600" b="1" dirty="0"/>
            <a:t>Electron</a:t>
          </a:r>
        </a:p>
      </dgm:t>
    </dgm:pt>
    <dgm:pt modelId="{79A0E8D2-8572-4A63-AD84-8208529D1F44}" type="parTrans" cxnId="{5551ED39-D8D1-4C9B-96C2-B2CE007A253F}">
      <dgm:prSet/>
      <dgm:spPr/>
      <dgm:t>
        <a:bodyPr/>
        <a:lstStyle/>
        <a:p>
          <a:endParaRPr lang="en-IN"/>
        </a:p>
      </dgm:t>
    </dgm:pt>
    <dgm:pt modelId="{C0962B4C-6300-46B5-BC24-9F4729948667}" type="sibTrans" cxnId="{5551ED39-D8D1-4C9B-96C2-B2CE007A253F}">
      <dgm:prSet/>
      <dgm:spPr/>
      <dgm:t>
        <a:bodyPr/>
        <a:lstStyle/>
        <a:p>
          <a:endParaRPr lang="en-IN"/>
        </a:p>
      </dgm:t>
    </dgm:pt>
    <dgm:pt modelId="{BF584831-5C1A-4EC5-884A-577334CA0025}">
      <dgm:prSet phldrT="[Text]" custT="1"/>
      <dgm:spPr/>
      <dgm:t>
        <a:bodyPr/>
        <a:lstStyle/>
        <a:p>
          <a:r>
            <a:rPr lang="en-IN" sz="3600" b="0" cap="none" spc="0" dirty="0">
              <a:ln w="0"/>
              <a:effectLst/>
            </a:rPr>
            <a:t>Mass=9.1 X 10 </a:t>
          </a:r>
          <a:r>
            <a:rPr lang="en-IN" sz="3600" b="0" cap="none" spc="0" baseline="30000" dirty="0">
              <a:ln w="0"/>
              <a:effectLst/>
            </a:rPr>
            <a:t>-31</a:t>
          </a:r>
          <a:r>
            <a:rPr lang="en-IN" sz="3600" b="0" cap="none" spc="0" dirty="0">
              <a:ln w="0"/>
              <a:effectLst/>
            </a:rPr>
            <a:t> Kg</a:t>
          </a:r>
        </a:p>
      </dgm:t>
    </dgm:pt>
    <dgm:pt modelId="{5BBCB159-7E43-44EB-A6AB-5B6387B9294A}" type="parTrans" cxnId="{41A34593-4E68-49FF-943E-ED623C07DE22}">
      <dgm:prSet/>
      <dgm:spPr/>
      <dgm:t>
        <a:bodyPr/>
        <a:lstStyle/>
        <a:p>
          <a:endParaRPr lang="en-IN"/>
        </a:p>
      </dgm:t>
    </dgm:pt>
    <dgm:pt modelId="{3595B173-1579-4F58-ACC0-6E5C03BC7E00}" type="sibTrans" cxnId="{41A34593-4E68-49FF-943E-ED623C07DE22}">
      <dgm:prSet/>
      <dgm:spPr/>
      <dgm:t>
        <a:bodyPr/>
        <a:lstStyle/>
        <a:p>
          <a:endParaRPr lang="en-IN"/>
        </a:p>
      </dgm:t>
    </dgm:pt>
    <dgm:pt modelId="{D0E45B5C-CDB1-4292-BA39-C2D41ECB0E80}">
      <dgm:prSet phldrT="[Text]" custT="1"/>
      <dgm:spPr/>
      <dgm:t>
        <a:bodyPr/>
        <a:lstStyle/>
        <a:p>
          <a:r>
            <a:rPr lang="en-IN" sz="3600" b="0" cap="none" spc="0" dirty="0">
              <a:ln w="0"/>
              <a:effectLst/>
            </a:rPr>
            <a:t>Charge = -1.6 X 10</a:t>
          </a:r>
          <a:r>
            <a:rPr lang="en-IN" sz="3600" b="0" cap="none" spc="0" baseline="30000" dirty="0">
              <a:ln w="0"/>
              <a:effectLst/>
            </a:rPr>
            <a:t> -19</a:t>
          </a:r>
          <a:r>
            <a:rPr lang="en-IN" sz="3600" b="0" cap="none" spc="0" dirty="0">
              <a:ln w="0"/>
              <a:effectLst/>
            </a:rPr>
            <a:t> C</a:t>
          </a:r>
        </a:p>
      </dgm:t>
    </dgm:pt>
    <dgm:pt modelId="{28B9697A-8BAC-4A70-8E37-C5648CEF90BD}" type="parTrans" cxnId="{1B09A5EE-9798-43EC-B16D-6AB8EB04EAE9}">
      <dgm:prSet/>
      <dgm:spPr/>
      <dgm:t>
        <a:bodyPr/>
        <a:lstStyle/>
        <a:p>
          <a:endParaRPr lang="en-IN"/>
        </a:p>
      </dgm:t>
    </dgm:pt>
    <dgm:pt modelId="{66CBCA0A-FB5D-4FB6-85BF-1E23326B231A}" type="sibTrans" cxnId="{1B09A5EE-9798-43EC-B16D-6AB8EB04EAE9}">
      <dgm:prSet/>
      <dgm:spPr/>
      <dgm:t>
        <a:bodyPr/>
        <a:lstStyle/>
        <a:p>
          <a:endParaRPr lang="en-IN"/>
        </a:p>
      </dgm:t>
    </dgm:pt>
    <dgm:pt modelId="{FFA4630B-9A11-4A7D-9445-9C7D04EB01A8}">
      <dgm:prSet phldrT="[Text]" custT="1"/>
      <dgm:spPr/>
      <dgm:t>
        <a:bodyPr/>
        <a:lstStyle/>
        <a:p>
          <a:r>
            <a:rPr lang="en-IN" sz="3600" b="0" cap="none" spc="0" dirty="0">
              <a:ln w="0"/>
              <a:effectLst/>
            </a:rPr>
            <a:t>etc</a:t>
          </a:r>
        </a:p>
      </dgm:t>
    </dgm:pt>
    <dgm:pt modelId="{838163E1-63DD-4D51-90EF-B04763C3901F}" type="parTrans" cxnId="{F2185F73-64A2-4F14-9D0E-6B9200C20320}">
      <dgm:prSet/>
      <dgm:spPr/>
      <dgm:t>
        <a:bodyPr/>
        <a:lstStyle/>
        <a:p>
          <a:endParaRPr lang="en-IN"/>
        </a:p>
      </dgm:t>
    </dgm:pt>
    <dgm:pt modelId="{48943F64-8F9E-49F7-91EC-28DC1C93D7A4}" type="sibTrans" cxnId="{F2185F73-64A2-4F14-9D0E-6B9200C20320}">
      <dgm:prSet/>
      <dgm:spPr/>
      <dgm:t>
        <a:bodyPr/>
        <a:lstStyle/>
        <a:p>
          <a:endParaRPr lang="en-IN"/>
        </a:p>
      </dgm:t>
    </dgm:pt>
    <dgm:pt modelId="{289B7740-F23C-42AA-99E0-E0D3BFDF9F04}" type="pres">
      <dgm:prSet presAssocID="{5A6F7852-92AD-401A-98D5-7037895D4C7F}" presName="linearFlow" presStyleCnt="0">
        <dgm:presLayoutVars>
          <dgm:dir/>
          <dgm:animLvl val="lvl"/>
          <dgm:resizeHandles val="exact"/>
        </dgm:presLayoutVars>
      </dgm:prSet>
      <dgm:spPr/>
    </dgm:pt>
    <dgm:pt modelId="{9F768092-E7D8-4466-842A-5F126B8A2C85}" type="pres">
      <dgm:prSet presAssocID="{566924FC-3229-49BA-A4CE-DE92D71A43C0}" presName="composite" presStyleCnt="0"/>
      <dgm:spPr/>
    </dgm:pt>
    <dgm:pt modelId="{EEDEB258-9F0F-4040-9FB6-74BDD17F0185}" type="pres">
      <dgm:prSet presAssocID="{566924FC-3229-49BA-A4CE-DE92D71A43C0}" presName="parentText" presStyleLbl="alignNode1" presStyleIdx="0" presStyleCnt="1" custLinFactNeighborX="-9125" custLinFactNeighborY="4090">
        <dgm:presLayoutVars>
          <dgm:chMax val="1"/>
          <dgm:bulletEnabled val="1"/>
        </dgm:presLayoutVars>
      </dgm:prSet>
      <dgm:spPr/>
    </dgm:pt>
    <dgm:pt modelId="{E4465394-520D-4C72-9987-F96607BFE6E3}" type="pres">
      <dgm:prSet presAssocID="{566924FC-3229-49BA-A4CE-DE92D71A43C0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D13FBB11-6FDB-4195-AE65-BC441A1A73B7}" type="presOf" srcId="{5A6F7852-92AD-401A-98D5-7037895D4C7F}" destId="{289B7740-F23C-42AA-99E0-E0D3BFDF9F04}" srcOrd="0" destOrd="0" presId="urn:microsoft.com/office/officeart/2005/8/layout/chevron2"/>
    <dgm:cxn modelId="{33EFC536-3561-4B0E-BFBA-93BF594B9450}" type="presOf" srcId="{D0E45B5C-CDB1-4292-BA39-C2D41ECB0E80}" destId="{E4465394-520D-4C72-9987-F96607BFE6E3}" srcOrd="0" destOrd="1" presId="urn:microsoft.com/office/officeart/2005/8/layout/chevron2"/>
    <dgm:cxn modelId="{5551ED39-D8D1-4C9B-96C2-B2CE007A253F}" srcId="{5A6F7852-92AD-401A-98D5-7037895D4C7F}" destId="{566924FC-3229-49BA-A4CE-DE92D71A43C0}" srcOrd="0" destOrd="0" parTransId="{79A0E8D2-8572-4A63-AD84-8208529D1F44}" sibTransId="{C0962B4C-6300-46B5-BC24-9F4729948667}"/>
    <dgm:cxn modelId="{F2185F73-64A2-4F14-9D0E-6B9200C20320}" srcId="{566924FC-3229-49BA-A4CE-DE92D71A43C0}" destId="{FFA4630B-9A11-4A7D-9445-9C7D04EB01A8}" srcOrd="2" destOrd="0" parTransId="{838163E1-63DD-4D51-90EF-B04763C3901F}" sibTransId="{48943F64-8F9E-49F7-91EC-28DC1C93D7A4}"/>
    <dgm:cxn modelId="{57E7E575-B43D-4E21-A099-E2AE00E07B91}" type="presOf" srcId="{566924FC-3229-49BA-A4CE-DE92D71A43C0}" destId="{EEDEB258-9F0F-4040-9FB6-74BDD17F0185}" srcOrd="0" destOrd="0" presId="urn:microsoft.com/office/officeart/2005/8/layout/chevron2"/>
    <dgm:cxn modelId="{9D565D76-32F1-4A99-B11C-23BA6A8D7AE7}" type="presOf" srcId="{BF584831-5C1A-4EC5-884A-577334CA0025}" destId="{E4465394-520D-4C72-9987-F96607BFE6E3}" srcOrd="0" destOrd="0" presId="urn:microsoft.com/office/officeart/2005/8/layout/chevron2"/>
    <dgm:cxn modelId="{41A34593-4E68-49FF-943E-ED623C07DE22}" srcId="{566924FC-3229-49BA-A4CE-DE92D71A43C0}" destId="{BF584831-5C1A-4EC5-884A-577334CA0025}" srcOrd="0" destOrd="0" parTransId="{5BBCB159-7E43-44EB-A6AB-5B6387B9294A}" sibTransId="{3595B173-1579-4F58-ACC0-6E5C03BC7E00}"/>
    <dgm:cxn modelId="{412F3CEB-C4BB-4576-B708-A7DE1DC437C9}" type="presOf" srcId="{FFA4630B-9A11-4A7D-9445-9C7D04EB01A8}" destId="{E4465394-520D-4C72-9987-F96607BFE6E3}" srcOrd="0" destOrd="2" presId="urn:microsoft.com/office/officeart/2005/8/layout/chevron2"/>
    <dgm:cxn modelId="{1B09A5EE-9798-43EC-B16D-6AB8EB04EAE9}" srcId="{566924FC-3229-49BA-A4CE-DE92D71A43C0}" destId="{D0E45B5C-CDB1-4292-BA39-C2D41ECB0E80}" srcOrd="1" destOrd="0" parTransId="{28B9697A-8BAC-4A70-8E37-C5648CEF90BD}" sibTransId="{66CBCA0A-FB5D-4FB6-85BF-1E23326B231A}"/>
    <dgm:cxn modelId="{4C6E7EF5-AED7-4EDE-AA4A-3DE55C1C04A8}" type="presParOf" srcId="{289B7740-F23C-42AA-99E0-E0D3BFDF9F04}" destId="{9F768092-E7D8-4466-842A-5F126B8A2C85}" srcOrd="0" destOrd="0" presId="urn:microsoft.com/office/officeart/2005/8/layout/chevron2"/>
    <dgm:cxn modelId="{93B9412C-322B-4890-9E70-193EBE039870}" type="presParOf" srcId="{9F768092-E7D8-4466-842A-5F126B8A2C85}" destId="{EEDEB258-9F0F-4040-9FB6-74BDD17F0185}" srcOrd="0" destOrd="0" presId="urn:microsoft.com/office/officeart/2005/8/layout/chevron2"/>
    <dgm:cxn modelId="{3742FAE4-BC4B-4611-B1FE-CA64D58D56DB}" type="presParOf" srcId="{9F768092-E7D8-4466-842A-5F126B8A2C85}" destId="{E4465394-520D-4C72-9987-F96607BFE6E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6F7852-92AD-401A-98D5-7037895D4C7F}" type="doc">
      <dgm:prSet loTypeId="urn:microsoft.com/office/officeart/2005/8/layout/chevron2" loCatId="process" qsTypeId="urn:microsoft.com/office/officeart/2005/8/quickstyle/3d6" qsCatId="3D" csTypeId="urn:microsoft.com/office/officeart/2005/8/colors/accent2_3" csCatId="accent2" phldr="1"/>
      <dgm:spPr/>
      <dgm:t>
        <a:bodyPr/>
        <a:lstStyle/>
        <a:p>
          <a:endParaRPr lang="en-IN"/>
        </a:p>
      </dgm:t>
    </dgm:pt>
    <dgm:pt modelId="{566924FC-3229-49BA-A4CE-DE92D71A43C0}">
      <dgm:prSet phldrT="[Text]" custT="1"/>
      <dgm:spPr/>
      <dgm:t>
        <a:bodyPr/>
        <a:lstStyle/>
        <a:p>
          <a:r>
            <a:rPr lang="en-IN" sz="4400" b="1"/>
            <a:t>Proton</a:t>
          </a:r>
          <a:endParaRPr lang="en-IN" sz="4400" b="1" dirty="0"/>
        </a:p>
      </dgm:t>
    </dgm:pt>
    <dgm:pt modelId="{79A0E8D2-8572-4A63-AD84-8208529D1F44}" type="parTrans" cxnId="{5551ED39-D8D1-4C9B-96C2-B2CE007A253F}">
      <dgm:prSet/>
      <dgm:spPr/>
      <dgm:t>
        <a:bodyPr/>
        <a:lstStyle/>
        <a:p>
          <a:endParaRPr lang="en-IN"/>
        </a:p>
      </dgm:t>
    </dgm:pt>
    <dgm:pt modelId="{C0962B4C-6300-46B5-BC24-9F4729948667}" type="sibTrans" cxnId="{5551ED39-D8D1-4C9B-96C2-B2CE007A253F}">
      <dgm:prSet/>
      <dgm:spPr/>
      <dgm:t>
        <a:bodyPr/>
        <a:lstStyle/>
        <a:p>
          <a:endParaRPr lang="en-IN"/>
        </a:p>
      </dgm:t>
    </dgm:pt>
    <dgm:pt modelId="{BF584831-5C1A-4EC5-884A-577334CA0025}">
      <dgm:prSet phldrT="[Text]" custT="1"/>
      <dgm:spPr/>
      <dgm:t>
        <a:bodyPr/>
        <a:lstStyle/>
        <a:p>
          <a:r>
            <a:rPr lang="en-IN" sz="3600" b="0" cap="none" spc="0">
              <a:ln w="0"/>
              <a:effectLst/>
            </a:rPr>
            <a:t>Mass=1.632 X 10 </a:t>
          </a:r>
          <a:r>
            <a:rPr lang="en-IN" sz="3600" b="0" cap="none" spc="0" baseline="30000">
              <a:ln w="0"/>
              <a:effectLst/>
            </a:rPr>
            <a:t>-27</a:t>
          </a:r>
          <a:r>
            <a:rPr lang="en-IN" sz="3600" b="0" cap="none" spc="0">
              <a:ln w="0"/>
              <a:effectLst/>
            </a:rPr>
            <a:t> Kg</a:t>
          </a:r>
          <a:endParaRPr lang="en-IN" sz="3600" b="0" cap="none" spc="0" dirty="0">
            <a:ln w="0"/>
            <a:effectLst/>
          </a:endParaRPr>
        </a:p>
      </dgm:t>
    </dgm:pt>
    <dgm:pt modelId="{5BBCB159-7E43-44EB-A6AB-5B6387B9294A}" type="parTrans" cxnId="{41A34593-4E68-49FF-943E-ED623C07DE22}">
      <dgm:prSet/>
      <dgm:spPr/>
      <dgm:t>
        <a:bodyPr/>
        <a:lstStyle/>
        <a:p>
          <a:endParaRPr lang="en-IN"/>
        </a:p>
      </dgm:t>
    </dgm:pt>
    <dgm:pt modelId="{3595B173-1579-4F58-ACC0-6E5C03BC7E00}" type="sibTrans" cxnId="{41A34593-4E68-49FF-943E-ED623C07DE22}">
      <dgm:prSet/>
      <dgm:spPr/>
      <dgm:t>
        <a:bodyPr/>
        <a:lstStyle/>
        <a:p>
          <a:endParaRPr lang="en-IN"/>
        </a:p>
      </dgm:t>
    </dgm:pt>
    <dgm:pt modelId="{D0E45B5C-CDB1-4292-BA39-C2D41ECB0E80}">
      <dgm:prSet phldrT="[Text]" custT="1"/>
      <dgm:spPr/>
      <dgm:t>
        <a:bodyPr/>
        <a:lstStyle/>
        <a:p>
          <a:r>
            <a:rPr lang="en-IN" sz="3600" b="0" cap="none" spc="0">
              <a:ln w="0"/>
              <a:effectLst/>
            </a:rPr>
            <a:t>Charge = 1.6 X 10</a:t>
          </a:r>
          <a:r>
            <a:rPr lang="en-IN" sz="3600" b="0" cap="none" spc="0" baseline="30000">
              <a:ln w="0"/>
              <a:effectLst/>
            </a:rPr>
            <a:t> -19</a:t>
          </a:r>
          <a:r>
            <a:rPr lang="en-IN" sz="3600" b="0" cap="none" spc="0">
              <a:ln w="0"/>
              <a:effectLst/>
            </a:rPr>
            <a:t> C</a:t>
          </a:r>
          <a:endParaRPr lang="en-IN" sz="3600" b="0" cap="none" spc="0" dirty="0">
            <a:ln w="0"/>
            <a:effectLst/>
          </a:endParaRPr>
        </a:p>
      </dgm:t>
    </dgm:pt>
    <dgm:pt modelId="{28B9697A-8BAC-4A70-8E37-C5648CEF90BD}" type="parTrans" cxnId="{1B09A5EE-9798-43EC-B16D-6AB8EB04EAE9}">
      <dgm:prSet/>
      <dgm:spPr/>
      <dgm:t>
        <a:bodyPr/>
        <a:lstStyle/>
        <a:p>
          <a:endParaRPr lang="en-IN"/>
        </a:p>
      </dgm:t>
    </dgm:pt>
    <dgm:pt modelId="{66CBCA0A-FB5D-4FB6-85BF-1E23326B231A}" type="sibTrans" cxnId="{1B09A5EE-9798-43EC-B16D-6AB8EB04EAE9}">
      <dgm:prSet/>
      <dgm:spPr/>
      <dgm:t>
        <a:bodyPr/>
        <a:lstStyle/>
        <a:p>
          <a:endParaRPr lang="en-IN"/>
        </a:p>
      </dgm:t>
    </dgm:pt>
    <dgm:pt modelId="{FFA4630B-9A11-4A7D-9445-9C7D04EB01A8}">
      <dgm:prSet phldrT="[Text]" custT="1"/>
      <dgm:spPr/>
      <dgm:t>
        <a:bodyPr/>
        <a:lstStyle/>
        <a:p>
          <a:r>
            <a:rPr lang="en-IN" sz="3600" b="0" cap="none" spc="0">
              <a:ln w="0"/>
              <a:effectLst/>
            </a:rPr>
            <a:t>etc</a:t>
          </a:r>
          <a:endParaRPr lang="en-IN" sz="3600" b="0" cap="none" spc="0" dirty="0">
            <a:ln w="0"/>
            <a:effectLst/>
          </a:endParaRPr>
        </a:p>
      </dgm:t>
    </dgm:pt>
    <dgm:pt modelId="{838163E1-63DD-4D51-90EF-B04763C3901F}" type="parTrans" cxnId="{F2185F73-64A2-4F14-9D0E-6B9200C20320}">
      <dgm:prSet/>
      <dgm:spPr/>
      <dgm:t>
        <a:bodyPr/>
        <a:lstStyle/>
        <a:p>
          <a:endParaRPr lang="en-IN"/>
        </a:p>
      </dgm:t>
    </dgm:pt>
    <dgm:pt modelId="{48943F64-8F9E-49F7-91EC-28DC1C93D7A4}" type="sibTrans" cxnId="{F2185F73-64A2-4F14-9D0E-6B9200C20320}">
      <dgm:prSet/>
      <dgm:spPr/>
      <dgm:t>
        <a:bodyPr/>
        <a:lstStyle/>
        <a:p>
          <a:endParaRPr lang="en-IN"/>
        </a:p>
      </dgm:t>
    </dgm:pt>
    <dgm:pt modelId="{A03F84F5-AEB8-4E5F-97A3-EC49A470E9C4}" type="pres">
      <dgm:prSet presAssocID="{5A6F7852-92AD-401A-98D5-7037895D4C7F}" presName="linearFlow" presStyleCnt="0">
        <dgm:presLayoutVars>
          <dgm:dir/>
          <dgm:animLvl val="lvl"/>
          <dgm:resizeHandles val="exact"/>
        </dgm:presLayoutVars>
      </dgm:prSet>
      <dgm:spPr/>
    </dgm:pt>
    <dgm:pt modelId="{5605EFFF-E774-4691-A6C9-0C6ED5A154C4}" type="pres">
      <dgm:prSet presAssocID="{566924FC-3229-49BA-A4CE-DE92D71A43C0}" presName="composite" presStyleCnt="0"/>
      <dgm:spPr/>
    </dgm:pt>
    <dgm:pt modelId="{63EEAD2C-CCE0-4FE6-8304-82D60F094E02}" type="pres">
      <dgm:prSet presAssocID="{566924FC-3229-49BA-A4CE-DE92D71A43C0}" presName="parentText" presStyleLbl="alignNode1" presStyleIdx="0" presStyleCnt="1">
        <dgm:presLayoutVars>
          <dgm:chMax val="1"/>
          <dgm:bulletEnabled val="1"/>
        </dgm:presLayoutVars>
      </dgm:prSet>
      <dgm:spPr/>
    </dgm:pt>
    <dgm:pt modelId="{1E6DFC1A-6703-46D1-BD6A-9D40BE12BBA7}" type="pres">
      <dgm:prSet presAssocID="{566924FC-3229-49BA-A4CE-DE92D71A43C0}" presName="descendantText" presStyleLbl="alignAcc1" presStyleIdx="0" presStyleCnt="1">
        <dgm:presLayoutVars>
          <dgm:bulletEnabled val="1"/>
        </dgm:presLayoutVars>
      </dgm:prSet>
      <dgm:spPr/>
    </dgm:pt>
  </dgm:ptLst>
  <dgm:cxnLst>
    <dgm:cxn modelId="{3A00A930-538C-4331-B2CC-FD868FC70E30}" type="presOf" srcId="{BF584831-5C1A-4EC5-884A-577334CA0025}" destId="{1E6DFC1A-6703-46D1-BD6A-9D40BE12BBA7}" srcOrd="0" destOrd="0" presId="urn:microsoft.com/office/officeart/2005/8/layout/chevron2"/>
    <dgm:cxn modelId="{5551ED39-D8D1-4C9B-96C2-B2CE007A253F}" srcId="{5A6F7852-92AD-401A-98D5-7037895D4C7F}" destId="{566924FC-3229-49BA-A4CE-DE92D71A43C0}" srcOrd="0" destOrd="0" parTransId="{79A0E8D2-8572-4A63-AD84-8208529D1F44}" sibTransId="{C0962B4C-6300-46B5-BC24-9F4729948667}"/>
    <dgm:cxn modelId="{CFC85E65-FF0A-4234-B418-EDE2BFC3FFAA}" type="presOf" srcId="{566924FC-3229-49BA-A4CE-DE92D71A43C0}" destId="{63EEAD2C-CCE0-4FE6-8304-82D60F094E02}" srcOrd="0" destOrd="0" presId="urn:microsoft.com/office/officeart/2005/8/layout/chevron2"/>
    <dgm:cxn modelId="{F2185F73-64A2-4F14-9D0E-6B9200C20320}" srcId="{566924FC-3229-49BA-A4CE-DE92D71A43C0}" destId="{FFA4630B-9A11-4A7D-9445-9C7D04EB01A8}" srcOrd="2" destOrd="0" parTransId="{838163E1-63DD-4D51-90EF-B04763C3901F}" sibTransId="{48943F64-8F9E-49F7-91EC-28DC1C93D7A4}"/>
    <dgm:cxn modelId="{41A34593-4E68-49FF-943E-ED623C07DE22}" srcId="{566924FC-3229-49BA-A4CE-DE92D71A43C0}" destId="{BF584831-5C1A-4EC5-884A-577334CA0025}" srcOrd="0" destOrd="0" parTransId="{5BBCB159-7E43-44EB-A6AB-5B6387B9294A}" sibTransId="{3595B173-1579-4F58-ACC0-6E5C03BC7E00}"/>
    <dgm:cxn modelId="{EB3EE8A8-B1A1-4C7B-A8F5-73C2B3C2AD8F}" type="presOf" srcId="{5A6F7852-92AD-401A-98D5-7037895D4C7F}" destId="{A03F84F5-AEB8-4E5F-97A3-EC49A470E9C4}" srcOrd="0" destOrd="0" presId="urn:microsoft.com/office/officeart/2005/8/layout/chevron2"/>
    <dgm:cxn modelId="{30BF0CC1-637E-472F-9844-32BA4C6B43AB}" type="presOf" srcId="{FFA4630B-9A11-4A7D-9445-9C7D04EB01A8}" destId="{1E6DFC1A-6703-46D1-BD6A-9D40BE12BBA7}" srcOrd="0" destOrd="2" presId="urn:microsoft.com/office/officeart/2005/8/layout/chevron2"/>
    <dgm:cxn modelId="{A3571BDF-39CE-4F36-B061-7BC05180E8F5}" type="presOf" srcId="{D0E45B5C-CDB1-4292-BA39-C2D41ECB0E80}" destId="{1E6DFC1A-6703-46D1-BD6A-9D40BE12BBA7}" srcOrd="0" destOrd="1" presId="urn:microsoft.com/office/officeart/2005/8/layout/chevron2"/>
    <dgm:cxn modelId="{1B09A5EE-9798-43EC-B16D-6AB8EB04EAE9}" srcId="{566924FC-3229-49BA-A4CE-DE92D71A43C0}" destId="{D0E45B5C-CDB1-4292-BA39-C2D41ECB0E80}" srcOrd="1" destOrd="0" parTransId="{28B9697A-8BAC-4A70-8E37-C5648CEF90BD}" sibTransId="{66CBCA0A-FB5D-4FB6-85BF-1E23326B231A}"/>
    <dgm:cxn modelId="{996525D8-8F2A-4493-ABC3-3368975271A3}" type="presParOf" srcId="{A03F84F5-AEB8-4E5F-97A3-EC49A470E9C4}" destId="{5605EFFF-E774-4691-A6C9-0C6ED5A154C4}" srcOrd="0" destOrd="0" presId="urn:microsoft.com/office/officeart/2005/8/layout/chevron2"/>
    <dgm:cxn modelId="{70382646-29D9-4F2A-A77C-212E8A6480F5}" type="presParOf" srcId="{5605EFFF-E774-4691-A6C9-0C6ED5A154C4}" destId="{63EEAD2C-CCE0-4FE6-8304-82D60F094E02}" srcOrd="0" destOrd="0" presId="urn:microsoft.com/office/officeart/2005/8/layout/chevron2"/>
    <dgm:cxn modelId="{C1199139-CABE-414E-BE19-0D8E9D10C59C}" type="presParOf" srcId="{5605EFFF-E774-4691-A6C9-0C6ED5A154C4}" destId="{1E6DFC1A-6703-46D1-BD6A-9D40BE12BBA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72A9E0-D498-43A5-8E1C-7599F6A6D4FF}" type="doc">
      <dgm:prSet loTypeId="urn:microsoft.com/office/officeart/2009/3/layout/HorizontalOrganizationChart" loCatId="hierarchy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DA25223C-D6FF-4943-B748-0728E5815170}">
      <dgm:prSet phldrT="[Text]"/>
      <dgm:spPr/>
      <dgm:t>
        <a:bodyPr/>
        <a:lstStyle/>
        <a:p>
          <a:r>
            <a:rPr lang="en-IN" b="1" cap="none" spc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Charge</a:t>
          </a:r>
          <a:endParaRPr lang="en-IN" b="1" cap="none" spc="0" dirty="0">
            <a:ln w="6600"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tl" rotWithShape="0">
                <a:schemeClr val="accent2"/>
              </a:outerShdw>
              <a:reflection blurRad="6350" stA="60000" endA="900" endPos="58000" dir="5400000" sy="-100000" algn="bl" rotWithShape="0"/>
            </a:effectLst>
          </a:endParaRPr>
        </a:p>
      </dgm:t>
    </dgm:pt>
    <dgm:pt modelId="{1D182982-0CCF-4195-8172-7FDA99A4EF67}" type="parTrans" cxnId="{E46912DA-B9DA-48F1-A6BD-2C30D1192A67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477661AB-04FB-4396-8763-BB6FD5FFDD47}" type="sibTrans" cxnId="{E46912DA-B9DA-48F1-A6BD-2C30D1192A67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66BA929-65EA-4776-B88A-C84D2A3CEAA4}">
      <dgm:prSet phldrT="[Text]"/>
      <dgm:spPr/>
      <dgm:t>
        <a:bodyPr/>
        <a:lstStyle/>
        <a:p>
          <a:r>
            <a:rPr lang="en-IN" b="1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Fundamental Property</a:t>
          </a:r>
        </a:p>
      </dgm:t>
    </dgm:pt>
    <dgm:pt modelId="{CAF5EF76-3120-4DFD-B64C-FB09C711F125}" type="parTrans" cxnId="{86D44BB5-3CEF-4A3D-9DE3-0299A8BB7D31}">
      <dgm:prSet/>
      <dgm:spPr/>
      <dgm:t>
        <a:bodyPr/>
        <a:lstStyle/>
        <a:p>
          <a:endParaRPr lang="en-IN" b="1" cap="none" spc="0">
            <a:ln w="6600">
              <a:solidFill>
                <a:srgbClr val="FF0000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tl" rotWithShape="0">
                <a:schemeClr val="accent2"/>
              </a:outerShdw>
              <a:reflection blurRad="6350" stA="60000" endA="900" endPos="58000" dir="5400000" sy="-100000" algn="bl" rotWithShape="0"/>
            </a:effectLst>
          </a:endParaRPr>
        </a:p>
      </dgm:t>
    </dgm:pt>
    <dgm:pt modelId="{7CEB6A5A-BD5B-4F4D-A395-A7192770E380}" type="sibTrans" cxnId="{86D44BB5-3CEF-4A3D-9DE3-0299A8BB7D31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1E504C38-A101-44DD-BC75-233F89158DDA}">
      <dgm:prSet phldrT="[Text]"/>
      <dgm:spPr/>
      <dgm:t>
        <a:bodyPr/>
        <a:lstStyle/>
        <a:p>
          <a:r>
            <a:rPr lang="en-IN" b="1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Interact</a:t>
          </a:r>
        </a:p>
      </dgm:t>
    </dgm:pt>
    <dgm:pt modelId="{9F0B07FB-DC4F-47FC-B9E8-A0AB4CA20E56}" type="parTrans" cxnId="{0EA1695A-2F18-4C8B-84A6-B78A5D9C58C8}">
      <dgm:prSet/>
      <dgm:spPr/>
      <dgm:t>
        <a:bodyPr/>
        <a:lstStyle/>
        <a:p>
          <a:endParaRPr lang="en-IN" b="1" cap="none" spc="0">
            <a:ln w="6600">
              <a:solidFill>
                <a:srgbClr val="FF0000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tl" rotWithShape="0">
                <a:schemeClr val="accent2"/>
              </a:outerShdw>
              <a:reflection blurRad="6350" stA="60000" endA="900" endPos="58000" dir="5400000" sy="-100000" algn="bl" rotWithShape="0"/>
            </a:effectLst>
          </a:endParaRPr>
        </a:p>
      </dgm:t>
    </dgm:pt>
    <dgm:pt modelId="{0FDF8301-BA00-4C32-A3F1-31DE0B2461D7}" type="sibTrans" cxnId="{0EA1695A-2F18-4C8B-84A6-B78A5D9C58C8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6695F490-4C0C-4482-A19D-EFE4F78E14AB}">
      <dgm:prSet phldrT="[Text]"/>
      <dgm:spPr/>
      <dgm:t>
        <a:bodyPr/>
        <a:lstStyle/>
        <a:p>
          <a:r>
            <a:rPr lang="en-IN" b="1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Additive</a:t>
          </a:r>
        </a:p>
      </dgm:t>
    </dgm:pt>
    <dgm:pt modelId="{5892B066-DFF7-466C-B2E5-74932692B95B}" type="parTrans" cxnId="{13607BD1-A40D-4D3E-9A08-C50D6ED41205}">
      <dgm:prSet/>
      <dgm:spPr/>
      <dgm:t>
        <a:bodyPr/>
        <a:lstStyle/>
        <a:p>
          <a:endParaRPr lang="en-IN" b="1" cap="none" spc="0">
            <a:ln w="6600">
              <a:solidFill>
                <a:srgbClr val="FF0000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tl" rotWithShape="0">
                <a:schemeClr val="accent2"/>
              </a:outerShdw>
              <a:reflection blurRad="6350" stA="60000" endA="900" endPos="58000" dir="5400000" sy="-100000" algn="bl" rotWithShape="0"/>
            </a:effectLst>
          </a:endParaRPr>
        </a:p>
      </dgm:t>
    </dgm:pt>
    <dgm:pt modelId="{2B48A084-6FA2-4D7B-B76A-468FD93F6CBE}" type="sibTrans" cxnId="{13607BD1-A40D-4D3E-9A08-C50D6ED41205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E08CADFA-92DE-4408-9254-4AE191F8008D}">
      <dgm:prSet phldrT="[Text]"/>
      <dgm:spPr/>
      <dgm:t>
        <a:bodyPr/>
        <a:lstStyle/>
        <a:p>
          <a:r>
            <a:rPr lang="en-IN" b="1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Quantised</a:t>
          </a:r>
        </a:p>
      </dgm:t>
    </dgm:pt>
    <dgm:pt modelId="{B3527EE1-E91F-4B65-9A86-7ADDEC3F7A21}" type="parTrans" cxnId="{2C36F862-2CC9-4AC8-BCF6-2026E2B4C699}">
      <dgm:prSet/>
      <dgm:spPr/>
      <dgm:t>
        <a:bodyPr/>
        <a:lstStyle/>
        <a:p>
          <a:endParaRPr lang="en-IN" b="1" cap="none" spc="0">
            <a:ln w="6600">
              <a:solidFill>
                <a:srgbClr val="FF0000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tl" rotWithShape="0">
                <a:schemeClr val="accent2"/>
              </a:outerShdw>
              <a:reflection blurRad="6350" stA="60000" endA="900" endPos="58000" dir="5400000" sy="-100000" algn="bl" rotWithShape="0"/>
            </a:effectLst>
          </a:endParaRPr>
        </a:p>
      </dgm:t>
    </dgm:pt>
    <dgm:pt modelId="{A293EFD6-95F2-4D64-9E8C-ED225E69D334}" type="sibTrans" cxnId="{2C36F862-2CC9-4AC8-BCF6-2026E2B4C699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1570B815-C3E3-4A74-A49F-2F439EB595AC}">
      <dgm:prSet phldrT="[Text]"/>
      <dgm:spPr/>
      <dgm:t>
        <a:bodyPr/>
        <a:lstStyle/>
        <a:p>
          <a:r>
            <a:rPr lang="en-IN" b="1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Conserved</a:t>
          </a:r>
        </a:p>
      </dgm:t>
    </dgm:pt>
    <dgm:pt modelId="{DFC0BF8F-7F27-42D8-835C-4ACBBB37C702}" type="parTrans" cxnId="{59B0DB76-4C17-4A3F-8A2D-769E0AD2215C}">
      <dgm:prSet/>
      <dgm:spPr/>
      <dgm:t>
        <a:bodyPr/>
        <a:lstStyle/>
        <a:p>
          <a:endParaRPr lang="en-IN" b="1" cap="none" spc="0">
            <a:ln w="6600">
              <a:solidFill>
                <a:srgbClr val="FF0000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tl" rotWithShape="0">
                <a:schemeClr val="accent2"/>
              </a:outerShdw>
              <a:reflection blurRad="6350" stA="60000" endA="900" endPos="58000" dir="5400000" sy="-100000" algn="bl" rotWithShape="0"/>
            </a:effectLst>
          </a:endParaRPr>
        </a:p>
      </dgm:t>
    </dgm:pt>
    <dgm:pt modelId="{E669D61D-0CC1-4053-BB5C-DD3826587C00}" type="sibTrans" cxnId="{59B0DB76-4C17-4A3F-8A2D-769E0AD2215C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19D45C86-0ADF-409F-88D4-60F25D08B1AA}">
      <dgm:prSet phldrT="[Text]"/>
      <dgm:spPr/>
      <dgm:t>
        <a:bodyPr/>
        <a:lstStyle/>
        <a:p>
          <a:r>
            <a:rPr lang="en-IN" b="1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Like  Repel</a:t>
          </a:r>
        </a:p>
      </dgm:t>
    </dgm:pt>
    <dgm:pt modelId="{486FD0E0-727F-497F-99FA-9506D27C7870}" type="parTrans" cxnId="{5B7DD0D9-7ED4-45CC-970E-E444AE20741E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7F3A466-547D-4A48-BA2F-F5C5100437EA}" type="sibTrans" cxnId="{5B7DD0D9-7ED4-45CC-970E-E444AE20741E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4DD96BCA-0983-4DD4-9BDB-F1E2049B4E96}">
      <dgm:prSet phldrT="[Text]"/>
      <dgm:spPr/>
      <dgm:t>
        <a:bodyPr/>
        <a:lstStyle/>
        <a:p>
          <a:r>
            <a:rPr lang="en-IN" b="1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Unlike Attract</a:t>
          </a:r>
        </a:p>
      </dgm:t>
    </dgm:pt>
    <dgm:pt modelId="{33E0AAC6-C796-414A-8334-6A3ADBE6318A}" type="parTrans" cxnId="{96BBEF28-F099-4B1B-BBCB-95747D4E52B6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37353CC-9202-4858-A289-FA41520AC2F9}" type="sibTrans" cxnId="{96BBEF28-F099-4B1B-BBCB-95747D4E52B6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4D357661-A8D0-49EC-A462-27DAAE652B75}">
      <dgm:prSet phldrT="[Text]"/>
      <dgm:spPr/>
      <dgm:t>
        <a:bodyPr/>
        <a:lstStyle/>
        <a:p>
          <a:r>
            <a:rPr lang="en-IN" b="1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Algebraic sum of charges </a:t>
          </a:r>
        </a:p>
      </dgm:t>
    </dgm:pt>
    <dgm:pt modelId="{72E662D1-1EAA-4A55-9CA2-1CC37A47A033}" type="parTrans" cxnId="{30DB23FD-8999-489C-8F0D-F9E7FAC2619E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97A7A86-89B2-4F3B-81D5-B0D47677BA3D}" type="sibTrans" cxnId="{30DB23FD-8999-489C-8F0D-F9E7FAC2619E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70056856-8EFE-4C59-84CE-F5A23EE0E63D}">
      <dgm:prSet phldrT="[Text]"/>
      <dgm:spPr/>
      <dgm:t>
        <a:bodyPr/>
        <a:lstStyle/>
        <a:p>
          <a:r>
            <a:rPr lang="en-IN" b="1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Integral multiple of fundamental packet</a:t>
          </a:r>
        </a:p>
      </dgm:t>
    </dgm:pt>
    <dgm:pt modelId="{56408C75-CA57-4AEA-939D-B399ABF32718}" type="parTrans" cxnId="{85DD971C-34E4-4830-A973-BED90BF941CA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3C323B7F-20AD-45B6-8327-22CAC3677669}" type="sibTrans" cxnId="{85DD971C-34E4-4830-A973-BED90BF941CA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479D0ED5-5A9C-45E2-A2A4-F10D7287842C}">
      <dgm:prSet phldrT="[Text]"/>
      <dgm:spPr/>
      <dgm:t>
        <a:bodyPr/>
        <a:lstStyle/>
        <a:p>
          <a:r>
            <a:rPr lang="en-IN" b="1" cap="none" spc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Total charge of an isolated sysm remains constan</a:t>
          </a:r>
          <a:endParaRPr lang="en-IN" b="1" cap="none" spc="0" dirty="0">
            <a:ln w="6600"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tl" rotWithShape="0">
                <a:schemeClr val="accent2"/>
              </a:outerShdw>
            </a:effectLst>
          </a:endParaRPr>
        </a:p>
      </dgm:t>
    </dgm:pt>
    <dgm:pt modelId="{A4F8B8B9-178D-4563-8710-072A224F12B7}" type="parTrans" cxnId="{29CF9D7C-9EAE-486D-B538-9327B2BB127C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4A29EFF-FA42-4038-9DEF-7761C6EA287A}" type="sibTrans" cxnId="{29CF9D7C-9EAE-486D-B538-9327B2BB127C}">
      <dgm:prSet/>
      <dgm:spPr/>
      <dgm:t>
        <a:bodyPr/>
        <a:lstStyle/>
        <a:p>
          <a:endParaRPr lang="en-IN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45A9C73-0EC7-4ABE-A96D-AD833EB73791}" type="pres">
      <dgm:prSet presAssocID="{4D72A9E0-D498-43A5-8E1C-7599F6A6D4F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6C32995-F9F2-40CD-AEEF-1749CDB527E0}" type="pres">
      <dgm:prSet presAssocID="{DA25223C-D6FF-4943-B748-0728E5815170}" presName="hierRoot1" presStyleCnt="0">
        <dgm:presLayoutVars>
          <dgm:hierBranch val="init"/>
        </dgm:presLayoutVars>
      </dgm:prSet>
      <dgm:spPr/>
    </dgm:pt>
    <dgm:pt modelId="{6FD53581-07A0-422B-AEE3-693EEC3A7333}" type="pres">
      <dgm:prSet presAssocID="{DA25223C-D6FF-4943-B748-0728E5815170}" presName="rootComposite1" presStyleCnt="0"/>
      <dgm:spPr/>
    </dgm:pt>
    <dgm:pt modelId="{241929A3-CBB9-466B-841D-2E5695B7E1FC}" type="pres">
      <dgm:prSet presAssocID="{DA25223C-D6FF-4943-B748-0728E5815170}" presName="rootText1" presStyleLbl="node0" presStyleIdx="0" presStyleCnt="1">
        <dgm:presLayoutVars>
          <dgm:chPref val="3"/>
        </dgm:presLayoutVars>
      </dgm:prSet>
      <dgm:spPr/>
    </dgm:pt>
    <dgm:pt modelId="{D379D424-C9BB-4197-A026-28D86D3A7DAA}" type="pres">
      <dgm:prSet presAssocID="{DA25223C-D6FF-4943-B748-0728E5815170}" presName="rootConnector1" presStyleLbl="node1" presStyleIdx="0" presStyleCnt="0"/>
      <dgm:spPr/>
    </dgm:pt>
    <dgm:pt modelId="{60C598D2-6A76-4453-8318-390A12FD9CA9}" type="pres">
      <dgm:prSet presAssocID="{DA25223C-D6FF-4943-B748-0728E5815170}" presName="hierChild2" presStyleCnt="0"/>
      <dgm:spPr/>
    </dgm:pt>
    <dgm:pt modelId="{628B575C-4E91-4AF0-94E0-5503B4824ACA}" type="pres">
      <dgm:prSet presAssocID="{CAF5EF76-3120-4DFD-B64C-FB09C711F125}" presName="Name64" presStyleLbl="parChTrans1D2" presStyleIdx="0" presStyleCnt="5"/>
      <dgm:spPr/>
    </dgm:pt>
    <dgm:pt modelId="{F8D2E594-1156-4BD1-A599-5F3BA63A7BC2}" type="pres">
      <dgm:prSet presAssocID="{366BA929-65EA-4776-B88A-C84D2A3CEAA4}" presName="hierRoot2" presStyleCnt="0">
        <dgm:presLayoutVars>
          <dgm:hierBranch val="init"/>
        </dgm:presLayoutVars>
      </dgm:prSet>
      <dgm:spPr/>
    </dgm:pt>
    <dgm:pt modelId="{2784B023-4AF9-4D98-8CF2-95ED9F3783C2}" type="pres">
      <dgm:prSet presAssocID="{366BA929-65EA-4776-B88A-C84D2A3CEAA4}" presName="rootComposite" presStyleCnt="0"/>
      <dgm:spPr/>
    </dgm:pt>
    <dgm:pt modelId="{44026FA7-20D0-4B67-B6AE-D4AAE61D3CF3}" type="pres">
      <dgm:prSet presAssocID="{366BA929-65EA-4776-B88A-C84D2A3CEAA4}" presName="rootText" presStyleLbl="node2" presStyleIdx="0" presStyleCnt="5">
        <dgm:presLayoutVars>
          <dgm:chPref val="3"/>
        </dgm:presLayoutVars>
      </dgm:prSet>
      <dgm:spPr/>
    </dgm:pt>
    <dgm:pt modelId="{2CC24BB6-79C2-4643-9994-9E904FBB4825}" type="pres">
      <dgm:prSet presAssocID="{366BA929-65EA-4776-B88A-C84D2A3CEAA4}" presName="rootConnector" presStyleLbl="node2" presStyleIdx="0" presStyleCnt="5"/>
      <dgm:spPr/>
    </dgm:pt>
    <dgm:pt modelId="{9890BE1C-7D5B-4F24-84AB-66FFEB75CE8F}" type="pres">
      <dgm:prSet presAssocID="{366BA929-65EA-4776-B88A-C84D2A3CEAA4}" presName="hierChild4" presStyleCnt="0"/>
      <dgm:spPr/>
    </dgm:pt>
    <dgm:pt modelId="{A81D83B3-C3C0-49E0-95BB-CE500A0F5A99}" type="pres">
      <dgm:prSet presAssocID="{366BA929-65EA-4776-B88A-C84D2A3CEAA4}" presName="hierChild5" presStyleCnt="0"/>
      <dgm:spPr/>
    </dgm:pt>
    <dgm:pt modelId="{DF16BDA7-D4BB-46AC-A61B-C9A8FD434C9C}" type="pres">
      <dgm:prSet presAssocID="{9F0B07FB-DC4F-47FC-B9E8-A0AB4CA20E56}" presName="Name64" presStyleLbl="parChTrans1D2" presStyleIdx="1" presStyleCnt="5"/>
      <dgm:spPr/>
    </dgm:pt>
    <dgm:pt modelId="{BFB30A4A-851F-4B82-81E4-A221C5D3F182}" type="pres">
      <dgm:prSet presAssocID="{1E504C38-A101-44DD-BC75-233F89158DDA}" presName="hierRoot2" presStyleCnt="0">
        <dgm:presLayoutVars>
          <dgm:hierBranch val="init"/>
        </dgm:presLayoutVars>
      </dgm:prSet>
      <dgm:spPr/>
    </dgm:pt>
    <dgm:pt modelId="{DC0AB043-F9C0-4F7B-AFC8-D99406C9B4D3}" type="pres">
      <dgm:prSet presAssocID="{1E504C38-A101-44DD-BC75-233F89158DDA}" presName="rootComposite" presStyleCnt="0"/>
      <dgm:spPr/>
    </dgm:pt>
    <dgm:pt modelId="{EC65042A-894E-4F45-A2BF-C78A2CB70AF1}" type="pres">
      <dgm:prSet presAssocID="{1E504C38-A101-44DD-BC75-233F89158DDA}" presName="rootText" presStyleLbl="node2" presStyleIdx="1" presStyleCnt="5">
        <dgm:presLayoutVars>
          <dgm:chPref val="3"/>
        </dgm:presLayoutVars>
      </dgm:prSet>
      <dgm:spPr/>
    </dgm:pt>
    <dgm:pt modelId="{45560866-5A75-485A-9A31-5FF7D4AC042B}" type="pres">
      <dgm:prSet presAssocID="{1E504C38-A101-44DD-BC75-233F89158DDA}" presName="rootConnector" presStyleLbl="node2" presStyleIdx="1" presStyleCnt="5"/>
      <dgm:spPr/>
    </dgm:pt>
    <dgm:pt modelId="{EF50EE30-E1C2-4052-A6B6-4A5921C54E97}" type="pres">
      <dgm:prSet presAssocID="{1E504C38-A101-44DD-BC75-233F89158DDA}" presName="hierChild4" presStyleCnt="0"/>
      <dgm:spPr/>
    </dgm:pt>
    <dgm:pt modelId="{EA805CB3-B395-4CF4-B6E7-7D08918F2C6D}" type="pres">
      <dgm:prSet presAssocID="{486FD0E0-727F-497F-99FA-9506D27C7870}" presName="Name64" presStyleLbl="parChTrans1D3" presStyleIdx="0" presStyleCnt="5"/>
      <dgm:spPr/>
    </dgm:pt>
    <dgm:pt modelId="{39D724C5-BBD9-457B-B022-DFE5F8F18C9A}" type="pres">
      <dgm:prSet presAssocID="{19D45C86-0ADF-409F-88D4-60F25D08B1AA}" presName="hierRoot2" presStyleCnt="0">
        <dgm:presLayoutVars>
          <dgm:hierBranch val="init"/>
        </dgm:presLayoutVars>
      </dgm:prSet>
      <dgm:spPr/>
    </dgm:pt>
    <dgm:pt modelId="{3F5CE917-B17E-48F6-8922-A72317B51C94}" type="pres">
      <dgm:prSet presAssocID="{19D45C86-0ADF-409F-88D4-60F25D08B1AA}" presName="rootComposite" presStyleCnt="0"/>
      <dgm:spPr/>
    </dgm:pt>
    <dgm:pt modelId="{FFB192DC-BE8F-4A36-A95F-7EE9ACA292E3}" type="pres">
      <dgm:prSet presAssocID="{19D45C86-0ADF-409F-88D4-60F25D08B1AA}" presName="rootText" presStyleLbl="node3" presStyleIdx="0" presStyleCnt="5">
        <dgm:presLayoutVars>
          <dgm:chPref val="3"/>
        </dgm:presLayoutVars>
      </dgm:prSet>
      <dgm:spPr/>
    </dgm:pt>
    <dgm:pt modelId="{5F110B10-72BC-4BAE-88BB-2B6778C7EE3E}" type="pres">
      <dgm:prSet presAssocID="{19D45C86-0ADF-409F-88D4-60F25D08B1AA}" presName="rootConnector" presStyleLbl="node3" presStyleIdx="0" presStyleCnt="5"/>
      <dgm:spPr/>
    </dgm:pt>
    <dgm:pt modelId="{2648D860-94B0-4C46-AE98-842FE546D9A0}" type="pres">
      <dgm:prSet presAssocID="{19D45C86-0ADF-409F-88D4-60F25D08B1AA}" presName="hierChild4" presStyleCnt="0"/>
      <dgm:spPr/>
    </dgm:pt>
    <dgm:pt modelId="{A89FB890-D925-4357-AEAC-941EE1035431}" type="pres">
      <dgm:prSet presAssocID="{19D45C86-0ADF-409F-88D4-60F25D08B1AA}" presName="hierChild5" presStyleCnt="0"/>
      <dgm:spPr/>
    </dgm:pt>
    <dgm:pt modelId="{0B3FFBDC-FF01-4DA9-A7EF-EF4C55B0D087}" type="pres">
      <dgm:prSet presAssocID="{33E0AAC6-C796-414A-8334-6A3ADBE6318A}" presName="Name64" presStyleLbl="parChTrans1D3" presStyleIdx="1" presStyleCnt="5"/>
      <dgm:spPr/>
    </dgm:pt>
    <dgm:pt modelId="{671A8DFD-5122-43B0-8399-92D17D978018}" type="pres">
      <dgm:prSet presAssocID="{4DD96BCA-0983-4DD4-9BDB-F1E2049B4E96}" presName="hierRoot2" presStyleCnt="0">
        <dgm:presLayoutVars>
          <dgm:hierBranch val="init"/>
        </dgm:presLayoutVars>
      </dgm:prSet>
      <dgm:spPr/>
    </dgm:pt>
    <dgm:pt modelId="{A0C8E2BE-D264-4A1B-ADBE-241885CEE673}" type="pres">
      <dgm:prSet presAssocID="{4DD96BCA-0983-4DD4-9BDB-F1E2049B4E96}" presName="rootComposite" presStyleCnt="0"/>
      <dgm:spPr/>
    </dgm:pt>
    <dgm:pt modelId="{D9F9AC6C-EAE8-4101-8B4C-5CD5411E6E54}" type="pres">
      <dgm:prSet presAssocID="{4DD96BCA-0983-4DD4-9BDB-F1E2049B4E96}" presName="rootText" presStyleLbl="node3" presStyleIdx="1" presStyleCnt="5">
        <dgm:presLayoutVars>
          <dgm:chPref val="3"/>
        </dgm:presLayoutVars>
      </dgm:prSet>
      <dgm:spPr/>
    </dgm:pt>
    <dgm:pt modelId="{FA4E1971-B78B-473C-9CFD-6346DB4D35B6}" type="pres">
      <dgm:prSet presAssocID="{4DD96BCA-0983-4DD4-9BDB-F1E2049B4E96}" presName="rootConnector" presStyleLbl="node3" presStyleIdx="1" presStyleCnt="5"/>
      <dgm:spPr/>
    </dgm:pt>
    <dgm:pt modelId="{AB1701A1-A4F2-4BF3-A57B-D9153FCB7CEF}" type="pres">
      <dgm:prSet presAssocID="{4DD96BCA-0983-4DD4-9BDB-F1E2049B4E96}" presName="hierChild4" presStyleCnt="0"/>
      <dgm:spPr/>
    </dgm:pt>
    <dgm:pt modelId="{109006A7-8368-4644-9ED8-5729AB440047}" type="pres">
      <dgm:prSet presAssocID="{4DD96BCA-0983-4DD4-9BDB-F1E2049B4E96}" presName="hierChild5" presStyleCnt="0"/>
      <dgm:spPr/>
    </dgm:pt>
    <dgm:pt modelId="{75827017-7AAC-4A6A-8F0C-C4DB733EE557}" type="pres">
      <dgm:prSet presAssocID="{1E504C38-A101-44DD-BC75-233F89158DDA}" presName="hierChild5" presStyleCnt="0"/>
      <dgm:spPr/>
    </dgm:pt>
    <dgm:pt modelId="{97A03591-5D69-400F-96C6-3C07E67236EF}" type="pres">
      <dgm:prSet presAssocID="{5892B066-DFF7-466C-B2E5-74932692B95B}" presName="Name64" presStyleLbl="parChTrans1D2" presStyleIdx="2" presStyleCnt="5"/>
      <dgm:spPr/>
    </dgm:pt>
    <dgm:pt modelId="{E36C2245-D08F-4EEA-BCF7-381B68F1F24B}" type="pres">
      <dgm:prSet presAssocID="{6695F490-4C0C-4482-A19D-EFE4F78E14AB}" presName="hierRoot2" presStyleCnt="0">
        <dgm:presLayoutVars>
          <dgm:hierBranch val="init"/>
        </dgm:presLayoutVars>
      </dgm:prSet>
      <dgm:spPr/>
    </dgm:pt>
    <dgm:pt modelId="{E3766740-B639-4009-BE61-4F76000D5F5B}" type="pres">
      <dgm:prSet presAssocID="{6695F490-4C0C-4482-A19D-EFE4F78E14AB}" presName="rootComposite" presStyleCnt="0"/>
      <dgm:spPr/>
    </dgm:pt>
    <dgm:pt modelId="{B3AC0AD4-E9DA-4B00-AA77-BCDB6A547187}" type="pres">
      <dgm:prSet presAssocID="{6695F490-4C0C-4482-A19D-EFE4F78E14AB}" presName="rootText" presStyleLbl="node2" presStyleIdx="2" presStyleCnt="5">
        <dgm:presLayoutVars>
          <dgm:chPref val="3"/>
        </dgm:presLayoutVars>
      </dgm:prSet>
      <dgm:spPr/>
    </dgm:pt>
    <dgm:pt modelId="{6910F672-9DF1-4256-B607-E54658AEA2CF}" type="pres">
      <dgm:prSet presAssocID="{6695F490-4C0C-4482-A19D-EFE4F78E14AB}" presName="rootConnector" presStyleLbl="node2" presStyleIdx="2" presStyleCnt="5"/>
      <dgm:spPr/>
    </dgm:pt>
    <dgm:pt modelId="{4CF395D4-0ED1-4470-BB49-7D21540C2CAA}" type="pres">
      <dgm:prSet presAssocID="{6695F490-4C0C-4482-A19D-EFE4F78E14AB}" presName="hierChild4" presStyleCnt="0"/>
      <dgm:spPr/>
    </dgm:pt>
    <dgm:pt modelId="{CDE5802A-CF99-4C6D-ACCA-B55088E01495}" type="pres">
      <dgm:prSet presAssocID="{72E662D1-1EAA-4A55-9CA2-1CC37A47A033}" presName="Name64" presStyleLbl="parChTrans1D3" presStyleIdx="2" presStyleCnt="5"/>
      <dgm:spPr/>
    </dgm:pt>
    <dgm:pt modelId="{EDD498E6-A51E-4D57-ADC7-6DEC60725B8E}" type="pres">
      <dgm:prSet presAssocID="{4D357661-A8D0-49EC-A462-27DAAE652B75}" presName="hierRoot2" presStyleCnt="0">
        <dgm:presLayoutVars>
          <dgm:hierBranch val="init"/>
        </dgm:presLayoutVars>
      </dgm:prSet>
      <dgm:spPr/>
    </dgm:pt>
    <dgm:pt modelId="{97A26237-C7A2-4AEC-A69C-0541834001FB}" type="pres">
      <dgm:prSet presAssocID="{4D357661-A8D0-49EC-A462-27DAAE652B75}" presName="rootComposite" presStyleCnt="0"/>
      <dgm:spPr/>
    </dgm:pt>
    <dgm:pt modelId="{393FD3A4-964D-47D9-9EAF-2E08ADC56AC7}" type="pres">
      <dgm:prSet presAssocID="{4D357661-A8D0-49EC-A462-27DAAE652B75}" presName="rootText" presStyleLbl="node3" presStyleIdx="2" presStyleCnt="5">
        <dgm:presLayoutVars>
          <dgm:chPref val="3"/>
        </dgm:presLayoutVars>
      </dgm:prSet>
      <dgm:spPr/>
    </dgm:pt>
    <dgm:pt modelId="{5DEB5E41-DD8A-41D0-A84A-3584A576D74A}" type="pres">
      <dgm:prSet presAssocID="{4D357661-A8D0-49EC-A462-27DAAE652B75}" presName="rootConnector" presStyleLbl="node3" presStyleIdx="2" presStyleCnt="5"/>
      <dgm:spPr/>
    </dgm:pt>
    <dgm:pt modelId="{D9BB4427-9EDB-4FD3-9412-5F9BB8766B01}" type="pres">
      <dgm:prSet presAssocID="{4D357661-A8D0-49EC-A462-27DAAE652B75}" presName="hierChild4" presStyleCnt="0"/>
      <dgm:spPr/>
    </dgm:pt>
    <dgm:pt modelId="{F9237026-1E38-4ACA-84AE-2216FDA31175}" type="pres">
      <dgm:prSet presAssocID="{4D357661-A8D0-49EC-A462-27DAAE652B75}" presName="hierChild5" presStyleCnt="0"/>
      <dgm:spPr/>
    </dgm:pt>
    <dgm:pt modelId="{8C6EB4CE-354E-408E-97DE-12E3689AE4EE}" type="pres">
      <dgm:prSet presAssocID="{6695F490-4C0C-4482-A19D-EFE4F78E14AB}" presName="hierChild5" presStyleCnt="0"/>
      <dgm:spPr/>
    </dgm:pt>
    <dgm:pt modelId="{DD98EA81-47CA-4F7E-BD0E-9C504C2BCFF1}" type="pres">
      <dgm:prSet presAssocID="{B3527EE1-E91F-4B65-9A86-7ADDEC3F7A21}" presName="Name64" presStyleLbl="parChTrans1D2" presStyleIdx="3" presStyleCnt="5"/>
      <dgm:spPr/>
    </dgm:pt>
    <dgm:pt modelId="{5CF7878B-4D28-4485-ADC1-1E0BCC59534A}" type="pres">
      <dgm:prSet presAssocID="{E08CADFA-92DE-4408-9254-4AE191F8008D}" presName="hierRoot2" presStyleCnt="0">
        <dgm:presLayoutVars>
          <dgm:hierBranch val="init"/>
        </dgm:presLayoutVars>
      </dgm:prSet>
      <dgm:spPr/>
    </dgm:pt>
    <dgm:pt modelId="{B875F715-4BF9-4768-AB48-0E5C46C13806}" type="pres">
      <dgm:prSet presAssocID="{E08CADFA-92DE-4408-9254-4AE191F8008D}" presName="rootComposite" presStyleCnt="0"/>
      <dgm:spPr/>
    </dgm:pt>
    <dgm:pt modelId="{5F1D8684-59CB-4667-9EEC-A97C6916EC4F}" type="pres">
      <dgm:prSet presAssocID="{E08CADFA-92DE-4408-9254-4AE191F8008D}" presName="rootText" presStyleLbl="node2" presStyleIdx="3" presStyleCnt="5">
        <dgm:presLayoutVars>
          <dgm:chPref val="3"/>
        </dgm:presLayoutVars>
      </dgm:prSet>
      <dgm:spPr/>
    </dgm:pt>
    <dgm:pt modelId="{31916AB0-E759-41E0-B286-3AA8DDBFCDDF}" type="pres">
      <dgm:prSet presAssocID="{E08CADFA-92DE-4408-9254-4AE191F8008D}" presName="rootConnector" presStyleLbl="node2" presStyleIdx="3" presStyleCnt="5"/>
      <dgm:spPr/>
    </dgm:pt>
    <dgm:pt modelId="{DC317129-5B1D-409A-BF96-34F81262223A}" type="pres">
      <dgm:prSet presAssocID="{E08CADFA-92DE-4408-9254-4AE191F8008D}" presName="hierChild4" presStyleCnt="0"/>
      <dgm:spPr/>
    </dgm:pt>
    <dgm:pt modelId="{06E024E8-CF21-4AAF-B80E-22AD70759239}" type="pres">
      <dgm:prSet presAssocID="{56408C75-CA57-4AEA-939D-B399ABF32718}" presName="Name64" presStyleLbl="parChTrans1D3" presStyleIdx="3" presStyleCnt="5"/>
      <dgm:spPr/>
    </dgm:pt>
    <dgm:pt modelId="{32133D76-8B28-4E42-8A03-4F7A17D13ED5}" type="pres">
      <dgm:prSet presAssocID="{70056856-8EFE-4C59-84CE-F5A23EE0E63D}" presName="hierRoot2" presStyleCnt="0">
        <dgm:presLayoutVars>
          <dgm:hierBranch val="init"/>
        </dgm:presLayoutVars>
      </dgm:prSet>
      <dgm:spPr/>
    </dgm:pt>
    <dgm:pt modelId="{681909A0-98B2-4685-8A63-4876709302BB}" type="pres">
      <dgm:prSet presAssocID="{70056856-8EFE-4C59-84CE-F5A23EE0E63D}" presName="rootComposite" presStyleCnt="0"/>
      <dgm:spPr/>
    </dgm:pt>
    <dgm:pt modelId="{5675D0B8-637A-445C-964D-7E11C51FDB01}" type="pres">
      <dgm:prSet presAssocID="{70056856-8EFE-4C59-84CE-F5A23EE0E63D}" presName="rootText" presStyleLbl="node3" presStyleIdx="3" presStyleCnt="5">
        <dgm:presLayoutVars>
          <dgm:chPref val="3"/>
        </dgm:presLayoutVars>
      </dgm:prSet>
      <dgm:spPr/>
    </dgm:pt>
    <dgm:pt modelId="{BFC5C9AF-F11A-4680-96A1-BE3538CFEA37}" type="pres">
      <dgm:prSet presAssocID="{70056856-8EFE-4C59-84CE-F5A23EE0E63D}" presName="rootConnector" presStyleLbl="node3" presStyleIdx="3" presStyleCnt="5"/>
      <dgm:spPr/>
    </dgm:pt>
    <dgm:pt modelId="{19D62C4C-869C-4C37-BFF1-2883943B83C5}" type="pres">
      <dgm:prSet presAssocID="{70056856-8EFE-4C59-84CE-F5A23EE0E63D}" presName="hierChild4" presStyleCnt="0"/>
      <dgm:spPr/>
    </dgm:pt>
    <dgm:pt modelId="{00033C83-23CD-479A-BA02-4FAF0794C5F1}" type="pres">
      <dgm:prSet presAssocID="{70056856-8EFE-4C59-84CE-F5A23EE0E63D}" presName="hierChild5" presStyleCnt="0"/>
      <dgm:spPr/>
    </dgm:pt>
    <dgm:pt modelId="{D833EADA-221F-4A26-A273-1E36AD7D267C}" type="pres">
      <dgm:prSet presAssocID="{E08CADFA-92DE-4408-9254-4AE191F8008D}" presName="hierChild5" presStyleCnt="0"/>
      <dgm:spPr/>
    </dgm:pt>
    <dgm:pt modelId="{DB60ED9C-7C7B-4DCC-8734-2DF3C68B84CF}" type="pres">
      <dgm:prSet presAssocID="{DFC0BF8F-7F27-42D8-835C-4ACBBB37C702}" presName="Name64" presStyleLbl="parChTrans1D2" presStyleIdx="4" presStyleCnt="5"/>
      <dgm:spPr/>
    </dgm:pt>
    <dgm:pt modelId="{88488598-97F0-4D00-933A-68B364110FDA}" type="pres">
      <dgm:prSet presAssocID="{1570B815-C3E3-4A74-A49F-2F439EB595AC}" presName="hierRoot2" presStyleCnt="0">
        <dgm:presLayoutVars>
          <dgm:hierBranch val="init"/>
        </dgm:presLayoutVars>
      </dgm:prSet>
      <dgm:spPr/>
    </dgm:pt>
    <dgm:pt modelId="{F483DC93-A5CD-4423-8ECC-B2F0E9A49490}" type="pres">
      <dgm:prSet presAssocID="{1570B815-C3E3-4A74-A49F-2F439EB595AC}" presName="rootComposite" presStyleCnt="0"/>
      <dgm:spPr/>
    </dgm:pt>
    <dgm:pt modelId="{D5FEA4EC-9AB7-4CE8-B23B-08D5D3AD1F90}" type="pres">
      <dgm:prSet presAssocID="{1570B815-C3E3-4A74-A49F-2F439EB595AC}" presName="rootText" presStyleLbl="node2" presStyleIdx="4" presStyleCnt="5">
        <dgm:presLayoutVars>
          <dgm:chPref val="3"/>
        </dgm:presLayoutVars>
      </dgm:prSet>
      <dgm:spPr/>
    </dgm:pt>
    <dgm:pt modelId="{26C0AA52-08FC-432D-87AA-242B1913A66D}" type="pres">
      <dgm:prSet presAssocID="{1570B815-C3E3-4A74-A49F-2F439EB595AC}" presName="rootConnector" presStyleLbl="node2" presStyleIdx="4" presStyleCnt="5"/>
      <dgm:spPr/>
    </dgm:pt>
    <dgm:pt modelId="{93B48FF5-A75F-432E-ADE9-E7EC1C0280D3}" type="pres">
      <dgm:prSet presAssocID="{1570B815-C3E3-4A74-A49F-2F439EB595AC}" presName="hierChild4" presStyleCnt="0"/>
      <dgm:spPr/>
    </dgm:pt>
    <dgm:pt modelId="{F89E6112-FCCC-4CA9-BFD7-CAB607D029DB}" type="pres">
      <dgm:prSet presAssocID="{A4F8B8B9-178D-4563-8710-072A224F12B7}" presName="Name64" presStyleLbl="parChTrans1D3" presStyleIdx="4" presStyleCnt="5"/>
      <dgm:spPr/>
    </dgm:pt>
    <dgm:pt modelId="{D5214615-6E39-45B2-A237-15D8E6E88195}" type="pres">
      <dgm:prSet presAssocID="{479D0ED5-5A9C-45E2-A2A4-F10D7287842C}" presName="hierRoot2" presStyleCnt="0">
        <dgm:presLayoutVars>
          <dgm:hierBranch val="init"/>
        </dgm:presLayoutVars>
      </dgm:prSet>
      <dgm:spPr/>
    </dgm:pt>
    <dgm:pt modelId="{98F38DB4-0084-4CF8-9165-C670467A8615}" type="pres">
      <dgm:prSet presAssocID="{479D0ED5-5A9C-45E2-A2A4-F10D7287842C}" presName="rootComposite" presStyleCnt="0"/>
      <dgm:spPr/>
    </dgm:pt>
    <dgm:pt modelId="{BE74279D-40F0-48A7-AB4D-166FC11B1E67}" type="pres">
      <dgm:prSet presAssocID="{479D0ED5-5A9C-45E2-A2A4-F10D7287842C}" presName="rootText" presStyleLbl="node3" presStyleIdx="4" presStyleCnt="5">
        <dgm:presLayoutVars>
          <dgm:chPref val="3"/>
        </dgm:presLayoutVars>
      </dgm:prSet>
      <dgm:spPr/>
    </dgm:pt>
    <dgm:pt modelId="{98F2189E-A644-41B0-B1D1-E8CF2A7BCEC2}" type="pres">
      <dgm:prSet presAssocID="{479D0ED5-5A9C-45E2-A2A4-F10D7287842C}" presName="rootConnector" presStyleLbl="node3" presStyleIdx="4" presStyleCnt="5"/>
      <dgm:spPr/>
    </dgm:pt>
    <dgm:pt modelId="{F349FFFE-71EB-43D3-A43B-4AA71BC53DCD}" type="pres">
      <dgm:prSet presAssocID="{479D0ED5-5A9C-45E2-A2A4-F10D7287842C}" presName="hierChild4" presStyleCnt="0"/>
      <dgm:spPr/>
    </dgm:pt>
    <dgm:pt modelId="{097E5EB9-DA40-4FB3-9DD0-D07A474F8AAD}" type="pres">
      <dgm:prSet presAssocID="{479D0ED5-5A9C-45E2-A2A4-F10D7287842C}" presName="hierChild5" presStyleCnt="0"/>
      <dgm:spPr/>
    </dgm:pt>
    <dgm:pt modelId="{6BFB01EA-3C28-4074-93D0-A985B106DF66}" type="pres">
      <dgm:prSet presAssocID="{1570B815-C3E3-4A74-A49F-2F439EB595AC}" presName="hierChild5" presStyleCnt="0"/>
      <dgm:spPr/>
    </dgm:pt>
    <dgm:pt modelId="{77DCAC0D-4F84-4950-90E7-0078814F1783}" type="pres">
      <dgm:prSet presAssocID="{DA25223C-D6FF-4943-B748-0728E5815170}" presName="hierChild3" presStyleCnt="0"/>
      <dgm:spPr/>
    </dgm:pt>
  </dgm:ptLst>
  <dgm:cxnLst>
    <dgm:cxn modelId="{B42FD509-E943-49DE-8907-FD10100D3B53}" type="presOf" srcId="{1E504C38-A101-44DD-BC75-233F89158DDA}" destId="{45560866-5A75-485A-9A31-5FF7D4AC042B}" srcOrd="1" destOrd="0" presId="urn:microsoft.com/office/officeart/2009/3/layout/HorizontalOrganizationChart"/>
    <dgm:cxn modelId="{F574630F-7117-4C10-B4C5-69428B5CEF77}" type="presOf" srcId="{6695F490-4C0C-4482-A19D-EFE4F78E14AB}" destId="{6910F672-9DF1-4256-B607-E54658AEA2CF}" srcOrd="1" destOrd="0" presId="urn:microsoft.com/office/officeart/2009/3/layout/HorizontalOrganizationChart"/>
    <dgm:cxn modelId="{569F2719-23BF-4CD0-A7DE-5422D37CD692}" type="presOf" srcId="{1570B815-C3E3-4A74-A49F-2F439EB595AC}" destId="{D5FEA4EC-9AB7-4CE8-B23B-08D5D3AD1F90}" srcOrd="0" destOrd="0" presId="urn:microsoft.com/office/officeart/2009/3/layout/HorizontalOrganizationChart"/>
    <dgm:cxn modelId="{E2DA411A-3EDE-40CF-A009-C5303D880C05}" type="presOf" srcId="{479D0ED5-5A9C-45E2-A2A4-F10D7287842C}" destId="{BE74279D-40F0-48A7-AB4D-166FC11B1E67}" srcOrd="0" destOrd="0" presId="urn:microsoft.com/office/officeart/2009/3/layout/HorizontalOrganizationChart"/>
    <dgm:cxn modelId="{85DD971C-34E4-4830-A973-BED90BF941CA}" srcId="{E08CADFA-92DE-4408-9254-4AE191F8008D}" destId="{70056856-8EFE-4C59-84CE-F5A23EE0E63D}" srcOrd="0" destOrd="0" parTransId="{56408C75-CA57-4AEA-939D-B399ABF32718}" sibTransId="{3C323B7F-20AD-45B6-8327-22CAC3677669}"/>
    <dgm:cxn modelId="{EDC50D1D-F448-4A7A-AD60-8E1F81D5AFF9}" type="presOf" srcId="{70056856-8EFE-4C59-84CE-F5A23EE0E63D}" destId="{BFC5C9AF-F11A-4680-96A1-BE3538CFEA37}" srcOrd="1" destOrd="0" presId="urn:microsoft.com/office/officeart/2009/3/layout/HorizontalOrganizationChart"/>
    <dgm:cxn modelId="{E0C0181D-B42D-493E-A615-93CDCF115329}" type="presOf" srcId="{A4F8B8B9-178D-4563-8710-072A224F12B7}" destId="{F89E6112-FCCC-4CA9-BFD7-CAB607D029DB}" srcOrd="0" destOrd="0" presId="urn:microsoft.com/office/officeart/2009/3/layout/HorizontalOrganizationChart"/>
    <dgm:cxn modelId="{35B2BF1D-8C83-41D1-B993-7D84FFCD88C6}" type="presOf" srcId="{56408C75-CA57-4AEA-939D-B399ABF32718}" destId="{06E024E8-CF21-4AAF-B80E-22AD70759239}" srcOrd="0" destOrd="0" presId="urn:microsoft.com/office/officeart/2009/3/layout/HorizontalOrganizationChart"/>
    <dgm:cxn modelId="{81235027-8C86-49C0-9613-F0D27EB3E623}" type="presOf" srcId="{4DD96BCA-0983-4DD4-9BDB-F1E2049B4E96}" destId="{D9F9AC6C-EAE8-4101-8B4C-5CD5411E6E54}" srcOrd="0" destOrd="0" presId="urn:microsoft.com/office/officeart/2009/3/layout/HorizontalOrganizationChart"/>
    <dgm:cxn modelId="{85DB5327-FDE6-4BAC-B471-3B1C2F6AED1B}" type="presOf" srcId="{4D72A9E0-D498-43A5-8E1C-7599F6A6D4FF}" destId="{D45A9C73-0EC7-4ABE-A96D-AD833EB73791}" srcOrd="0" destOrd="0" presId="urn:microsoft.com/office/officeart/2009/3/layout/HorizontalOrganizationChart"/>
    <dgm:cxn modelId="{96BBEF28-F099-4B1B-BBCB-95747D4E52B6}" srcId="{1E504C38-A101-44DD-BC75-233F89158DDA}" destId="{4DD96BCA-0983-4DD4-9BDB-F1E2049B4E96}" srcOrd="1" destOrd="0" parTransId="{33E0AAC6-C796-414A-8334-6A3ADBE6318A}" sibTransId="{A37353CC-9202-4858-A289-FA41520AC2F9}"/>
    <dgm:cxn modelId="{5C54EA2A-5805-4992-AD3B-B0422D3C6C63}" type="presOf" srcId="{E08CADFA-92DE-4408-9254-4AE191F8008D}" destId="{5F1D8684-59CB-4667-9EEC-A97C6916EC4F}" srcOrd="0" destOrd="0" presId="urn:microsoft.com/office/officeart/2009/3/layout/HorizontalOrganizationChart"/>
    <dgm:cxn modelId="{297EEE30-2704-4D22-A6AE-4E5CD3A3638F}" type="presOf" srcId="{366BA929-65EA-4776-B88A-C84D2A3CEAA4}" destId="{2CC24BB6-79C2-4643-9994-9E904FBB4825}" srcOrd="1" destOrd="0" presId="urn:microsoft.com/office/officeart/2009/3/layout/HorizontalOrganizationChart"/>
    <dgm:cxn modelId="{D9C43831-D0CD-4909-BA0E-7C468072339A}" type="presOf" srcId="{B3527EE1-E91F-4B65-9A86-7ADDEC3F7A21}" destId="{DD98EA81-47CA-4F7E-BD0E-9C504C2BCFF1}" srcOrd="0" destOrd="0" presId="urn:microsoft.com/office/officeart/2009/3/layout/HorizontalOrganizationChart"/>
    <dgm:cxn modelId="{D70DCE31-C0A0-4122-ACD5-95A37928C855}" type="presOf" srcId="{479D0ED5-5A9C-45E2-A2A4-F10D7287842C}" destId="{98F2189E-A644-41B0-B1D1-E8CF2A7BCEC2}" srcOrd="1" destOrd="0" presId="urn:microsoft.com/office/officeart/2009/3/layout/HorizontalOrganizationChart"/>
    <dgm:cxn modelId="{9DB76642-8CA9-4447-AD4A-D0AE01EA229E}" type="presOf" srcId="{DA25223C-D6FF-4943-B748-0728E5815170}" destId="{241929A3-CBB9-466B-841D-2E5695B7E1FC}" srcOrd="0" destOrd="0" presId="urn:microsoft.com/office/officeart/2009/3/layout/HorizontalOrganizationChart"/>
    <dgm:cxn modelId="{2C36F862-2CC9-4AC8-BCF6-2026E2B4C699}" srcId="{DA25223C-D6FF-4943-B748-0728E5815170}" destId="{E08CADFA-92DE-4408-9254-4AE191F8008D}" srcOrd="3" destOrd="0" parTransId="{B3527EE1-E91F-4B65-9A86-7ADDEC3F7A21}" sibTransId="{A293EFD6-95F2-4D64-9E8C-ED225E69D334}"/>
    <dgm:cxn modelId="{FCF33966-1AC6-4466-8F48-870567CE6078}" type="presOf" srcId="{9F0B07FB-DC4F-47FC-B9E8-A0AB4CA20E56}" destId="{DF16BDA7-D4BB-46AC-A61B-C9A8FD434C9C}" srcOrd="0" destOrd="0" presId="urn:microsoft.com/office/officeart/2009/3/layout/HorizontalOrganizationChart"/>
    <dgm:cxn modelId="{BD5EF946-1729-4700-BED9-D2A9563991E9}" type="presOf" srcId="{72E662D1-1EAA-4A55-9CA2-1CC37A47A033}" destId="{CDE5802A-CF99-4C6D-ACCA-B55088E01495}" srcOrd="0" destOrd="0" presId="urn:microsoft.com/office/officeart/2009/3/layout/HorizontalOrganizationChart"/>
    <dgm:cxn modelId="{0238A775-02F8-4B75-9BDB-C26CFE6445A3}" type="presOf" srcId="{19D45C86-0ADF-409F-88D4-60F25D08B1AA}" destId="{5F110B10-72BC-4BAE-88BB-2B6778C7EE3E}" srcOrd="1" destOrd="0" presId="urn:microsoft.com/office/officeart/2009/3/layout/HorizontalOrganizationChart"/>
    <dgm:cxn modelId="{59B0DB76-4C17-4A3F-8A2D-769E0AD2215C}" srcId="{DA25223C-D6FF-4943-B748-0728E5815170}" destId="{1570B815-C3E3-4A74-A49F-2F439EB595AC}" srcOrd="4" destOrd="0" parTransId="{DFC0BF8F-7F27-42D8-835C-4ACBBB37C702}" sibTransId="{E669D61D-0CC1-4053-BB5C-DD3826587C00}"/>
    <dgm:cxn modelId="{974D3F77-D425-4E67-BFD5-8760017263D4}" type="presOf" srcId="{6695F490-4C0C-4482-A19D-EFE4F78E14AB}" destId="{B3AC0AD4-E9DA-4B00-AA77-BCDB6A547187}" srcOrd="0" destOrd="0" presId="urn:microsoft.com/office/officeart/2009/3/layout/HorizontalOrganizationChart"/>
    <dgm:cxn modelId="{0EA1695A-2F18-4C8B-84A6-B78A5D9C58C8}" srcId="{DA25223C-D6FF-4943-B748-0728E5815170}" destId="{1E504C38-A101-44DD-BC75-233F89158DDA}" srcOrd="1" destOrd="0" parTransId="{9F0B07FB-DC4F-47FC-B9E8-A0AB4CA20E56}" sibTransId="{0FDF8301-BA00-4C32-A3F1-31DE0B2461D7}"/>
    <dgm:cxn modelId="{29CF9D7C-9EAE-486D-B538-9327B2BB127C}" srcId="{1570B815-C3E3-4A74-A49F-2F439EB595AC}" destId="{479D0ED5-5A9C-45E2-A2A4-F10D7287842C}" srcOrd="0" destOrd="0" parTransId="{A4F8B8B9-178D-4563-8710-072A224F12B7}" sibTransId="{A4A29EFF-FA42-4038-9DEF-7761C6EA287A}"/>
    <dgm:cxn modelId="{32A76C80-C368-4277-8E50-42785B9FDFAF}" type="presOf" srcId="{70056856-8EFE-4C59-84CE-F5A23EE0E63D}" destId="{5675D0B8-637A-445C-964D-7E11C51FDB01}" srcOrd="0" destOrd="0" presId="urn:microsoft.com/office/officeart/2009/3/layout/HorizontalOrganizationChart"/>
    <dgm:cxn modelId="{87A86888-78C1-412B-878D-DFE865EA6295}" type="presOf" srcId="{DFC0BF8F-7F27-42D8-835C-4ACBBB37C702}" destId="{DB60ED9C-7C7B-4DCC-8734-2DF3C68B84CF}" srcOrd="0" destOrd="0" presId="urn:microsoft.com/office/officeart/2009/3/layout/HorizontalOrganizationChart"/>
    <dgm:cxn modelId="{AE56238C-B3F6-49B9-A4EA-FFB125E679C8}" type="presOf" srcId="{486FD0E0-727F-497F-99FA-9506D27C7870}" destId="{EA805CB3-B395-4CF4-B6E7-7D08918F2C6D}" srcOrd="0" destOrd="0" presId="urn:microsoft.com/office/officeart/2009/3/layout/HorizontalOrganizationChart"/>
    <dgm:cxn modelId="{2A0957A0-3C22-4F84-BECE-14D5356BC016}" type="presOf" srcId="{33E0AAC6-C796-414A-8334-6A3ADBE6318A}" destId="{0B3FFBDC-FF01-4DA9-A7EF-EF4C55B0D087}" srcOrd="0" destOrd="0" presId="urn:microsoft.com/office/officeart/2009/3/layout/HorizontalOrganizationChart"/>
    <dgm:cxn modelId="{674997A1-EDFA-4932-916B-C0545E6A31B1}" type="presOf" srcId="{E08CADFA-92DE-4408-9254-4AE191F8008D}" destId="{31916AB0-E759-41E0-B286-3AA8DDBFCDDF}" srcOrd="1" destOrd="0" presId="urn:microsoft.com/office/officeart/2009/3/layout/HorizontalOrganizationChart"/>
    <dgm:cxn modelId="{FB63C5A8-7BF7-4953-8C21-FFEC94C5356F}" type="presOf" srcId="{4DD96BCA-0983-4DD4-9BDB-F1E2049B4E96}" destId="{FA4E1971-B78B-473C-9CFD-6346DB4D35B6}" srcOrd="1" destOrd="0" presId="urn:microsoft.com/office/officeart/2009/3/layout/HorizontalOrganizationChart"/>
    <dgm:cxn modelId="{86D44BB5-3CEF-4A3D-9DE3-0299A8BB7D31}" srcId="{DA25223C-D6FF-4943-B748-0728E5815170}" destId="{366BA929-65EA-4776-B88A-C84D2A3CEAA4}" srcOrd="0" destOrd="0" parTransId="{CAF5EF76-3120-4DFD-B64C-FB09C711F125}" sibTransId="{7CEB6A5A-BD5B-4F4D-A395-A7192770E380}"/>
    <dgm:cxn modelId="{BBCCA2B6-0C8B-46BB-B536-A9C234262061}" type="presOf" srcId="{CAF5EF76-3120-4DFD-B64C-FB09C711F125}" destId="{628B575C-4E91-4AF0-94E0-5503B4824ACA}" srcOrd="0" destOrd="0" presId="urn:microsoft.com/office/officeart/2009/3/layout/HorizontalOrganizationChart"/>
    <dgm:cxn modelId="{6BBAEBC8-FE8F-4C02-A198-6144D6F91D1A}" type="presOf" srcId="{4D357661-A8D0-49EC-A462-27DAAE652B75}" destId="{393FD3A4-964D-47D9-9EAF-2E08ADC56AC7}" srcOrd="0" destOrd="0" presId="urn:microsoft.com/office/officeart/2009/3/layout/HorizontalOrganizationChart"/>
    <dgm:cxn modelId="{3B616ECE-95BD-40BC-A96F-137137C3AD77}" type="presOf" srcId="{4D357661-A8D0-49EC-A462-27DAAE652B75}" destId="{5DEB5E41-DD8A-41D0-A84A-3584A576D74A}" srcOrd="1" destOrd="0" presId="urn:microsoft.com/office/officeart/2009/3/layout/HorizontalOrganizationChart"/>
    <dgm:cxn modelId="{13607BD1-A40D-4D3E-9A08-C50D6ED41205}" srcId="{DA25223C-D6FF-4943-B748-0728E5815170}" destId="{6695F490-4C0C-4482-A19D-EFE4F78E14AB}" srcOrd="2" destOrd="0" parTransId="{5892B066-DFF7-466C-B2E5-74932692B95B}" sibTransId="{2B48A084-6FA2-4D7B-B76A-468FD93F6CBE}"/>
    <dgm:cxn modelId="{49AEB9D1-D9FA-493D-9195-D27C1043F092}" type="presOf" srcId="{366BA929-65EA-4776-B88A-C84D2A3CEAA4}" destId="{44026FA7-20D0-4B67-B6AE-D4AAE61D3CF3}" srcOrd="0" destOrd="0" presId="urn:microsoft.com/office/officeart/2009/3/layout/HorizontalOrganizationChart"/>
    <dgm:cxn modelId="{5B7DD0D9-7ED4-45CC-970E-E444AE20741E}" srcId="{1E504C38-A101-44DD-BC75-233F89158DDA}" destId="{19D45C86-0ADF-409F-88D4-60F25D08B1AA}" srcOrd="0" destOrd="0" parTransId="{486FD0E0-727F-497F-99FA-9506D27C7870}" sibTransId="{A7F3A466-547D-4A48-BA2F-F5C5100437EA}"/>
    <dgm:cxn modelId="{E46912DA-B9DA-48F1-A6BD-2C30D1192A67}" srcId="{4D72A9E0-D498-43A5-8E1C-7599F6A6D4FF}" destId="{DA25223C-D6FF-4943-B748-0728E5815170}" srcOrd="0" destOrd="0" parTransId="{1D182982-0CCF-4195-8172-7FDA99A4EF67}" sibTransId="{477661AB-04FB-4396-8763-BB6FD5FFDD47}"/>
    <dgm:cxn modelId="{0209FEEB-8B05-40E9-B399-8617B5E25802}" type="presOf" srcId="{19D45C86-0ADF-409F-88D4-60F25D08B1AA}" destId="{FFB192DC-BE8F-4A36-A95F-7EE9ACA292E3}" srcOrd="0" destOrd="0" presId="urn:microsoft.com/office/officeart/2009/3/layout/HorizontalOrganizationChart"/>
    <dgm:cxn modelId="{72DB75F6-3FDB-448C-9A02-4B5E6F6DB19A}" type="presOf" srcId="{5892B066-DFF7-466C-B2E5-74932692B95B}" destId="{97A03591-5D69-400F-96C6-3C07E67236EF}" srcOrd="0" destOrd="0" presId="urn:microsoft.com/office/officeart/2009/3/layout/HorizontalOrganizationChart"/>
    <dgm:cxn modelId="{5BC793F8-2ECB-4DA2-AA20-A50D4B12C709}" type="presOf" srcId="{1570B815-C3E3-4A74-A49F-2F439EB595AC}" destId="{26C0AA52-08FC-432D-87AA-242B1913A66D}" srcOrd="1" destOrd="0" presId="urn:microsoft.com/office/officeart/2009/3/layout/HorizontalOrganizationChart"/>
    <dgm:cxn modelId="{08EE28FA-EFDA-4295-A24D-8CDDD9C599B8}" type="presOf" srcId="{1E504C38-A101-44DD-BC75-233F89158DDA}" destId="{EC65042A-894E-4F45-A2BF-C78A2CB70AF1}" srcOrd="0" destOrd="0" presId="urn:microsoft.com/office/officeart/2009/3/layout/HorizontalOrganizationChart"/>
    <dgm:cxn modelId="{F0A52BFC-9BFF-4D8E-B502-A9D7E801A7F3}" type="presOf" srcId="{DA25223C-D6FF-4943-B748-0728E5815170}" destId="{D379D424-C9BB-4197-A026-28D86D3A7DAA}" srcOrd="1" destOrd="0" presId="urn:microsoft.com/office/officeart/2009/3/layout/HorizontalOrganizationChart"/>
    <dgm:cxn modelId="{30DB23FD-8999-489C-8F0D-F9E7FAC2619E}" srcId="{6695F490-4C0C-4482-A19D-EFE4F78E14AB}" destId="{4D357661-A8D0-49EC-A462-27DAAE652B75}" srcOrd="0" destOrd="0" parTransId="{72E662D1-1EAA-4A55-9CA2-1CC37A47A033}" sibTransId="{D97A7A86-89B2-4F3B-81D5-B0D47677BA3D}"/>
    <dgm:cxn modelId="{485DC59C-9EFE-46FF-A5E5-42805F4355DF}" type="presParOf" srcId="{D45A9C73-0EC7-4ABE-A96D-AD833EB73791}" destId="{96C32995-F9F2-40CD-AEEF-1749CDB527E0}" srcOrd="0" destOrd="0" presId="urn:microsoft.com/office/officeart/2009/3/layout/HorizontalOrganizationChart"/>
    <dgm:cxn modelId="{58C4F4DC-4596-406C-9C54-B55D9DA45B17}" type="presParOf" srcId="{96C32995-F9F2-40CD-AEEF-1749CDB527E0}" destId="{6FD53581-07A0-422B-AEE3-693EEC3A7333}" srcOrd="0" destOrd="0" presId="urn:microsoft.com/office/officeart/2009/3/layout/HorizontalOrganizationChart"/>
    <dgm:cxn modelId="{BC485373-E171-4D27-A7D7-3EF6562A312D}" type="presParOf" srcId="{6FD53581-07A0-422B-AEE3-693EEC3A7333}" destId="{241929A3-CBB9-466B-841D-2E5695B7E1FC}" srcOrd="0" destOrd="0" presId="urn:microsoft.com/office/officeart/2009/3/layout/HorizontalOrganizationChart"/>
    <dgm:cxn modelId="{312285AD-349E-4993-B60F-86B33FEE1E25}" type="presParOf" srcId="{6FD53581-07A0-422B-AEE3-693EEC3A7333}" destId="{D379D424-C9BB-4197-A026-28D86D3A7DAA}" srcOrd="1" destOrd="0" presId="urn:microsoft.com/office/officeart/2009/3/layout/HorizontalOrganizationChart"/>
    <dgm:cxn modelId="{38A63BA0-5D35-432D-9F7D-7EC20F768254}" type="presParOf" srcId="{96C32995-F9F2-40CD-AEEF-1749CDB527E0}" destId="{60C598D2-6A76-4453-8318-390A12FD9CA9}" srcOrd="1" destOrd="0" presId="urn:microsoft.com/office/officeart/2009/3/layout/HorizontalOrganizationChart"/>
    <dgm:cxn modelId="{F7F0F524-DE24-49F2-B335-757492E1FD5E}" type="presParOf" srcId="{60C598D2-6A76-4453-8318-390A12FD9CA9}" destId="{628B575C-4E91-4AF0-94E0-5503B4824ACA}" srcOrd="0" destOrd="0" presId="urn:microsoft.com/office/officeart/2009/3/layout/HorizontalOrganizationChart"/>
    <dgm:cxn modelId="{21B44C47-28E6-45BC-9124-CF0611FA10DC}" type="presParOf" srcId="{60C598D2-6A76-4453-8318-390A12FD9CA9}" destId="{F8D2E594-1156-4BD1-A599-5F3BA63A7BC2}" srcOrd="1" destOrd="0" presId="urn:microsoft.com/office/officeart/2009/3/layout/HorizontalOrganizationChart"/>
    <dgm:cxn modelId="{D5A3A697-2F50-4582-A622-553D6005E8C9}" type="presParOf" srcId="{F8D2E594-1156-4BD1-A599-5F3BA63A7BC2}" destId="{2784B023-4AF9-4D98-8CF2-95ED9F3783C2}" srcOrd="0" destOrd="0" presId="urn:microsoft.com/office/officeart/2009/3/layout/HorizontalOrganizationChart"/>
    <dgm:cxn modelId="{135CADB7-5F1B-4FEC-BB3E-3CBB5151FDC4}" type="presParOf" srcId="{2784B023-4AF9-4D98-8CF2-95ED9F3783C2}" destId="{44026FA7-20D0-4B67-B6AE-D4AAE61D3CF3}" srcOrd="0" destOrd="0" presId="urn:microsoft.com/office/officeart/2009/3/layout/HorizontalOrganizationChart"/>
    <dgm:cxn modelId="{8020DB18-3455-4DA0-A39D-C52BF89EC22A}" type="presParOf" srcId="{2784B023-4AF9-4D98-8CF2-95ED9F3783C2}" destId="{2CC24BB6-79C2-4643-9994-9E904FBB4825}" srcOrd="1" destOrd="0" presId="urn:microsoft.com/office/officeart/2009/3/layout/HorizontalOrganizationChart"/>
    <dgm:cxn modelId="{270516BE-787C-42A4-9879-DD3C737BD0D0}" type="presParOf" srcId="{F8D2E594-1156-4BD1-A599-5F3BA63A7BC2}" destId="{9890BE1C-7D5B-4F24-84AB-66FFEB75CE8F}" srcOrd="1" destOrd="0" presId="urn:microsoft.com/office/officeart/2009/3/layout/HorizontalOrganizationChart"/>
    <dgm:cxn modelId="{F08FCDE7-4725-4092-81C8-0A29131B4666}" type="presParOf" srcId="{F8D2E594-1156-4BD1-A599-5F3BA63A7BC2}" destId="{A81D83B3-C3C0-49E0-95BB-CE500A0F5A99}" srcOrd="2" destOrd="0" presId="urn:microsoft.com/office/officeart/2009/3/layout/HorizontalOrganizationChart"/>
    <dgm:cxn modelId="{CFD054FD-512B-434F-8D1C-5B61F60D1661}" type="presParOf" srcId="{60C598D2-6A76-4453-8318-390A12FD9CA9}" destId="{DF16BDA7-D4BB-46AC-A61B-C9A8FD434C9C}" srcOrd="2" destOrd="0" presId="urn:microsoft.com/office/officeart/2009/3/layout/HorizontalOrganizationChart"/>
    <dgm:cxn modelId="{9BE61408-3DE7-4BA7-A45F-2B47D3B918C5}" type="presParOf" srcId="{60C598D2-6A76-4453-8318-390A12FD9CA9}" destId="{BFB30A4A-851F-4B82-81E4-A221C5D3F182}" srcOrd="3" destOrd="0" presId="urn:microsoft.com/office/officeart/2009/3/layout/HorizontalOrganizationChart"/>
    <dgm:cxn modelId="{BD311CF7-9083-4CF0-B6A9-E919C255EB7E}" type="presParOf" srcId="{BFB30A4A-851F-4B82-81E4-A221C5D3F182}" destId="{DC0AB043-F9C0-4F7B-AFC8-D99406C9B4D3}" srcOrd="0" destOrd="0" presId="urn:microsoft.com/office/officeart/2009/3/layout/HorizontalOrganizationChart"/>
    <dgm:cxn modelId="{499350B0-B375-4CAC-A95A-FDF81FE78C06}" type="presParOf" srcId="{DC0AB043-F9C0-4F7B-AFC8-D99406C9B4D3}" destId="{EC65042A-894E-4F45-A2BF-C78A2CB70AF1}" srcOrd="0" destOrd="0" presId="urn:microsoft.com/office/officeart/2009/3/layout/HorizontalOrganizationChart"/>
    <dgm:cxn modelId="{46FEC6FB-C529-4AC0-846A-BAAA2B709A3A}" type="presParOf" srcId="{DC0AB043-F9C0-4F7B-AFC8-D99406C9B4D3}" destId="{45560866-5A75-485A-9A31-5FF7D4AC042B}" srcOrd="1" destOrd="0" presId="urn:microsoft.com/office/officeart/2009/3/layout/HorizontalOrganizationChart"/>
    <dgm:cxn modelId="{623BB514-7B77-489C-AD7F-B872766A2AD2}" type="presParOf" srcId="{BFB30A4A-851F-4B82-81E4-A221C5D3F182}" destId="{EF50EE30-E1C2-4052-A6B6-4A5921C54E97}" srcOrd="1" destOrd="0" presId="urn:microsoft.com/office/officeart/2009/3/layout/HorizontalOrganizationChart"/>
    <dgm:cxn modelId="{6659EF1A-43B1-472E-877E-D95D6F6D3088}" type="presParOf" srcId="{EF50EE30-E1C2-4052-A6B6-4A5921C54E97}" destId="{EA805CB3-B395-4CF4-B6E7-7D08918F2C6D}" srcOrd="0" destOrd="0" presId="urn:microsoft.com/office/officeart/2009/3/layout/HorizontalOrganizationChart"/>
    <dgm:cxn modelId="{914C4CCC-1DFF-4CAE-A2E8-292D0B5CC127}" type="presParOf" srcId="{EF50EE30-E1C2-4052-A6B6-4A5921C54E97}" destId="{39D724C5-BBD9-457B-B022-DFE5F8F18C9A}" srcOrd="1" destOrd="0" presId="urn:microsoft.com/office/officeart/2009/3/layout/HorizontalOrganizationChart"/>
    <dgm:cxn modelId="{6D191144-8B61-4D49-9C70-7BCFA8E92DBC}" type="presParOf" srcId="{39D724C5-BBD9-457B-B022-DFE5F8F18C9A}" destId="{3F5CE917-B17E-48F6-8922-A72317B51C94}" srcOrd="0" destOrd="0" presId="urn:microsoft.com/office/officeart/2009/3/layout/HorizontalOrganizationChart"/>
    <dgm:cxn modelId="{3013F7A6-78E6-494C-8B9C-7929A4B91FF7}" type="presParOf" srcId="{3F5CE917-B17E-48F6-8922-A72317B51C94}" destId="{FFB192DC-BE8F-4A36-A95F-7EE9ACA292E3}" srcOrd="0" destOrd="0" presId="urn:microsoft.com/office/officeart/2009/3/layout/HorizontalOrganizationChart"/>
    <dgm:cxn modelId="{F7AB6558-1D81-414B-B04D-212712558908}" type="presParOf" srcId="{3F5CE917-B17E-48F6-8922-A72317B51C94}" destId="{5F110B10-72BC-4BAE-88BB-2B6778C7EE3E}" srcOrd="1" destOrd="0" presId="urn:microsoft.com/office/officeart/2009/3/layout/HorizontalOrganizationChart"/>
    <dgm:cxn modelId="{9FDBA061-89C0-4757-A7D5-B45C02560F11}" type="presParOf" srcId="{39D724C5-BBD9-457B-B022-DFE5F8F18C9A}" destId="{2648D860-94B0-4C46-AE98-842FE546D9A0}" srcOrd="1" destOrd="0" presId="urn:microsoft.com/office/officeart/2009/3/layout/HorizontalOrganizationChart"/>
    <dgm:cxn modelId="{6CE60E57-EDBB-4972-B8FA-EBBD19B11370}" type="presParOf" srcId="{39D724C5-BBD9-457B-B022-DFE5F8F18C9A}" destId="{A89FB890-D925-4357-AEAC-941EE1035431}" srcOrd="2" destOrd="0" presId="urn:microsoft.com/office/officeart/2009/3/layout/HorizontalOrganizationChart"/>
    <dgm:cxn modelId="{DA6DEF4F-D151-4377-B566-2A51FAB400B0}" type="presParOf" srcId="{EF50EE30-E1C2-4052-A6B6-4A5921C54E97}" destId="{0B3FFBDC-FF01-4DA9-A7EF-EF4C55B0D087}" srcOrd="2" destOrd="0" presId="urn:microsoft.com/office/officeart/2009/3/layout/HorizontalOrganizationChart"/>
    <dgm:cxn modelId="{DA2B926B-9E46-4FB6-990B-CB49E92ED682}" type="presParOf" srcId="{EF50EE30-E1C2-4052-A6B6-4A5921C54E97}" destId="{671A8DFD-5122-43B0-8399-92D17D978018}" srcOrd="3" destOrd="0" presId="urn:microsoft.com/office/officeart/2009/3/layout/HorizontalOrganizationChart"/>
    <dgm:cxn modelId="{5A76711F-8C1F-4BA9-818F-8E12BBB093E7}" type="presParOf" srcId="{671A8DFD-5122-43B0-8399-92D17D978018}" destId="{A0C8E2BE-D264-4A1B-ADBE-241885CEE673}" srcOrd="0" destOrd="0" presId="urn:microsoft.com/office/officeart/2009/3/layout/HorizontalOrganizationChart"/>
    <dgm:cxn modelId="{661F22DD-98AE-40C8-B367-8B35B0D39F60}" type="presParOf" srcId="{A0C8E2BE-D264-4A1B-ADBE-241885CEE673}" destId="{D9F9AC6C-EAE8-4101-8B4C-5CD5411E6E54}" srcOrd="0" destOrd="0" presId="urn:microsoft.com/office/officeart/2009/3/layout/HorizontalOrganizationChart"/>
    <dgm:cxn modelId="{BBF7310A-D767-4C06-A969-61AE25FDA23F}" type="presParOf" srcId="{A0C8E2BE-D264-4A1B-ADBE-241885CEE673}" destId="{FA4E1971-B78B-473C-9CFD-6346DB4D35B6}" srcOrd="1" destOrd="0" presId="urn:microsoft.com/office/officeart/2009/3/layout/HorizontalOrganizationChart"/>
    <dgm:cxn modelId="{87C645F8-1012-4FCC-A041-13C7135C8E89}" type="presParOf" srcId="{671A8DFD-5122-43B0-8399-92D17D978018}" destId="{AB1701A1-A4F2-4BF3-A57B-D9153FCB7CEF}" srcOrd="1" destOrd="0" presId="urn:microsoft.com/office/officeart/2009/3/layout/HorizontalOrganizationChart"/>
    <dgm:cxn modelId="{012F276C-3A97-4768-A4C6-7F255E8355F8}" type="presParOf" srcId="{671A8DFD-5122-43B0-8399-92D17D978018}" destId="{109006A7-8368-4644-9ED8-5729AB440047}" srcOrd="2" destOrd="0" presId="urn:microsoft.com/office/officeart/2009/3/layout/HorizontalOrganizationChart"/>
    <dgm:cxn modelId="{7B959414-3E7A-49E2-87C6-BEACC1BE6126}" type="presParOf" srcId="{BFB30A4A-851F-4B82-81E4-A221C5D3F182}" destId="{75827017-7AAC-4A6A-8F0C-C4DB733EE557}" srcOrd="2" destOrd="0" presId="urn:microsoft.com/office/officeart/2009/3/layout/HorizontalOrganizationChart"/>
    <dgm:cxn modelId="{2402888A-BE30-4CB3-91CC-53025EBD6834}" type="presParOf" srcId="{60C598D2-6A76-4453-8318-390A12FD9CA9}" destId="{97A03591-5D69-400F-96C6-3C07E67236EF}" srcOrd="4" destOrd="0" presId="urn:microsoft.com/office/officeart/2009/3/layout/HorizontalOrganizationChart"/>
    <dgm:cxn modelId="{E8B2602A-C075-41F1-803B-A4F94EDE1C46}" type="presParOf" srcId="{60C598D2-6A76-4453-8318-390A12FD9CA9}" destId="{E36C2245-D08F-4EEA-BCF7-381B68F1F24B}" srcOrd="5" destOrd="0" presId="urn:microsoft.com/office/officeart/2009/3/layout/HorizontalOrganizationChart"/>
    <dgm:cxn modelId="{F3A7815F-A692-45F9-9CB5-915C8172D429}" type="presParOf" srcId="{E36C2245-D08F-4EEA-BCF7-381B68F1F24B}" destId="{E3766740-B639-4009-BE61-4F76000D5F5B}" srcOrd="0" destOrd="0" presId="urn:microsoft.com/office/officeart/2009/3/layout/HorizontalOrganizationChart"/>
    <dgm:cxn modelId="{7052310D-DA58-416A-ABBB-B72F0BF4EA70}" type="presParOf" srcId="{E3766740-B639-4009-BE61-4F76000D5F5B}" destId="{B3AC0AD4-E9DA-4B00-AA77-BCDB6A547187}" srcOrd="0" destOrd="0" presId="urn:microsoft.com/office/officeart/2009/3/layout/HorizontalOrganizationChart"/>
    <dgm:cxn modelId="{4B5F34D1-96E2-4F9E-A918-2AAD3F1C8EBA}" type="presParOf" srcId="{E3766740-B639-4009-BE61-4F76000D5F5B}" destId="{6910F672-9DF1-4256-B607-E54658AEA2CF}" srcOrd="1" destOrd="0" presId="urn:microsoft.com/office/officeart/2009/3/layout/HorizontalOrganizationChart"/>
    <dgm:cxn modelId="{F2395A9E-85B1-42F1-A602-856BD7C18C1B}" type="presParOf" srcId="{E36C2245-D08F-4EEA-BCF7-381B68F1F24B}" destId="{4CF395D4-0ED1-4470-BB49-7D21540C2CAA}" srcOrd="1" destOrd="0" presId="urn:microsoft.com/office/officeart/2009/3/layout/HorizontalOrganizationChart"/>
    <dgm:cxn modelId="{BEA978B9-247C-4208-9AC9-C43293B5FF09}" type="presParOf" srcId="{4CF395D4-0ED1-4470-BB49-7D21540C2CAA}" destId="{CDE5802A-CF99-4C6D-ACCA-B55088E01495}" srcOrd="0" destOrd="0" presId="urn:microsoft.com/office/officeart/2009/3/layout/HorizontalOrganizationChart"/>
    <dgm:cxn modelId="{56EAA3D6-E8C0-4291-952E-C7DED3968527}" type="presParOf" srcId="{4CF395D4-0ED1-4470-BB49-7D21540C2CAA}" destId="{EDD498E6-A51E-4D57-ADC7-6DEC60725B8E}" srcOrd="1" destOrd="0" presId="urn:microsoft.com/office/officeart/2009/3/layout/HorizontalOrganizationChart"/>
    <dgm:cxn modelId="{72CC6BA7-D043-4EAF-85DF-5ABAE75877F0}" type="presParOf" srcId="{EDD498E6-A51E-4D57-ADC7-6DEC60725B8E}" destId="{97A26237-C7A2-4AEC-A69C-0541834001FB}" srcOrd="0" destOrd="0" presId="urn:microsoft.com/office/officeart/2009/3/layout/HorizontalOrganizationChart"/>
    <dgm:cxn modelId="{B429A38D-2423-46B1-BE04-2CC2C89D153F}" type="presParOf" srcId="{97A26237-C7A2-4AEC-A69C-0541834001FB}" destId="{393FD3A4-964D-47D9-9EAF-2E08ADC56AC7}" srcOrd="0" destOrd="0" presId="urn:microsoft.com/office/officeart/2009/3/layout/HorizontalOrganizationChart"/>
    <dgm:cxn modelId="{02E20F39-E0F6-4632-A632-13365A36DECD}" type="presParOf" srcId="{97A26237-C7A2-4AEC-A69C-0541834001FB}" destId="{5DEB5E41-DD8A-41D0-A84A-3584A576D74A}" srcOrd="1" destOrd="0" presId="urn:microsoft.com/office/officeart/2009/3/layout/HorizontalOrganizationChart"/>
    <dgm:cxn modelId="{291DABEC-CEEA-49FC-98E0-112001485A12}" type="presParOf" srcId="{EDD498E6-A51E-4D57-ADC7-6DEC60725B8E}" destId="{D9BB4427-9EDB-4FD3-9412-5F9BB8766B01}" srcOrd="1" destOrd="0" presId="urn:microsoft.com/office/officeart/2009/3/layout/HorizontalOrganizationChart"/>
    <dgm:cxn modelId="{6A51E2AF-F0FB-43E1-9DFE-79A57D0D9B07}" type="presParOf" srcId="{EDD498E6-A51E-4D57-ADC7-6DEC60725B8E}" destId="{F9237026-1E38-4ACA-84AE-2216FDA31175}" srcOrd="2" destOrd="0" presId="urn:microsoft.com/office/officeart/2009/3/layout/HorizontalOrganizationChart"/>
    <dgm:cxn modelId="{7028AF6A-48E7-4F49-B32D-6A6E37914C5F}" type="presParOf" srcId="{E36C2245-D08F-4EEA-BCF7-381B68F1F24B}" destId="{8C6EB4CE-354E-408E-97DE-12E3689AE4EE}" srcOrd="2" destOrd="0" presId="urn:microsoft.com/office/officeart/2009/3/layout/HorizontalOrganizationChart"/>
    <dgm:cxn modelId="{A966FD49-FA0F-47AE-9E84-6BA389ECC751}" type="presParOf" srcId="{60C598D2-6A76-4453-8318-390A12FD9CA9}" destId="{DD98EA81-47CA-4F7E-BD0E-9C504C2BCFF1}" srcOrd="6" destOrd="0" presId="urn:microsoft.com/office/officeart/2009/3/layout/HorizontalOrganizationChart"/>
    <dgm:cxn modelId="{853E7C1D-4864-4114-8BF5-11D5F2143A26}" type="presParOf" srcId="{60C598D2-6A76-4453-8318-390A12FD9CA9}" destId="{5CF7878B-4D28-4485-ADC1-1E0BCC59534A}" srcOrd="7" destOrd="0" presId="urn:microsoft.com/office/officeart/2009/3/layout/HorizontalOrganizationChart"/>
    <dgm:cxn modelId="{A4440180-9DCC-49E5-94E0-365F1E55803C}" type="presParOf" srcId="{5CF7878B-4D28-4485-ADC1-1E0BCC59534A}" destId="{B875F715-4BF9-4768-AB48-0E5C46C13806}" srcOrd="0" destOrd="0" presId="urn:microsoft.com/office/officeart/2009/3/layout/HorizontalOrganizationChart"/>
    <dgm:cxn modelId="{2B10686D-3113-48A3-AB78-9CAC9A1D6E66}" type="presParOf" srcId="{B875F715-4BF9-4768-AB48-0E5C46C13806}" destId="{5F1D8684-59CB-4667-9EEC-A97C6916EC4F}" srcOrd="0" destOrd="0" presId="urn:microsoft.com/office/officeart/2009/3/layout/HorizontalOrganizationChart"/>
    <dgm:cxn modelId="{4FF82C43-44B1-408A-8433-E10C08E378B4}" type="presParOf" srcId="{B875F715-4BF9-4768-AB48-0E5C46C13806}" destId="{31916AB0-E759-41E0-B286-3AA8DDBFCDDF}" srcOrd="1" destOrd="0" presId="urn:microsoft.com/office/officeart/2009/3/layout/HorizontalOrganizationChart"/>
    <dgm:cxn modelId="{6FB06F3F-C747-4827-8D83-EA75169E4EFD}" type="presParOf" srcId="{5CF7878B-4D28-4485-ADC1-1E0BCC59534A}" destId="{DC317129-5B1D-409A-BF96-34F81262223A}" srcOrd="1" destOrd="0" presId="urn:microsoft.com/office/officeart/2009/3/layout/HorizontalOrganizationChart"/>
    <dgm:cxn modelId="{B312B9E2-0538-4315-8021-0824A29C49BF}" type="presParOf" srcId="{DC317129-5B1D-409A-BF96-34F81262223A}" destId="{06E024E8-CF21-4AAF-B80E-22AD70759239}" srcOrd="0" destOrd="0" presId="urn:microsoft.com/office/officeart/2009/3/layout/HorizontalOrganizationChart"/>
    <dgm:cxn modelId="{F522FF6E-72F0-4140-A696-5AC10335DEB7}" type="presParOf" srcId="{DC317129-5B1D-409A-BF96-34F81262223A}" destId="{32133D76-8B28-4E42-8A03-4F7A17D13ED5}" srcOrd="1" destOrd="0" presId="urn:microsoft.com/office/officeart/2009/3/layout/HorizontalOrganizationChart"/>
    <dgm:cxn modelId="{F6D9039B-1577-4A7D-AB15-E3A3D91B74C4}" type="presParOf" srcId="{32133D76-8B28-4E42-8A03-4F7A17D13ED5}" destId="{681909A0-98B2-4685-8A63-4876709302BB}" srcOrd="0" destOrd="0" presId="urn:microsoft.com/office/officeart/2009/3/layout/HorizontalOrganizationChart"/>
    <dgm:cxn modelId="{2AD6D531-9CFB-4207-8D7E-A77CF6D7F64B}" type="presParOf" srcId="{681909A0-98B2-4685-8A63-4876709302BB}" destId="{5675D0B8-637A-445C-964D-7E11C51FDB01}" srcOrd="0" destOrd="0" presId="urn:microsoft.com/office/officeart/2009/3/layout/HorizontalOrganizationChart"/>
    <dgm:cxn modelId="{BC1F061A-EABB-454E-9085-A35F13724F0C}" type="presParOf" srcId="{681909A0-98B2-4685-8A63-4876709302BB}" destId="{BFC5C9AF-F11A-4680-96A1-BE3538CFEA37}" srcOrd="1" destOrd="0" presId="urn:microsoft.com/office/officeart/2009/3/layout/HorizontalOrganizationChart"/>
    <dgm:cxn modelId="{32919349-9EFF-4399-8313-A22BD77BD227}" type="presParOf" srcId="{32133D76-8B28-4E42-8A03-4F7A17D13ED5}" destId="{19D62C4C-869C-4C37-BFF1-2883943B83C5}" srcOrd="1" destOrd="0" presId="urn:microsoft.com/office/officeart/2009/3/layout/HorizontalOrganizationChart"/>
    <dgm:cxn modelId="{C580FFDE-B3D5-4BCF-AB9C-3E39EDFF50BD}" type="presParOf" srcId="{32133D76-8B28-4E42-8A03-4F7A17D13ED5}" destId="{00033C83-23CD-479A-BA02-4FAF0794C5F1}" srcOrd="2" destOrd="0" presId="urn:microsoft.com/office/officeart/2009/3/layout/HorizontalOrganizationChart"/>
    <dgm:cxn modelId="{6E55BB9F-EC8C-4338-894F-FC92C79BCB47}" type="presParOf" srcId="{5CF7878B-4D28-4485-ADC1-1E0BCC59534A}" destId="{D833EADA-221F-4A26-A273-1E36AD7D267C}" srcOrd="2" destOrd="0" presId="urn:microsoft.com/office/officeart/2009/3/layout/HorizontalOrganizationChart"/>
    <dgm:cxn modelId="{20EA5FAB-0702-449C-BD1A-79B4DC7A3AB2}" type="presParOf" srcId="{60C598D2-6A76-4453-8318-390A12FD9CA9}" destId="{DB60ED9C-7C7B-4DCC-8734-2DF3C68B84CF}" srcOrd="8" destOrd="0" presId="urn:microsoft.com/office/officeart/2009/3/layout/HorizontalOrganizationChart"/>
    <dgm:cxn modelId="{35F0F295-29F5-4C86-BBEF-AEF72004FB36}" type="presParOf" srcId="{60C598D2-6A76-4453-8318-390A12FD9CA9}" destId="{88488598-97F0-4D00-933A-68B364110FDA}" srcOrd="9" destOrd="0" presId="urn:microsoft.com/office/officeart/2009/3/layout/HorizontalOrganizationChart"/>
    <dgm:cxn modelId="{27514D4E-F477-488D-AC94-D4E623D0A186}" type="presParOf" srcId="{88488598-97F0-4D00-933A-68B364110FDA}" destId="{F483DC93-A5CD-4423-8ECC-B2F0E9A49490}" srcOrd="0" destOrd="0" presId="urn:microsoft.com/office/officeart/2009/3/layout/HorizontalOrganizationChart"/>
    <dgm:cxn modelId="{13BAF277-E867-41D0-8DEC-DB93477E7D53}" type="presParOf" srcId="{F483DC93-A5CD-4423-8ECC-B2F0E9A49490}" destId="{D5FEA4EC-9AB7-4CE8-B23B-08D5D3AD1F90}" srcOrd="0" destOrd="0" presId="urn:microsoft.com/office/officeart/2009/3/layout/HorizontalOrganizationChart"/>
    <dgm:cxn modelId="{A8021BB6-1804-471D-BD7E-297B59279B58}" type="presParOf" srcId="{F483DC93-A5CD-4423-8ECC-B2F0E9A49490}" destId="{26C0AA52-08FC-432D-87AA-242B1913A66D}" srcOrd="1" destOrd="0" presId="urn:microsoft.com/office/officeart/2009/3/layout/HorizontalOrganizationChart"/>
    <dgm:cxn modelId="{951BBAE9-76A0-4A73-B8E1-C039EF4A7451}" type="presParOf" srcId="{88488598-97F0-4D00-933A-68B364110FDA}" destId="{93B48FF5-A75F-432E-ADE9-E7EC1C0280D3}" srcOrd="1" destOrd="0" presId="urn:microsoft.com/office/officeart/2009/3/layout/HorizontalOrganizationChart"/>
    <dgm:cxn modelId="{FEE20274-9C82-4DB0-BCEB-291C398AA6CA}" type="presParOf" srcId="{93B48FF5-A75F-432E-ADE9-E7EC1C0280D3}" destId="{F89E6112-FCCC-4CA9-BFD7-CAB607D029DB}" srcOrd="0" destOrd="0" presId="urn:microsoft.com/office/officeart/2009/3/layout/HorizontalOrganizationChart"/>
    <dgm:cxn modelId="{965AA149-1FDF-4F06-9737-2F91BE659AD2}" type="presParOf" srcId="{93B48FF5-A75F-432E-ADE9-E7EC1C0280D3}" destId="{D5214615-6E39-45B2-A237-15D8E6E88195}" srcOrd="1" destOrd="0" presId="urn:microsoft.com/office/officeart/2009/3/layout/HorizontalOrganizationChart"/>
    <dgm:cxn modelId="{8561FF0C-A571-4FF9-B46A-8180A080B459}" type="presParOf" srcId="{D5214615-6E39-45B2-A237-15D8E6E88195}" destId="{98F38DB4-0084-4CF8-9165-C670467A8615}" srcOrd="0" destOrd="0" presId="urn:microsoft.com/office/officeart/2009/3/layout/HorizontalOrganizationChart"/>
    <dgm:cxn modelId="{8E07116A-F66D-46EE-952F-9E6633F22C25}" type="presParOf" srcId="{98F38DB4-0084-4CF8-9165-C670467A8615}" destId="{BE74279D-40F0-48A7-AB4D-166FC11B1E67}" srcOrd="0" destOrd="0" presId="urn:microsoft.com/office/officeart/2009/3/layout/HorizontalOrganizationChart"/>
    <dgm:cxn modelId="{1FA8BB77-ED90-4118-8AC0-4ACAE275B8AC}" type="presParOf" srcId="{98F38DB4-0084-4CF8-9165-C670467A8615}" destId="{98F2189E-A644-41B0-B1D1-E8CF2A7BCEC2}" srcOrd="1" destOrd="0" presId="urn:microsoft.com/office/officeart/2009/3/layout/HorizontalOrganizationChart"/>
    <dgm:cxn modelId="{4D196C71-9CA6-412A-81C0-3D51E82FB5A8}" type="presParOf" srcId="{D5214615-6E39-45B2-A237-15D8E6E88195}" destId="{F349FFFE-71EB-43D3-A43B-4AA71BC53DCD}" srcOrd="1" destOrd="0" presId="urn:microsoft.com/office/officeart/2009/3/layout/HorizontalOrganizationChart"/>
    <dgm:cxn modelId="{BC536C6D-1E63-41A9-8076-8B8869860761}" type="presParOf" srcId="{D5214615-6E39-45B2-A237-15D8E6E88195}" destId="{097E5EB9-DA40-4FB3-9DD0-D07A474F8AAD}" srcOrd="2" destOrd="0" presId="urn:microsoft.com/office/officeart/2009/3/layout/HorizontalOrganizationChart"/>
    <dgm:cxn modelId="{D8D460B5-90C1-49E0-9A30-09CC58BACBFC}" type="presParOf" srcId="{88488598-97F0-4D00-933A-68B364110FDA}" destId="{6BFB01EA-3C28-4074-93D0-A985B106DF66}" srcOrd="2" destOrd="0" presId="urn:microsoft.com/office/officeart/2009/3/layout/HorizontalOrganizationChart"/>
    <dgm:cxn modelId="{4528CA73-FDA8-463B-A48D-07A6A60E8F52}" type="presParOf" srcId="{96C32995-F9F2-40CD-AEEF-1749CDB527E0}" destId="{77DCAC0D-4F84-4950-90E7-0078814F1783}" srcOrd="2" destOrd="0" presId="urn:microsoft.com/office/officeart/2009/3/layout/HorizontalOrganizationChart"/>
  </dgm:cxnLst>
  <dgm:bg>
    <a:noFill/>
    <a:effectLst>
      <a:softEdge rad="31750"/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EB258-9F0F-4040-9FB6-74BDD17F0185}">
      <dsp:nvSpPr>
        <dsp:cNvPr id="0" name=""/>
        <dsp:cNvSpPr/>
      </dsp:nvSpPr>
      <dsp:spPr>
        <a:xfrm rot="5400000">
          <a:off x="-387218" y="392267"/>
          <a:ext cx="2581457" cy="1807020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b="1" kern="1200" dirty="0"/>
            <a:t>Electron</a:t>
          </a:r>
        </a:p>
      </dsp:txBody>
      <dsp:txXfrm rot="-5400000">
        <a:off x="1" y="908558"/>
        <a:ext cx="1807020" cy="774437"/>
      </dsp:txXfrm>
    </dsp:sp>
    <dsp:sp modelId="{E4465394-520D-4C72-9987-F96607BFE6E3}">
      <dsp:nvSpPr>
        <dsp:cNvPr id="0" name=""/>
        <dsp:cNvSpPr/>
      </dsp:nvSpPr>
      <dsp:spPr>
        <a:xfrm rot="5400000">
          <a:off x="5930077" y="-4120532"/>
          <a:ext cx="1677947" cy="99240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600" b="0" kern="1200" cap="none" spc="0" dirty="0">
              <a:ln w="0"/>
              <a:effectLst/>
            </a:rPr>
            <a:t>Mass=9.1 X 10 </a:t>
          </a:r>
          <a:r>
            <a:rPr lang="en-IN" sz="3600" b="0" kern="1200" cap="none" spc="0" baseline="30000" dirty="0">
              <a:ln w="0"/>
              <a:effectLst/>
            </a:rPr>
            <a:t>-31</a:t>
          </a:r>
          <a:r>
            <a:rPr lang="en-IN" sz="3600" b="0" kern="1200" cap="none" spc="0" dirty="0">
              <a:ln w="0"/>
              <a:effectLst/>
            </a:rPr>
            <a:t> Kg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600" b="0" kern="1200" cap="none" spc="0" dirty="0">
              <a:ln w="0"/>
              <a:effectLst/>
            </a:rPr>
            <a:t>Charge = -1.6 X 10</a:t>
          </a:r>
          <a:r>
            <a:rPr lang="en-IN" sz="3600" b="0" kern="1200" cap="none" spc="0" baseline="30000" dirty="0">
              <a:ln w="0"/>
              <a:effectLst/>
            </a:rPr>
            <a:t> -19</a:t>
          </a:r>
          <a:r>
            <a:rPr lang="en-IN" sz="3600" b="0" kern="1200" cap="none" spc="0" dirty="0">
              <a:ln w="0"/>
              <a:effectLst/>
            </a:rPr>
            <a:t> C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600" b="0" kern="1200" cap="none" spc="0" dirty="0">
              <a:ln w="0"/>
              <a:effectLst/>
            </a:rPr>
            <a:t>etc</a:t>
          </a:r>
        </a:p>
      </dsp:txBody>
      <dsp:txXfrm rot="-5400000">
        <a:off x="1807020" y="84436"/>
        <a:ext cx="9842151" cy="15141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EEAD2C-CCE0-4FE6-8304-82D60F094E02}">
      <dsp:nvSpPr>
        <dsp:cNvPr id="0" name=""/>
        <dsp:cNvSpPr/>
      </dsp:nvSpPr>
      <dsp:spPr>
        <a:xfrm rot="5400000">
          <a:off x="-387218" y="389743"/>
          <a:ext cx="2581457" cy="1807020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400" b="1" kern="1200"/>
            <a:t>Proton</a:t>
          </a:r>
          <a:endParaRPr lang="en-IN" sz="4400" b="1" kern="1200" dirty="0"/>
        </a:p>
      </dsp:txBody>
      <dsp:txXfrm rot="-5400000">
        <a:off x="1" y="906034"/>
        <a:ext cx="1807020" cy="774437"/>
      </dsp:txXfrm>
    </dsp:sp>
    <dsp:sp modelId="{1E6DFC1A-6703-46D1-BD6A-9D40BE12BBA7}">
      <dsp:nvSpPr>
        <dsp:cNvPr id="0" name=""/>
        <dsp:cNvSpPr/>
      </dsp:nvSpPr>
      <dsp:spPr>
        <a:xfrm rot="5400000">
          <a:off x="5930077" y="-4120532"/>
          <a:ext cx="1677947" cy="99240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600" b="0" kern="1200" cap="none" spc="0">
              <a:ln w="0"/>
              <a:effectLst/>
            </a:rPr>
            <a:t>Mass=1.632 X 10 </a:t>
          </a:r>
          <a:r>
            <a:rPr lang="en-IN" sz="3600" b="0" kern="1200" cap="none" spc="0" baseline="30000">
              <a:ln w="0"/>
              <a:effectLst/>
            </a:rPr>
            <a:t>-27</a:t>
          </a:r>
          <a:r>
            <a:rPr lang="en-IN" sz="3600" b="0" kern="1200" cap="none" spc="0">
              <a:ln w="0"/>
              <a:effectLst/>
            </a:rPr>
            <a:t> Kg</a:t>
          </a:r>
          <a:endParaRPr lang="en-IN" sz="3600" b="0" kern="1200" cap="none" spc="0" dirty="0">
            <a:ln w="0"/>
            <a:effectLst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600" b="0" kern="1200" cap="none" spc="0">
              <a:ln w="0"/>
              <a:effectLst/>
            </a:rPr>
            <a:t>Charge = 1.6 X 10</a:t>
          </a:r>
          <a:r>
            <a:rPr lang="en-IN" sz="3600" b="0" kern="1200" cap="none" spc="0" baseline="30000">
              <a:ln w="0"/>
              <a:effectLst/>
            </a:rPr>
            <a:t> -19</a:t>
          </a:r>
          <a:r>
            <a:rPr lang="en-IN" sz="3600" b="0" kern="1200" cap="none" spc="0">
              <a:ln w="0"/>
              <a:effectLst/>
            </a:rPr>
            <a:t> C</a:t>
          </a:r>
          <a:endParaRPr lang="en-IN" sz="3600" b="0" kern="1200" cap="none" spc="0" dirty="0">
            <a:ln w="0"/>
            <a:effectLst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3600" b="0" kern="1200" cap="none" spc="0">
              <a:ln w="0"/>
              <a:effectLst/>
            </a:rPr>
            <a:t>etc</a:t>
          </a:r>
          <a:endParaRPr lang="en-IN" sz="3600" b="0" kern="1200" cap="none" spc="0" dirty="0">
            <a:ln w="0"/>
            <a:effectLst/>
          </a:endParaRPr>
        </a:p>
      </dsp:txBody>
      <dsp:txXfrm rot="-5400000">
        <a:off x="1807020" y="84436"/>
        <a:ext cx="9842151" cy="15141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E6112-FCCC-4CA9-BFD7-CAB607D029DB}">
      <dsp:nvSpPr>
        <dsp:cNvPr id="0" name=""/>
        <dsp:cNvSpPr/>
      </dsp:nvSpPr>
      <dsp:spPr>
        <a:xfrm>
          <a:off x="5600878" y="5407776"/>
          <a:ext cx="5088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58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60ED9C-7C7B-4DCC-8734-2DF3C68B84CF}">
      <dsp:nvSpPr>
        <dsp:cNvPr id="0" name=""/>
        <dsp:cNvSpPr/>
      </dsp:nvSpPr>
      <dsp:spPr>
        <a:xfrm>
          <a:off x="2547727" y="2991893"/>
          <a:ext cx="508858" cy="2461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429" y="0"/>
              </a:lnTo>
              <a:lnTo>
                <a:pt x="254429" y="2461603"/>
              </a:lnTo>
              <a:lnTo>
                <a:pt x="508858" y="2461603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E024E8-CF21-4AAF-B80E-22AD70759239}">
      <dsp:nvSpPr>
        <dsp:cNvPr id="0" name=""/>
        <dsp:cNvSpPr/>
      </dsp:nvSpPr>
      <dsp:spPr>
        <a:xfrm>
          <a:off x="5600878" y="4313730"/>
          <a:ext cx="5088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58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98EA81-47CA-4F7E-BD0E-9C504C2BCFF1}">
      <dsp:nvSpPr>
        <dsp:cNvPr id="0" name=""/>
        <dsp:cNvSpPr/>
      </dsp:nvSpPr>
      <dsp:spPr>
        <a:xfrm>
          <a:off x="2547727" y="2991893"/>
          <a:ext cx="508858" cy="13675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429" y="0"/>
              </a:lnTo>
              <a:lnTo>
                <a:pt x="254429" y="1367557"/>
              </a:lnTo>
              <a:lnTo>
                <a:pt x="508858" y="1367557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E5802A-CF99-4C6D-ACCA-B55088E01495}">
      <dsp:nvSpPr>
        <dsp:cNvPr id="0" name=""/>
        <dsp:cNvSpPr/>
      </dsp:nvSpPr>
      <dsp:spPr>
        <a:xfrm>
          <a:off x="5600878" y="3219684"/>
          <a:ext cx="50885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58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A03591-5D69-400F-96C6-3C07E67236EF}">
      <dsp:nvSpPr>
        <dsp:cNvPr id="0" name=""/>
        <dsp:cNvSpPr/>
      </dsp:nvSpPr>
      <dsp:spPr>
        <a:xfrm>
          <a:off x="2547727" y="2991893"/>
          <a:ext cx="508858" cy="2735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429" y="0"/>
              </a:lnTo>
              <a:lnTo>
                <a:pt x="254429" y="273511"/>
              </a:lnTo>
              <a:lnTo>
                <a:pt x="508858" y="273511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3FFBDC-FF01-4DA9-A7EF-EF4C55B0D087}">
      <dsp:nvSpPr>
        <dsp:cNvPr id="0" name=""/>
        <dsp:cNvSpPr/>
      </dsp:nvSpPr>
      <dsp:spPr>
        <a:xfrm>
          <a:off x="5600878" y="1624336"/>
          <a:ext cx="508858" cy="547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4429" y="0"/>
              </a:lnTo>
              <a:lnTo>
                <a:pt x="254429" y="547022"/>
              </a:lnTo>
              <a:lnTo>
                <a:pt x="508858" y="547022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805CB3-B395-4CF4-B6E7-7D08918F2C6D}">
      <dsp:nvSpPr>
        <dsp:cNvPr id="0" name=""/>
        <dsp:cNvSpPr/>
      </dsp:nvSpPr>
      <dsp:spPr>
        <a:xfrm>
          <a:off x="5600878" y="1077313"/>
          <a:ext cx="508858" cy="547022"/>
        </a:xfrm>
        <a:custGeom>
          <a:avLst/>
          <a:gdLst/>
          <a:ahLst/>
          <a:cxnLst/>
          <a:rect l="0" t="0" r="0" b="0"/>
          <a:pathLst>
            <a:path>
              <a:moveTo>
                <a:pt x="0" y="547022"/>
              </a:moveTo>
              <a:lnTo>
                <a:pt x="254429" y="547022"/>
              </a:lnTo>
              <a:lnTo>
                <a:pt x="254429" y="0"/>
              </a:lnTo>
              <a:lnTo>
                <a:pt x="508858" y="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16BDA7-D4BB-46AC-A61B-C9A8FD434C9C}">
      <dsp:nvSpPr>
        <dsp:cNvPr id="0" name=""/>
        <dsp:cNvSpPr/>
      </dsp:nvSpPr>
      <dsp:spPr>
        <a:xfrm>
          <a:off x="2547727" y="1624336"/>
          <a:ext cx="508858" cy="1367557"/>
        </a:xfrm>
        <a:custGeom>
          <a:avLst/>
          <a:gdLst/>
          <a:ahLst/>
          <a:cxnLst/>
          <a:rect l="0" t="0" r="0" b="0"/>
          <a:pathLst>
            <a:path>
              <a:moveTo>
                <a:pt x="0" y="1367557"/>
              </a:moveTo>
              <a:lnTo>
                <a:pt x="254429" y="1367557"/>
              </a:lnTo>
              <a:lnTo>
                <a:pt x="254429" y="0"/>
              </a:lnTo>
              <a:lnTo>
                <a:pt x="508858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8B575C-4E91-4AF0-94E0-5503B4824ACA}">
      <dsp:nvSpPr>
        <dsp:cNvPr id="0" name=""/>
        <dsp:cNvSpPr/>
      </dsp:nvSpPr>
      <dsp:spPr>
        <a:xfrm>
          <a:off x="2547727" y="530290"/>
          <a:ext cx="508858" cy="2461603"/>
        </a:xfrm>
        <a:custGeom>
          <a:avLst/>
          <a:gdLst/>
          <a:ahLst/>
          <a:cxnLst/>
          <a:rect l="0" t="0" r="0" b="0"/>
          <a:pathLst>
            <a:path>
              <a:moveTo>
                <a:pt x="0" y="2461603"/>
              </a:moveTo>
              <a:lnTo>
                <a:pt x="254429" y="2461603"/>
              </a:lnTo>
              <a:lnTo>
                <a:pt x="254429" y="0"/>
              </a:lnTo>
              <a:lnTo>
                <a:pt x="508858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1929A3-CBB9-466B-841D-2E5695B7E1FC}">
      <dsp:nvSpPr>
        <dsp:cNvPr id="0" name=""/>
        <dsp:cNvSpPr/>
      </dsp:nvSpPr>
      <dsp:spPr>
        <a:xfrm>
          <a:off x="3434" y="2603888"/>
          <a:ext cx="2544292" cy="7760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Charge</a:t>
          </a:r>
          <a:endParaRPr lang="en-IN" sz="1800" b="1" kern="1200" cap="none" spc="0" dirty="0">
            <a:ln w="6600"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tl" rotWithShape="0">
                <a:schemeClr val="accent2"/>
              </a:outerShdw>
              <a:reflection blurRad="6350" stA="60000" endA="900" endPos="58000" dir="5400000" sy="-100000" algn="bl" rotWithShape="0"/>
            </a:effectLst>
          </a:endParaRPr>
        </a:p>
      </dsp:txBody>
      <dsp:txXfrm>
        <a:off x="3434" y="2603888"/>
        <a:ext cx="2544292" cy="776009"/>
      </dsp:txXfrm>
    </dsp:sp>
    <dsp:sp modelId="{44026FA7-20D0-4B67-B6AE-D4AAE61D3CF3}">
      <dsp:nvSpPr>
        <dsp:cNvPr id="0" name=""/>
        <dsp:cNvSpPr/>
      </dsp:nvSpPr>
      <dsp:spPr>
        <a:xfrm>
          <a:off x="3056586" y="142285"/>
          <a:ext cx="2544292" cy="7760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Fundamental Property</a:t>
          </a:r>
        </a:p>
      </dsp:txBody>
      <dsp:txXfrm>
        <a:off x="3056586" y="142285"/>
        <a:ext cx="2544292" cy="776009"/>
      </dsp:txXfrm>
    </dsp:sp>
    <dsp:sp modelId="{EC65042A-894E-4F45-A2BF-C78A2CB70AF1}">
      <dsp:nvSpPr>
        <dsp:cNvPr id="0" name=""/>
        <dsp:cNvSpPr/>
      </dsp:nvSpPr>
      <dsp:spPr>
        <a:xfrm>
          <a:off x="3056586" y="1236331"/>
          <a:ext cx="2544292" cy="7760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Interact</a:t>
          </a:r>
        </a:p>
      </dsp:txBody>
      <dsp:txXfrm>
        <a:off x="3056586" y="1236331"/>
        <a:ext cx="2544292" cy="776009"/>
      </dsp:txXfrm>
    </dsp:sp>
    <dsp:sp modelId="{FFB192DC-BE8F-4A36-A95F-7EE9ACA292E3}">
      <dsp:nvSpPr>
        <dsp:cNvPr id="0" name=""/>
        <dsp:cNvSpPr/>
      </dsp:nvSpPr>
      <dsp:spPr>
        <a:xfrm>
          <a:off x="6109737" y="689308"/>
          <a:ext cx="2544292" cy="7760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Like  Repel</a:t>
          </a:r>
        </a:p>
      </dsp:txBody>
      <dsp:txXfrm>
        <a:off x="6109737" y="689308"/>
        <a:ext cx="2544292" cy="776009"/>
      </dsp:txXfrm>
    </dsp:sp>
    <dsp:sp modelId="{D9F9AC6C-EAE8-4101-8B4C-5CD5411E6E54}">
      <dsp:nvSpPr>
        <dsp:cNvPr id="0" name=""/>
        <dsp:cNvSpPr/>
      </dsp:nvSpPr>
      <dsp:spPr>
        <a:xfrm>
          <a:off x="6109737" y="1783354"/>
          <a:ext cx="2544292" cy="7760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Unlike Attract</a:t>
          </a:r>
        </a:p>
      </dsp:txBody>
      <dsp:txXfrm>
        <a:off x="6109737" y="1783354"/>
        <a:ext cx="2544292" cy="776009"/>
      </dsp:txXfrm>
    </dsp:sp>
    <dsp:sp modelId="{B3AC0AD4-E9DA-4B00-AA77-BCDB6A547187}">
      <dsp:nvSpPr>
        <dsp:cNvPr id="0" name=""/>
        <dsp:cNvSpPr/>
      </dsp:nvSpPr>
      <dsp:spPr>
        <a:xfrm>
          <a:off x="3056586" y="2877400"/>
          <a:ext cx="2544292" cy="7760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Additive</a:t>
          </a:r>
        </a:p>
      </dsp:txBody>
      <dsp:txXfrm>
        <a:off x="3056586" y="2877400"/>
        <a:ext cx="2544292" cy="776009"/>
      </dsp:txXfrm>
    </dsp:sp>
    <dsp:sp modelId="{393FD3A4-964D-47D9-9EAF-2E08ADC56AC7}">
      <dsp:nvSpPr>
        <dsp:cNvPr id="0" name=""/>
        <dsp:cNvSpPr/>
      </dsp:nvSpPr>
      <dsp:spPr>
        <a:xfrm>
          <a:off x="6109737" y="2877400"/>
          <a:ext cx="2544292" cy="7760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Algebraic sum of charges </a:t>
          </a:r>
        </a:p>
      </dsp:txBody>
      <dsp:txXfrm>
        <a:off x="6109737" y="2877400"/>
        <a:ext cx="2544292" cy="776009"/>
      </dsp:txXfrm>
    </dsp:sp>
    <dsp:sp modelId="{5F1D8684-59CB-4667-9EEC-A97C6916EC4F}">
      <dsp:nvSpPr>
        <dsp:cNvPr id="0" name=""/>
        <dsp:cNvSpPr/>
      </dsp:nvSpPr>
      <dsp:spPr>
        <a:xfrm>
          <a:off x="3056586" y="3971446"/>
          <a:ext cx="2544292" cy="7760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Quantised</a:t>
          </a:r>
        </a:p>
      </dsp:txBody>
      <dsp:txXfrm>
        <a:off x="3056586" y="3971446"/>
        <a:ext cx="2544292" cy="776009"/>
      </dsp:txXfrm>
    </dsp:sp>
    <dsp:sp modelId="{5675D0B8-637A-445C-964D-7E11C51FDB01}">
      <dsp:nvSpPr>
        <dsp:cNvPr id="0" name=""/>
        <dsp:cNvSpPr/>
      </dsp:nvSpPr>
      <dsp:spPr>
        <a:xfrm>
          <a:off x="6109737" y="3971446"/>
          <a:ext cx="2544292" cy="7760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Integral multiple of fundamental packet</a:t>
          </a:r>
        </a:p>
      </dsp:txBody>
      <dsp:txXfrm>
        <a:off x="6109737" y="3971446"/>
        <a:ext cx="2544292" cy="776009"/>
      </dsp:txXfrm>
    </dsp:sp>
    <dsp:sp modelId="{D5FEA4EC-9AB7-4CE8-B23B-08D5D3AD1F90}">
      <dsp:nvSpPr>
        <dsp:cNvPr id="0" name=""/>
        <dsp:cNvSpPr/>
      </dsp:nvSpPr>
      <dsp:spPr>
        <a:xfrm>
          <a:off x="3056586" y="5065492"/>
          <a:ext cx="2544292" cy="7760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 dirty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Conserved</a:t>
          </a:r>
        </a:p>
      </dsp:txBody>
      <dsp:txXfrm>
        <a:off x="3056586" y="5065492"/>
        <a:ext cx="2544292" cy="776009"/>
      </dsp:txXfrm>
    </dsp:sp>
    <dsp:sp modelId="{BE74279D-40F0-48A7-AB4D-166FC11B1E67}">
      <dsp:nvSpPr>
        <dsp:cNvPr id="0" name=""/>
        <dsp:cNvSpPr/>
      </dsp:nvSpPr>
      <dsp:spPr>
        <a:xfrm>
          <a:off x="6109737" y="5065492"/>
          <a:ext cx="2544292" cy="7760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b="1" kern="1200" cap="none" spc="0">
              <a:ln w="6600"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Total charge of an isolated sysm remains constan</a:t>
          </a:r>
          <a:endParaRPr lang="en-IN" sz="1800" b="1" kern="1200" cap="none" spc="0" dirty="0">
            <a:ln w="6600"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tl" rotWithShape="0">
                <a:schemeClr val="accent2"/>
              </a:outerShdw>
            </a:effectLst>
          </a:endParaRPr>
        </a:p>
      </dsp:txBody>
      <dsp:txXfrm>
        <a:off x="6109737" y="5065492"/>
        <a:ext cx="2544292" cy="776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81D4CA-043F-438E-AC6C-6F5B671475F8}" type="datetimeFigureOut">
              <a:rPr lang="en-IN" smtClean="0"/>
              <a:t>03-06-2026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AFC95-3306-492E-A715-B522CEE99EC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394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1400" b="1" dirty="0"/>
              <a:t>3-D hexagon with 3-D text</a:t>
            </a:r>
          </a:p>
          <a:p>
            <a:r>
              <a:rPr lang="en-US" sz="1400" dirty="0"/>
              <a:t>(Advanced)</a:t>
            </a:r>
          </a:p>
          <a:p>
            <a:endParaRPr lang="en-US" sz="1400" dirty="0"/>
          </a:p>
          <a:p>
            <a:endParaRPr lang="en-US" sz="1200" dirty="0"/>
          </a:p>
          <a:p>
            <a:r>
              <a:rPr lang="en-US" sz="1200" dirty="0"/>
              <a:t>To reproduce the shape effects on this slide, do the following: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/>
              <a:t>On the </a:t>
            </a:r>
            <a:r>
              <a:rPr lang="en-US" sz="1200" b="1" i="0" dirty="0"/>
              <a:t>Home</a:t>
            </a:r>
            <a:r>
              <a:rPr lang="en-US" sz="1200" i="0" dirty="0"/>
              <a:t> tab, in the</a:t>
            </a:r>
            <a:r>
              <a:rPr lang="en-US" sz="1200" i="0" baseline="0" dirty="0"/>
              <a:t> </a:t>
            </a:r>
            <a:r>
              <a:rPr lang="en-US" sz="1200" b="1" i="0" baseline="0" dirty="0"/>
              <a:t>Slides</a:t>
            </a:r>
            <a:r>
              <a:rPr lang="en-US" sz="1200" i="0" baseline="0" dirty="0"/>
              <a:t> group, click </a:t>
            </a:r>
            <a:r>
              <a:rPr lang="en-US" sz="1200" b="1" i="0" baseline="0" dirty="0"/>
              <a:t>Layout</a:t>
            </a:r>
            <a:r>
              <a:rPr lang="en-US" sz="1200" i="0" baseline="0" dirty="0"/>
              <a:t>, and then click </a:t>
            </a:r>
            <a:r>
              <a:rPr lang="en-US" sz="1200" b="1" i="0" baseline="0" dirty="0"/>
              <a:t>Blank</a:t>
            </a:r>
            <a:r>
              <a:rPr lang="en-US" sz="1200" i="0" baseline="0" dirty="0"/>
              <a:t>.</a:t>
            </a:r>
            <a:endParaRPr lang="en-US" sz="1200" i="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On</a:t>
            </a:r>
            <a:r>
              <a:rPr lang="en-US" sz="1200" baseline="0" dirty="0"/>
              <a:t> the </a:t>
            </a:r>
            <a:r>
              <a:rPr lang="en-US" sz="1200" b="1" baseline="0" dirty="0"/>
              <a:t>Home</a:t>
            </a:r>
            <a:r>
              <a:rPr lang="en-US" sz="1200" baseline="0" dirty="0"/>
              <a:t> tab, in the </a:t>
            </a:r>
            <a:r>
              <a:rPr lang="en-US" sz="1200" b="1" baseline="0" dirty="0"/>
              <a:t>Drawing</a:t>
            </a:r>
            <a:r>
              <a:rPr lang="en-US" sz="1200" baseline="0" dirty="0"/>
              <a:t> group, click </a:t>
            </a:r>
            <a:r>
              <a:rPr lang="en-US" sz="1200" b="1" baseline="0" dirty="0"/>
              <a:t>Shapes</a:t>
            </a:r>
            <a:r>
              <a:rPr lang="en-US" sz="1200" baseline="0" dirty="0"/>
              <a:t>, and then under </a:t>
            </a:r>
            <a:r>
              <a:rPr lang="en-US" sz="1200" b="1" baseline="0" dirty="0"/>
              <a:t>Basic Shapes </a:t>
            </a:r>
            <a:r>
              <a:rPr lang="en-US" sz="1200" baseline="0" dirty="0"/>
              <a:t>click </a:t>
            </a:r>
            <a:r>
              <a:rPr lang="en-US" sz="1200" b="1" baseline="0" dirty="0"/>
              <a:t>Hexagon</a:t>
            </a:r>
            <a:r>
              <a:rPr lang="en-US" sz="1200" baseline="0" dirty="0"/>
              <a:t> (first row, ninth option from the left).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/>
              <a:t>Press and hold SHIFT, and then on the slide, drag to draw a hexagon.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/>
              <a:t>Select the hexagon. On the </a:t>
            </a:r>
            <a:r>
              <a:rPr lang="en-US" sz="1200" b="1" baseline="0" dirty="0"/>
              <a:t>Home</a:t>
            </a:r>
            <a:r>
              <a:rPr lang="en-US" sz="1200" baseline="0" dirty="0"/>
              <a:t> tab, in the bottom right corner of the </a:t>
            </a:r>
            <a:r>
              <a:rPr lang="en-US" sz="1200" b="1" baseline="0" dirty="0"/>
              <a:t>Drawing</a:t>
            </a:r>
            <a:r>
              <a:rPr lang="en-US" sz="1200" baseline="0" dirty="0"/>
              <a:t> group, click the </a:t>
            </a:r>
            <a:r>
              <a:rPr lang="en-US" sz="1200" b="1" baseline="0" dirty="0"/>
              <a:t>Format Shape</a:t>
            </a:r>
            <a:r>
              <a:rPr lang="en-US" sz="1200" baseline="0" dirty="0"/>
              <a:t> dialog box launcher. In the </a:t>
            </a:r>
            <a:r>
              <a:rPr lang="en-US" sz="1200" b="1" baseline="0" dirty="0"/>
              <a:t>Format Shape </a:t>
            </a:r>
            <a:r>
              <a:rPr lang="en-US" sz="1200" baseline="0" dirty="0"/>
              <a:t>dialog box, click </a:t>
            </a:r>
            <a:r>
              <a:rPr lang="en-US" sz="1200" b="1" baseline="0" dirty="0"/>
              <a:t>Fill </a:t>
            </a:r>
            <a:r>
              <a:rPr lang="en-US" sz="1200" baseline="0" dirty="0"/>
              <a:t>in the left pane. In the </a:t>
            </a:r>
            <a:r>
              <a:rPr lang="en-US" sz="1200" b="1" baseline="0" dirty="0"/>
              <a:t>Fill</a:t>
            </a:r>
            <a:r>
              <a:rPr lang="en-US" sz="1200" baseline="0" dirty="0"/>
              <a:t> pane, select </a:t>
            </a:r>
            <a:r>
              <a:rPr lang="en-US" sz="1200" b="1" baseline="0" dirty="0"/>
              <a:t>Gradient fill</a:t>
            </a:r>
            <a:r>
              <a:rPr lang="en-US" sz="1200" baseline="0" dirty="0"/>
              <a:t>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Click the button next to </a:t>
            </a:r>
            <a:r>
              <a:rPr lang="en-US" sz="1200" b="1" baseline="0" dirty="0"/>
              <a:t>Preset Colors</a:t>
            </a:r>
            <a:r>
              <a:rPr lang="en-US" sz="1200" baseline="0" dirty="0"/>
              <a:t>, and then click </a:t>
            </a:r>
            <a:r>
              <a:rPr lang="en-US" sz="1200" b="1" baseline="0" dirty="0"/>
              <a:t>Fog</a:t>
            </a:r>
            <a:r>
              <a:rPr lang="en-US" sz="1200" baseline="0" dirty="0"/>
              <a:t> (second row, fifth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In the </a:t>
            </a:r>
            <a:r>
              <a:rPr lang="en-US" sz="1200" b="1" baseline="0" dirty="0"/>
              <a:t>Type</a:t>
            </a:r>
            <a:r>
              <a:rPr lang="en-US" sz="1200" baseline="0" dirty="0"/>
              <a:t> list, select </a:t>
            </a:r>
            <a:r>
              <a:rPr lang="en-US" sz="1200" b="1" baseline="0" dirty="0"/>
              <a:t>Linear</a:t>
            </a:r>
            <a:r>
              <a:rPr lang="en-US" sz="1200" baseline="0" dirty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Click the button next to </a:t>
            </a:r>
            <a:r>
              <a:rPr lang="en-US" sz="1200" b="1" baseline="0" dirty="0"/>
              <a:t>Direction</a:t>
            </a:r>
            <a:r>
              <a:rPr lang="en-US" sz="1200" baseline="0" dirty="0"/>
              <a:t>, and then click </a:t>
            </a:r>
            <a:r>
              <a:rPr lang="en-US" sz="1200" b="1" baseline="0" dirty="0"/>
              <a:t>Linear Down </a:t>
            </a:r>
            <a:r>
              <a:rPr lang="en-US" sz="1200" baseline="0" dirty="0"/>
              <a:t>(first row, second option from the left).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/>
              <a:t>Also in the </a:t>
            </a:r>
            <a:r>
              <a:rPr lang="en-US" sz="1200" b="1" baseline="0" dirty="0"/>
              <a:t>Format Shape </a:t>
            </a:r>
            <a:r>
              <a:rPr lang="en-US" sz="1200" baseline="0" dirty="0"/>
              <a:t>dialog box, click </a:t>
            </a:r>
            <a:r>
              <a:rPr lang="en-US" sz="1200" b="1" baseline="0" dirty="0"/>
              <a:t>Line Color </a:t>
            </a:r>
            <a:r>
              <a:rPr lang="en-US" sz="1200" baseline="0" dirty="0"/>
              <a:t>in the left pane. In the </a:t>
            </a:r>
            <a:r>
              <a:rPr lang="en-US" sz="1200" b="1" baseline="0" dirty="0"/>
              <a:t>Line Color </a:t>
            </a:r>
            <a:r>
              <a:rPr lang="en-US" sz="1200" baseline="0" dirty="0"/>
              <a:t>pane, select </a:t>
            </a:r>
            <a:r>
              <a:rPr lang="en-US" sz="1200" b="1" baseline="0" dirty="0"/>
              <a:t>No line</a:t>
            </a:r>
            <a:r>
              <a:rPr lang="en-US" sz="1200" baseline="0" dirty="0"/>
              <a:t>.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/>
              <a:t>Also in the </a:t>
            </a:r>
            <a:r>
              <a:rPr lang="en-US" sz="1200" b="1" baseline="0" dirty="0"/>
              <a:t>Format Shape </a:t>
            </a:r>
            <a:r>
              <a:rPr lang="en-US" sz="1200" baseline="0" dirty="0"/>
              <a:t>dialog box, click </a:t>
            </a:r>
            <a:r>
              <a:rPr lang="en-US" sz="1200" b="1" baseline="0" dirty="0"/>
              <a:t>3-D Format </a:t>
            </a:r>
            <a:r>
              <a:rPr lang="en-US" sz="1200" baseline="0" dirty="0"/>
              <a:t>in the left pane. In the </a:t>
            </a:r>
            <a:r>
              <a:rPr lang="en-US" sz="1200" b="1" baseline="0" dirty="0"/>
              <a:t>3-D Format </a:t>
            </a:r>
            <a:r>
              <a:rPr lang="en-US" sz="1200" baseline="0" dirty="0"/>
              <a:t>pane,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Under </a:t>
            </a:r>
            <a:r>
              <a:rPr lang="en-US" sz="1200" b="1" baseline="0" dirty="0"/>
              <a:t>Bevel</a:t>
            </a:r>
            <a:r>
              <a:rPr lang="en-US" sz="1200" baseline="0" dirty="0"/>
              <a:t>, click the button next to </a:t>
            </a:r>
            <a:r>
              <a:rPr lang="en-US" sz="1200" b="1" baseline="0" dirty="0"/>
              <a:t>Top</a:t>
            </a:r>
            <a:r>
              <a:rPr lang="en-US" sz="1200" baseline="0" dirty="0"/>
              <a:t>, and then under </a:t>
            </a:r>
            <a:r>
              <a:rPr lang="en-US" sz="1200" b="1" baseline="0" dirty="0"/>
              <a:t>Bevel</a:t>
            </a:r>
            <a:r>
              <a:rPr lang="en-US" sz="1200" baseline="0" dirty="0"/>
              <a:t> click </a:t>
            </a:r>
            <a:r>
              <a:rPr lang="en-US" sz="1200" b="1" baseline="0" dirty="0"/>
              <a:t>Angle</a:t>
            </a:r>
            <a:r>
              <a:rPr lang="en-US" sz="1200" baseline="0" dirty="0"/>
              <a:t> (second row, first option from the left). Next to </a:t>
            </a:r>
            <a:r>
              <a:rPr lang="en-US" sz="1200" b="1" baseline="0" dirty="0"/>
              <a:t>Top</a:t>
            </a:r>
            <a:r>
              <a:rPr lang="en-US" sz="1200" baseline="0" dirty="0"/>
              <a:t>, in the </a:t>
            </a:r>
            <a:r>
              <a:rPr lang="en-US" sz="1200" b="1" baseline="0" dirty="0"/>
              <a:t>Width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6 pt</a:t>
            </a:r>
            <a:r>
              <a:rPr lang="en-US" sz="1200" baseline="0" dirty="0"/>
              <a:t>, and in the </a:t>
            </a:r>
            <a:r>
              <a:rPr lang="en-US" sz="1200" b="1" baseline="0" dirty="0"/>
              <a:t>Height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6 pt</a:t>
            </a:r>
            <a:r>
              <a:rPr lang="en-US" sz="1200" baseline="0" dirty="0"/>
              <a:t>. Click the button next to </a:t>
            </a:r>
            <a:r>
              <a:rPr lang="en-US" sz="1200" b="1" baseline="0" dirty="0"/>
              <a:t>Bottom</a:t>
            </a:r>
            <a:r>
              <a:rPr lang="en-US" sz="1200" baseline="0" dirty="0"/>
              <a:t>, and then under </a:t>
            </a:r>
            <a:r>
              <a:rPr lang="en-US" sz="1200" b="1" baseline="0" dirty="0"/>
              <a:t>Bevel</a:t>
            </a:r>
            <a:r>
              <a:rPr lang="en-US" sz="1200" baseline="0" dirty="0"/>
              <a:t> click </a:t>
            </a:r>
            <a:r>
              <a:rPr lang="en-US" sz="1200" b="1" baseline="0" dirty="0"/>
              <a:t>Angle</a:t>
            </a:r>
            <a:r>
              <a:rPr lang="en-US" sz="1200" baseline="0" dirty="0"/>
              <a:t> (second row, first option from the left). Next to </a:t>
            </a:r>
            <a:r>
              <a:rPr lang="en-US" sz="1200" b="1" baseline="0" dirty="0"/>
              <a:t>Bottom</a:t>
            </a:r>
            <a:r>
              <a:rPr lang="en-US" sz="1200" baseline="0" dirty="0"/>
              <a:t>, in the </a:t>
            </a:r>
            <a:r>
              <a:rPr lang="en-US" sz="1200" b="1" baseline="0" dirty="0"/>
              <a:t>Width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6 pt</a:t>
            </a:r>
            <a:r>
              <a:rPr lang="en-US" sz="1200" baseline="0" dirty="0"/>
              <a:t>, and in the </a:t>
            </a:r>
            <a:r>
              <a:rPr lang="en-US" sz="1200" b="1" baseline="0" dirty="0"/>
              <a:t>Height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6 pt</a:t>
            </a:r>
            <a:r>
              <a:rPr lang="en-US" sz="1200" baseline="0" dirty="0"/>
              <a:t>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Under </a:t>
            </a:r>
            <a:r>
              <a:rPr lang="en-US" sz="1200" b="1" baseline="0" dirty="0"/>
              <a:t>Depth</a:t>
            </a:r>
            <a:r>
              <a:rPr lang="en-US" sz="1200" baseline="0" dirty="0"/>
              <a:t>, in the </a:t>
            </a:r>
            <a:r>
              <a:rPr lang="en-US" sz="1200" b="1" baseline="0" dirty="0"/>
              <a:t>Depth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23.5 pt</a:t>
            </a:r>
            <a:r>
              <a:rPr lang="en-US" sz="1200" baseline="0" dirty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Under </a:t>
            </a:r>
            <a:r>
              <a:rPr lang="en-US" sz="1200" b="1" baseline="0" dirty="0"/>
              <a:t>Surface</a:t>
            </a:r>
            <a:r>
              <a:rPr lang="en-US" sz="1200" baseline="0" dirty="0"/>
              <a:t>, click the button next to </a:t>
            </a:r>
            <a:r>
              <a:rPr lang="en-US" sz="1200" b="1" baseline="0" dirty="0"/>
              <a:t>Material</a:t>
            </a:r>
            <a:r>
              <a:rPr lang="en-US" sz="1200" baseline="0" dirty="0"/>
              <a:t>, and then under </a:t>
            </a:r>
            <a:r>
              <a:rPr lang="en-US" sz="1200" b="1" baseline="0" dirty="0"/>
              <a:t>Translucent</a:t>
            </a:r>
            <a:r>
              <a:rPr lang="en-US" sz="1200" baseline="0" dirty="0"/>
              <a:t> click </a:t>
            </a:r>
            <a:r>
              <a:rPr lang="en-US" sz="1200" b="1" baseline="0" dirty="0"/>
              <a:t>Clear</a:t>
            </a:r>
            <a:r>
              <a:rPr lang="en-US" sz="1200" baseline="0" dirty="0"/>
              <a:t> (third option from the left). Click the button next to </a:t>
            </a:r>
            <a:r>
              <a:rPr lang="en-US" sz="1200" b="1" baseline="0" dirty="0"/>
              <a:t>Lighting</a:t>
            </a:r>
            <a:r>
              <a:rPr lang="en-US" sz="1200" baseline="0" dirty="0"/>
              <a:t>, and then under </a:t>
            </a:r>
            <a:r>
              <a:rPr lang="en-US" sz="1200" b="1" baseline="0" dirty="0"/>
              <a:t>Neutral</a:t>
            </a:r>
            <a:r>
              <a:rPr lang="en-US" sz="1200" baseline="0" dirty="0"/>
              <a:t> click </a:t>
            </a:r>
            <a:r>
              <a:rPr lang="en-US" sz="1200" b="1" baseline="0" dirty="0"/>
              <a:t>Balance</a:t>
            </a:r>
            <a:r>
              <a:rPr lang="en-US" sz="1200" baseline="0" dirty="0"/>
              <a:t> (first row, second option from the left). In the </a:t>
            </a:r>
            <a:r>
              <a:rPr lang="en-US" sz="1200" b="1" baseline="0" dirty="0"/>
              <a:t>Angle</a:t>
            </a:r>
            <a:r>
              <a:rPr lang="en-US" sz="1200" baseline="0" dirty="0"/>
              <a:t> box, enter </a:t>
            </a:r>
            <a:r>
              <a:rPr lang="en-US" sz="1200" b="1" dirty="0"/>
              <a:t>340°</a:t>
            </a:r>
            <a:r>
              <a:rPr lang="en-US" sz="1200" dirty="0"/>
              <a:t>.</a:t>
            </a:r>
            <a:endParaRPr lang="en-US" sz="1200" baseline="0" dirty="0"/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/>
              <a:t>Also in the </a:t>
            </a:r>
            <a:r>
              <a:rPr lang="en-US" sz="1200" b="1" baseline="0" dirty="0"/>
              <a:t>Format Shape </a:t>
            </a:r>
            <a:r>
              <a:rPr lang="en-US" sz="1200" baseline="0" dirty="0"/>
              <a:t>dialog box, click </a:t>
            </a:r>
            <a:r>
              <a:rPr lang="en-US" sz="1200" b="1" baseline="0" dirty="0"/>
              <a:t>3-D Rotation </a:t>
            </a:r>
            <a:r>
              <a:rPr lang="en-US" sz="1200" baseline="0" dirty="0"/>
              <a:t>in the left pane. In the </a:t>
            </a:r>
            <a:r>
              <a:rPr lang="en-US" sz="1200" b="1" baseline="0" dirty="0"/>
              <a:t>3-D Rotation </a:t>
            </a:r>
            <a:r>
              <a:rPr lang="en-US" sz="1200" baseline="0" dirty="0"/>
              <a:t>pane,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Click the button next to </a:t>
            </a:r>
            <a:r>
              <a:rPr lang="en-US" sz="1200" b="1" baseline="0" dirty="0"/>
              <a:t>Presets</a:t>
            </a:r>
            <a:r>
              <a:rPr lang="en-US" sz="1200" baseline="0" dirty="0"/>
              <a:t>, and then under </a:t>
            </a:r>
            <a:r>
              <a:rPr lang="en-US" sz="1200" b="1" baseline="0" dirty="0"/>
              <a:t>Perspective</a:t>
            </a:r>
            <a:r>
              <a:rPr lang="en-US" sz="1200" baseline="0" dirty="0"/>
              <a:t>, click </a:t>
            </a:r>
            <a:r>
              <a:rPr lang="en-US" sz="1200" b="1" dirty="0"/>
              <a:t>Perspective Relaxed </a:t>
            </a:r>
            <a:r>
              <a:rPr lang="en-US" sz="1200" dirty="0"/>
              <a:t>(second row, third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In the </a:t>
            </a:r>
            <a:r>
              <a:rPr lang="en-US" sz="1200" b="1" baseline="0" dirty="0"/>
              <a:t>X</a:t>
            </a:r>
            <a:r>
              <a:rPr lang="en-US" sz="1200" baseline="0" dirty="0"/>
              <a:t> box, enter </a:t>
            </a:r>
            <a:r>
              <a:rPr lang="en-US" sz="1200" b="1" dirty="0"/>
              <a:t>333°</a:t>
            </a:r>
            <a:r>
              <a:rPr lang="en-US" sz="1200" dirty="0"/>
              <a:t>.</a:t>
            </a:r>
            <a:endParaRPr lang="en-US" sz="1200" baseline="0" dirty="0"/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In the </a:t>
            </a:r>
            <a:r>
              <a:rPr lang="en-US" sz="1200" b="1" baseline="0" dirty="0"/>
              <a:t>Y</a:t>
            </a:r>
            <a:r>
              <a:rPr lang="en-US" sz="1200" baseline="0" dirty="0"/>
              <a:t> box, enter </a:t>
            </a:r>
            <a:r>
              <a:rPr lang="en-US" sz="1200" b="1" dirty="0"/>
              <a:t>300°</a:t>
            </a:r>
            <a:r>
              <a:rPr lang="en-US" sz="1200" dirty="0"/>
              <a:t>. </a:t>
            </a:r>
            <a:endParaRPr lang="en-US" sz="1200" baseline="0" dirty="0"/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In the </a:t>
            </a:r>
            <a:r>
              <a:rPr lang="en-US" sz="1200" b="1" baseline="0" dirty="0"/>
              <a:t>Z</a:t>
            </a:r>
            <a:r>
              <a:rPr lang="en-US" sz="1200" baseline="0" dirty="0"/>
              <a:t> box, enter </a:t>
            </a:r>
            <a:r>
              <a:rPr lang="en-US" sz="1200" b="1" dirty="0"/>
              <a:t>25.5°</a:t>
            </a:r>
            <a:r>
              <a:rPr lang="en-US" sz="1200" dirty="0"/>
              <a:t>. 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In the </a:t>
            </a:r>
            <a:r>
              <a:rPr lang="en-US" sz="1200" b="1" baseline="0" dirty="0"/>
              <a:t>Perspective</a:t>
            </a:r>
            <a:r>
              <a:rPr lang="en-US" sz="1200" baseline="0" dirty="0"/>
              <a:t> box, enter </a:t>
            </a:r>
            <a:r>
              <a:rPr lang="en-US" sz="1200" b="1" dirty="0"/>
              <a:t>70°</a:t>
            </a:r>
            <a:r>
              <a:rPr lang="en-US" sz="1200" dirty="0"/>
              <a:t>.</a:t>
            </a:r>
            <a:endParaRPr lang="en-US" sz="1200" baseline="0" dirty="0"/>
          </a:p>
          <a:p>
            <a:pPr marL="228600" indent="-228600">
              <a:buFont typeface="+mj-lt"/>
              <a:buAutoNum type="arabicPeriod"/>
            </a:pPr>
            <a:r>
              <a:rPr lang="en-US" sz="1200" baseline="0" dirty="0"/>
              <a:t>Also in the </a:t>
            </a:r>
            <a:r>
              <a:rPr lang="en-US" sz="1200" b="1" baseline="0" dirty="0"/>
              <a:t>Format Shape</a:t>
            </a:r>
            <a:r>
              <a:rPr lang="en-US" sz="1200" baseline="0" dirty="0"/>
              <a:t> dialog box, click </a:t>
            </a:r>
            <a:r>
              <a:rPr lang="en-US" sz="1200" b="1" baseline="0" dirty="0"/>
              <a:t>Glow and Soft Edges </a:t>
            </a:r>
            <a:r>
              <a:rPr lang="en-US" sz="1200" baseline="0" dirty="0"/>
              <a:t>in the left pane. In the </a:t>
            </a:r>
            <a:r>
              <a:rPr lang="en-US" sz="1200" b="1" baseline="0" dirty="0"/>
              <a:t>Glow and Soft Edges </a:t>
            </a:r>
            <a:r>
              <a:rPr lang="en-US" sz="1200" baseline="0" dirty="0"/>
              <a:t>pane, under </a:t>
            </a:r>
            <a:r>
              <a:rPr lang="en-US" sz="1200" b="1" baseline="0" dirty="0"/>
              <a:t>Glow</a:t>
            </a:r>
            <a:r>
              <a:rPr lang="en-US" sz="1200" baseline="0" dirty="0"/>
              <a:t>,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Click the button next to </a:t>
            </a:r>
            <a:r>
              <a:rPr lang="en-US" sz="1200" b="1" baseline="0" dirty="0"/>
              <a:t>Color</a:t>
            </a:r>
            <a:r>
              <a:rPr lang="en-US" sz="1200" baseline="0" dirty="0"/>
              <a:t>, and then under </a:t>
            </a:r>
            <a:r>
              <a:rPr lang="en-US" sz="1200" b="1" baseline="0" dirty="0"/>
              <a:t>Theme Colors </a:t>
            </a:r>
            <a:r>
              <a:rPr lang="en-US" sz="1200" baseline="0" dirty="0"/>
              <a:t>click </a:t>
            </a:r>
            <a:r>
              <a:rPr lang="en-US" sz="1200" b="1" dirty="0"/>
              <a:t>White, Background 1, Darker 35% </a:t>
            </a:r>
            <a:r>
              <a:rPr lang="en-US" sz="1200" dirty="0"/>
              <a:t>(fifth row, first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In the </a:t>
            </a:r>
            <a:r>
              <a:rPr lang="en-US" sz="1200" b="1" baseline="0" dirty="0"/>
              <a:t>Size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11 pt</a:t>
            </a:r>
            <a:r>
              <a:rPr lang="en-US" sz="1200" baseline="0" dirty="0"/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baseline="0" dirty="0"/>
              <a:t>In the </a:t>
            </a:r>
            <a:r>
              <a:rPr lang="en-US" sz="1200" b="1" baseline="0" dirty="0"/>
              <a:t>Transparency</a:t>
            </a:r>
            <a:r>
              <a:rPr lang="en-US" sz="1200" baseline="0" dirty="0"/>
              <a:t> box, enter </a:t>
            </a:r>
            <a:r>
              <a:rPr lang="en-US" sz="1200" b="1" baseline="0" dirty="0"/>
              <a:t>60%.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To reproduce the text</a:t>
            </a:r>
            <a:r>
              <a:rPr lang="en-US" sz="1200" baseline="0" dirty="0"/>
              <a:t> effects on this slide, do the following</a:t>
            </a:r>
            <a:r>
              <a:rPr lang="en-US" sz="1200" dirty="0"/>
              <a:t>: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dirty="0"/>
              <a:t>On</a:t>
            </a:r>
            <a:r>
              <a:rPr lang="en-US" sz="1200" i="0" baseline="0" dirty="0"/>
              <a:t> the </a:t>
            </a:r>
            <a:r>
              <a:rPr lang="en-US" sz="1200" b="1" i="0" baseline="0" dirty="0"/>
              <a:t>Insert</a:t>
            </a:r>
            <a:r>
              <a:rPr lang="en-US" sz="1200" i="0" baseline="0" dirty="0"/>
              <a:t> tab, in the </a:t>
            </a:r>
            <a:r>
              <a:rPr lang="en-US" sz="1200" b="1" i="0" baseline="0" dirty="0"/>
              <a:t>Text</a:t>
            </a:r>
            <a:r>
              <a:rPr lang="en-US" sz="1200" i="0" baseline="0" dirty="0"/>
              <a:t> group, click </a:t>
            </a:r>
            <a:r>
              <a:rPr lang="en-US" sz="1200" b="1" i="0" baseline="0" dirty="0"/>
              <a:t>Text Box</a:t>
            </a:r>
            <a:r>
              <a:rPr lang="en-US" sz="1200" i="0" baseline="0" dirty="0"/>
              <a:t>, and then on the slide, drag to draw the text box. 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/>
              <a:t>Enter text in the text box, select the text, and then o</a:t>
            </a:r>
            <a:r>
              <a:rPr lang="en-US" sz="1200" i="0" dirty="0"/>
              <a:t>n the </a:t>
            </a:r>
            <a:r>
              <a:rPr lang="en-US" sz="1200" b="1" i="0" dirty="0"/>
              <a:t>Home</a:t>
            </a:r>
            <a:r>
              <a:rPr lang="en-US" sz="1200" i="0" baseline="0" dirty="0"/>
              <a:t> tab, in the </a:t>
            </a:r>
            <a:r>
              <a:rPr lang="en-US" sz="1200" b="1" i="0" baseline="0" dirty="0"/>
              <a:t>Font</a:t>
            </a:r>
            <a:r>
              <a:rPr lang="en-US" sz="1200" i="0" baseline="0" dirty="0"/>
              <a:t> group, select </a:t>
            </a:r>
            <a:r>
              <a:rPr lang="en-US" sz="1200" b="1" i="0" baseline="0" dirty="0"/>
              <a:t>Arial </a:t>
            </a:r>
            <a:r>
              <a:rPr lang="en-US" sz="1200" i="0" baseline="0" dirty="0"/>
              <a:t>from the </a:t>
            </a:r>
            <a:r>
              <a:rPr lang="en-US" sz="1200" b="1" i="0" baseline="0" dirty="0"/>
              <a:t>Font</a:t>
            </a:r>
            <a:r>
              <a:rPr lang="en-US" sz="1200" i="0" baseline="0" dirty="0"/>
              <a:t> list, select </a:t>
            </a:r>
            <a:r>
              <a:rPr lang="en-US" sz="1200" b="1" i="0" baseline="0" dirty="0"/>
              <a:t>60</a:t>
            </a:r>
            <a:r>
              <a:rPr lang="en-US" sz="1200" i="0" baseline="0" dirty="0"/>
              <a:t> from the </a:t>
            </a:r>
            <a:r>
              <a:rPr lang="en-US" sz="1200" b="1" i="0" baseline="0" dirty="0"/>
              <a:t>Font Size </a:t>
            </a:r>
            <a:r>
              <a:rPr lang="en-US" sz="1200" i="0" baseline="0" dirty="0"/>
              <a:t>list, click the arrow next to </a:t>
            </a:r>
            <a:r>
              <a:rPr lang="en-US" sz="1200" b="1" i="0" baseline="0" dirty="0"/>
              <a:t>Font Color</a:t>
            </a:r>
            <a:r>
              <a:rPr lang="en-US" sz="1200" i="0" baseline="0" dirty="0"/>
              <a:t>, and then under </a:t>
            </a:r>
            <a:r>
              <a:rPr lang="en-US" sz="1200" b="1" i="0" baseline="0" dirty="0"/>
              <a:t>Theme Colors </a:t>
            </a:r>
            <a:r>
              <a:rPr lang="en-US" sz="1200" i="0" baseline="0" dirty="0"/>
              <a:t>click </a:t>
            </a:r>
            <a:r>
              <a:rPr lang="en-US" sz="1200" b="1" i="0" baseline="0" dirty="0"/>
              <a:t>Black, Text 1, Lighter 50%</a:t>
            </a:r>
            <a:r>
              <a:rPr lang="en-US" sz="1200" b="0" i="0" baseline="0" dirty="0"/>
              <a:t> (second row, second option from the left).</a:t>
            </a:r>
            <a:endParaRPr lang="en-US" sz="1200" i="0" baseline="0" dirty="0"/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/>
              <a:t>On the </a:t>
            </a:r>
            <a:r>
              <a:rPr lang="en-US" sz="1200" b="1" i="0" baseline="0" dirty="0"/>
              <a:t>Home</a:t>
            </a:r>
            <a:r>
              <a:rPr lang="en-US" sz="1200" i="0" baseline="0" dirty="0"/>
              <a:t> tab, in the </a:t>
            </a:r>
            <a:r>
              <a:rPr lang="en-US" sz="1200" b="1" i="0" baseline="0" dirty="0"/>
              <a:t>Paragraph</a:t>
            </a:r>
            <a:r>
              <a:rPr lang="en-US" sz="1200" i="0" baseline="0" dirty="0"/>
              <a:t> group, click </a:t>
            </a:r>
            <a:r>
              <a:rPr lang="en-US" sz="1200" b="1" i="0" baseline="0" dirty="0"/>
              <a:t>Center </a:t>
            </a:r>
            <a:r>
              <a:rPr lang="en-US" sz="1200" i="0" baseline="0" dirty="0"/>
              <a:t>to center the text in the text box.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i="0" baseline="0" dirty="0"/>
              <a:t>Select the text box. Under </a:t>
            </a:r>
            <a:r>
              <a:rPr lang="en-US" sz="1200" b="1" i="0" baseline="0" dirty="0"/>
              <a:t>Drawing Tools</a:t>
            </a:r>
            <a:r>
              <a:rPr lang="en-US" sz="1200" i="0" baseline="0" dirty="0"/>
              <a:t>, on the </a:t>
            </a:r>
            <a:r>
              <a:rPr lang="en-US" sz="1200" b="1" i="0" baseline="0" dirty="0"/>
              <a:t>Format</a:t>
            </a:r>
            <a:r>
              <a:rPr lang="en-US" sz="1200" i="0" baseline="0" dirty="0"/>
              <a:t> tab, in the bottom right corner of the </a:t>
            </a:r>
            <a:r>
              <a:rPr lang="en-US" sz="1200" b="1" i="0" baseline="0" dirty="0"/>
              <a:t>WordArt Styles</a:t>
            </a:r>
            <a:r>
              <a:rPr lang="en-US" sz="1200" i="0" baseline="0" dirty="0"/>
              <a:t> group, click the </a:t>
            </a:r>
            <a:r>
              <a:rPr lang="en-US" sz="1200" b="1" baseline="0" dirty="0"/>
              <a:t>Format Text Effects</a:t>
            </a:r>
            <a:r>
              <a:rPr lang="en-US" sz="1200" b="0" baseline="0" dirty="0"/>
              <a:t> dialog box launcher. 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In the </a:t>
            </a:r>
            <a:r>
              <a:rPr lang="en-US" sz="1200" b="1" baseline="0" dirty="0"/>
              <a:t>Format Text Effects</a:t>
            </a:r>
            <a:r>
              <a:rPr lang="en-US" sz="1200" b="0" baseline="0" dirty="0"/>
              <a:t> dialog box, click </a:t>
            </a:r>
            <a:r>
              <a:rPr lang="en-US" sz="1200" b="1" baseline="0" dirty="0"/>
              <a:t>Text Fill </a:t>
            </a:r>
            <a:r>
              <a:rPr lang="en-US" sz="1200" b="0" baseline="0" dirty="0"/>
              <a:t>in the left pane. In the </a:t>
            </a:r>
            <a:r>
              <a:rPr lang="en-US" sz="1200" b="1" baseline="0" dirty="0"/>
              <a:t>Text Fill </a:t>
            </a:r>
            <a:r>
              <a:rPr lang="en-US" sz="1200" b="0" baseline="0" dirty="0"/>
              <a:t>pane, do the following: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/>
              <a:t>Click </a:t>
            </a:r>
            <a:r>
              <a:rPr lang="en-US" sz="1200" b="1" baseline="0" dirty="0"/>
              <a:t>Solid fill</a:t>
            </a:r>
            <a:r>
              <a:rPr lang="en-US" sz="1200" b="0" baseline="0" dirty="0"/>
              <a:t>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/>
              <a:t>Click the button next to </a:t>
            </a:r>
            <a:r>
              <a:rPr lang="en-US" sz="1200" b="1" baseline="0" dirty="0"/>
              <a:t>Color</a:t>
            </a:r>
            <a:r>
              <a:rPr lang="en-US" sz="1200" b="0" baseline="0" dirty="0"/>
              <a:t>,</a:t>
            </a:r>
            <a:r>
              <a:rPr lang="en-US" sz="1200" b="1" baseline="0" dirty="0"/>
              <a:t> </a:t>
            </a:r>
            <a:r>
              <a:rPr lang="en-US" sz="1200" b="0" baseline="0" dirty="0"/>
              <a:t>and then under </a:t>
            </a:r>
            <a:r>
              <a:rPr lang="en-US" sz="1200" b="1" baseline="0" dirty="0"/>
              <a:t>Theme Colors </a:t>
            </a:r>
            <a:r>
              <a:rPr lang="en-US" sz="1200" b="0" baseline="0" dirty="0"/>
              <a:t>click </a:t>
            </a:r>
            <a:r>
              <a:rPr lang="en-US" sz="1200" b="1" dirty="0"/>
              <a:t>Blue, Accent 1,</a:t>
            </a:r>
            <a:r>
              <a:rPr lang="en-US" sz="1200" b="1" baseline="0" dirty="0"/>
              <a:t> Darker 25%</a:t>
            </a:r>
            <a:r>
              <a:rPr lang="en-US" sz="1200" b="0" baseline="0" dirty="0"/>
              <a:t> (fifth row, fifth option from the left). 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/>
              <a:t>Also i</a:t>
            </a:r>
            <a:r>
              <a:rPr lang="en-US" sz="1200" b="0" baseline="0" dirty="0"/>
              <a:t>n the </a:t>
            </a:r>
            <a:r>
              <a:rPr lang="en-US" sz="1200" b="1" baseline="0" dirty="0"/>
              <a:t>Format Text Effects</a:t>
            </a:r>
            <a:r>
              <a:rPr lang="en-US" sz="1200" b="0" baseline="0" dirty="0"/>
              <a:t> dialog box, click </a:t>
            </a:r>
            <a:r>
              <a:rPr lang="en-US" sz="1200" b="1" baseline="0" dirty="0"/>
              <a:t>3-D Format </a:t>
            </a:r>
            <a:r>
              <a:rPr lang="en-US" sz="1200" b="0" baseline="0" dirty="0"/>
              <a:t>in the left pane. In the right</a:t>
            </a:r>
            <a:r>
              <a:rPr lang="en-US" sz="1200" b="1" baseline="0" dirty="0"/>
              <a:t> </a:t>
            </a:r>
            <a:r>
              <a:rPr lang="en-US" sz="1200" b="0" baseline="0" dirty="0"/>
              <a:t>pane, do the following: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/>
              <a:t>Under </a:t>
            </a:r>
            <a:r>
              <a:rPr lang="en-US" sz="1200" b="1" baseline="0" dirty="0"/>
              <a:t>Depth</a:t>
            </a:r>
            <a:r>
              <a:rPr lang="en-US" sz="1200" b="0" baseline="0" dirty="0"/>
              <a:t>, in the </a:t>
            </a:r>
            <a:r>
              <a:rPr lang="en-US" sz="1200" b="1" baseline="0" dirty="0"/>
              <a:t>Depth</a:t>
            </a:r>
            <a:r>
              <a:rPr lang="en-US" sz="1200" b="0" baseline="0" dirty="0"/>
              <a:t> box, enter </a:t>
            </a:r>
            <a:r>
              <a:rPr lang="en-US" sz="1200" b="1" baseline="0" dirty="0"/>
              <a:t>7 pt</a:t>
            </a:r>
            <a:r>
              <a:rPr lang="en-US" sz="1200" b="0" baseline="0" dirty="0"/>
              <a:t>.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="0" baseline="0" dirty="0"/>
              <a:t>Under </a:t>
            </a:r>
            <a:r>
              <a:rPr lang="en-US" sz="1200" b="1" baseline="0" dirty="0"/>
              <a:t>Surface</a:t>
            </a:r>
            <a:r>
              <a:rPr lang="en-US" sz="1200" b="0" baseline="0" dirty="0"/>
              <a:t>, click the button next to </a:t>
            </a:r>
            <a:r>
              <a:rPr lang="en-US" sz="1200" b="1" baseline="0" dirty="0"/>
              <a:t>Material</a:t>
            </a:r>
            <a:r>
              <a:rPr lang="en-US" sz="1200" b="0" baseline="0" dirty="0"/>
              <a:t>, and then under </a:t>
            </a:r>
            <a:r>
              <a:rPr lang="en-US" sz="1200" b="1" baseline="0" dirty="0"/>
              <a:t>Standard </a:t>
            </a:r>
            <a:r>
              <a:rPr lang="en-US" sz="1200" b="0" baseline="0" dirty="0"/>
              <a:t>click</a:t>
            </a:r>
            <a:r>
              <a:rPr lang="en-US" sz="1200" b="1" baseline="0" dirty="0"/>
              <a:t> Warm Matte </a:t>
            </a:r>
            <a:r>
              <a:rPr lang="en-US" sz="1200" b="0" baseline="0" dirty="0"/>
              <a:t>(second option from the left). Click the button next to </a:t>
            </a:r>
            <a:r>
              <a:rPr lang="en-US" sz="1200" b="1" baseline="0" dirty="0"/>
              <a:t>Lighting</a:t>
            </a:r>
            <a:r>
              <a:rPr lang="en-US" sz="1200" b="0" baseline="0" dirty="0"/>
              <a:t>, and then under </a:t>
            </a:r>
            <a:r>
              <a:rPr lang="en-US" sz="1200" b="1" baseline="0" dirty="0"/>
              <a:t>Special</a:t>
            </a:r>
            <a:r>
              <a:rPr lang="en-US" sz="1200" b="0" baseline="0" dirty="0"/>
              <a:t> click </a:t>
            </a:r>
            <a:r>
              <a:rPr lang="en-US" sz="1200" b="1" baseline="0" dirty="0"/>
              <a:t>Glow</a:t>
            </a:r>
            <a:r>
              <a:rPr lang="en-US" sz="1200" b="0" baseline="0" dirty="0"/>
              <a:t> (third option from the left).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baseline="0" dirty="0"/>
              <a:t>Also i</a:t>
            </a:r>
            <a:r>
              <a:rPr lang="en-US" sz="1200" b="0" baseline="0" dirty="0"/>
              <a:t>n the </a:t>
            </a:r>
            <a:r>
              <a:rPr lang="en-US" sz="1200" b="1" baseline="0" dirty="0"/>
              <a:t>Format Text Effects</a:t>
            </a:r>
            <a:r>
              <a:rPr lang="en-US" sz="1200" b="0" baseline="0" dirty="0"/>
              <a:t> dialog box, click </a:t>
            </a:r>
            <a:r>
              <a:rPr lang="en-US" sz="1200" b="1" baseline="0" dirty="0"/>
              <a:t>3-D </a:t>
            </a:r>
            <a:r>
              <a:rPr lang="en-US" sz="1200" b="1" dirty="0"/>
              <a:t>Rotation</a:t>
            </a:r>
            <a:r>
              <a:rPr lang="en-US" sz="1200" dirty="0"/>
              <a:t>, and then do the following: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dirty="0"/>
              <a:t>Click the button next to </a:t>
            </a:r>
            <a:r>
              <a:rPr lang="en-US" sz="1200" b="1" dirty="0"/>
              <a:t>Presets</a:t>
            </a:r>
            <a:r>
              <a:rPr lang="en-US" sz="1200" dirty="0"/>
              <a:t>, and then under </a:t>
            </a:r>
            <a:r>
              <a:rPr lang="en-US" sz="1200" b="1" dirty="0"/>
              <a:t>Perspective</a:t>
            </a:r>
            <a:r>
              <a:rPr lang="en-US" sz="1200" dirty="0"/>
              <a:t> click </a:t>
            </a:r>
            <a:r>
              <a:rPr lang="en-US" sz="1200" b="1" dirty="0"/>
              <a:t>Perspective Heroic Extreme Right </a:t>
            </a:r>
            <a:r>
              <a:rPr lang="en-US" sz="1200" b="0" dirty="0"/>
              <a:t>(third row, third option from the left)</a:t>
            </a:r>
            <a:r>
              <a:rPr lang="en-US" sz="1200" dirty="0"/>
              <a:t>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dirty="0"/>
              <a:t>In the </a:t>
            </a:r>
            <a:r>
              <a:rPr lang="en-US" sz="1200" b="1" dirty="0"/>
              <a:t>X</a:t>
            </a:r>
            <a:r>
              <a:rPr lang="en-US" sz="1200" dirty="0"/>
              <a:t> box, enter</a:t>
            </a:r>
            <a:r>
              <a:rPr lang="en-US" sz="1200" baseline="0" dirty="0"/>
              <a:t> </a:t>
            </a:r>
            <a:r>
              <a:rPr lang="en-US" sz="1200" b="1" dirty="0"/>
              <a:t>340°</a:t>
            </a:r>
            <a:r>
              <a:rPr lang="en-US" sz="1200" dirty="0"/>
              <a:t>.</a:t>
            </a:r>
            <a:endParaRPr lang="en-US" sz="1200" baseline="0" dirty="0"/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aseline="0" dirty="0"/>
              <a:t>In the </a:t>
            </a:r>
            <a:r>
              <a:rPr lang="en-US" sz="1200" b="1" baseline="0" dirty="0"/>
              <a:t>Y</a:t>
            </a:r>
            <a:r>
              <a:rPr lang="en-US" sz="1200" baseline="0" dirty="0"/>
              <a:t> box, enter </a:t>
            </a:r>
            <a:r>
              <a:rPr lang="en-US" sz="1200" b="1" dirty="0"/>
              <a:t>10°</a:t>
            </a:r>
            <a:r>
              <a:rPr lang="en-US" sz="1200" dirty="0"/>
              <a:t>.</a:t>
            </a:r>
            <a:endParaRPr lang="en-US" sz="1200" baseline="0" dirty="0"/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aseline="0" dirty="0"/>
              <a:t>In the </a:t>
            </a:r>
            <a:r>
              <a:rPr lang="en-US" sz="1200" b="1" baseline="0" dirty="0"/>
              <a:t>Z</a:t>
            </a:r>
            <a:r>
              <a:rPr lang="en-US" sz="1200" baseline="0" dirty="0"/>
              <a:t> box, enter </a:t>
            </a:r>
            <a:r>
              <a:rPr lang="en-US" sz="1200" b="1" dirty="0"/>
              <a:t>0°</a:t>
            </a:r>
            <a:r>
              <a:rPr lang="en-US" sz="1200" dirty="0"/>
              <a:t>.</a:t>
            </a:r>
            <a:endParaRPr lang="en-US" sz="1200" baseline="0" dirty="0"/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baseline="0" dirty="0"/>
              <a:t>In the </a:t>
            </a:r>
            <a:r>
              <a:rPr lang="en-US" sz="1200" b="1" baseline="0" dirty="0"/>
              <a:t>Perspective</a:t>
            </a:r>
            <a:r>
              <a:rPr lang="en-US" sz="1200" baseline="0" dirty="0"/>
              <a:t> box, enter </a:t>
            </a:r>
            <a:r>
              <a:rPr lang="en-US" sz="1200" b="1" dirty="0"/>
              <a:t>90°</a:t>
            </a:r>
            <a:r>
              <a:rPr lang="en-US" sz="1200" dirty="0"/>
              <a:t>.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On the slide, drag the text box on top of the hexagon.</a:t>
            </a:r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Press and hold CTRL and select the hexagon and the text box. </a:t>
            </a:r>
            <a:r>
              <a:rPr lang="en-US" sz="1200" baseline="0" dirty="0"/>
              <a:t>On the </a:t>
            </a:r>
            <a:r>
              <a:rPr lang="en-US" sz="1200" b="1" baseline="0" dirty="0"/>
              <a:t>Home</a:t>
            </a:r>
            <a:r>
              <a:rPr lang="en-US" sz="1200" b="0" baseline="0" dirty="0"/>
              <a:t> tab, in the </a:t>
            </a:r>
            <a:r>
              <a:rPr lang="en-US" sz="1200" b="1" baseline="0" dirty="0"/>
              <a:t>Drawing</a:t>
            </a:r>
            <a:r>
              <a:rPr lang="en-US" sz="1200" b="0" baseline="0" dirty="0"/>
              <a:t> group, click the arrow under </a:t>
            </a:r>
            <a:r>
              <a:rPr lang="en-US" sz="1200" b="1" baseline="0" dirty="0"/>
              <a:t>Arrange</a:t>
            </a:r>
            <a:r>
              <a:rPr lang="en-US" sz="1200" b="0" baseline="0" dirty="0"/>
              <a:t>, point to </a:t>
            </a:r>
            <a:r>
              <a:rPr lang="en-US" sz="1200" b="1" baseline="0" dirty="0"/>
              <a:t>Align</a:t>
            </a:r>
            <a:r>
              <a:rPr lang="en-US" sz="1200" b="0" baseline="0" dirty="0"/>
              <a:t>, and then do the following: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Click </a:t>
            </a:r>
            <a:r>
              <a:rPr lang="en-US" sz="1200" b="1" baseline="0" dirty="0"/>
              <a:t>Align Selected Objects</a:t>
            </a:r>
            <a:r>
              <a:rPr lang="en-US" sz="1200" b="0" baseline="0" dirty="0"/>
              <a:t>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Click </a:t>
            </a:r>
            <a:r>
              <a:rPr lang="en-US" sz="1200" b="1" baseline="0" dirty="0"/>
              <a:t>Align Center</a:t>
            </a:r>
            <a:r>
              <a:rPr lang="en-US" sz="1200" b="0" baseline="0" dirty="0"/>
              <a:t>.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baseline="0" dirty="0"/>
              <a:t>Click </a:t>
            </a:r>
            <a:r>
              <a:rPr lang="en-US" sz="1200" b="1" baseline="0" dirty="0"/>
              <a:t>Align Middle</a:t>
            </a:r>
            <a:r>
              <a:rPr lang="en-US" sz="1200" b="0" baseline="0" dirty="0"/>
              <a:t>. 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reproduce the background on this slide, do the following: 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Right-click the slide background area, and then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Format Background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dialog box,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left pane, 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fill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Fill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pane, and then do the following: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list, select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Direction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Linear Down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(second option from the left).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Remove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until two stops appear in the slider.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 under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Gradient stops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customize the gradient stops that you added as follows: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the first stop in the slider,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the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box, enter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46%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White, Background 1 </a:t>
            </a:r>
            <a:r>
              <a:rPr lang="en-US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(first row, first option from the left).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685800" lvl="1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the second stop in the slider, and then do the following: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</a:t>
            </a:r>
            <a:r>
              <a:rPr lang="en-US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Position 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enter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100%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the button next to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then click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Blue, Accent 1,</a:t>
            </a:r>
            <a:r>
              <a:rPr lang="en-US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Lighter 60%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(third row, fifth option from the left). </a:t>
            </a:r>
          </a:p>
          <a:p>
            <a:endParaRPr lang="en-US" sz="14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see on the Screen is a Bohr Atom </a:t>
            </a:r>
            <a:r>
              <a:rPr lang="en-US" dirty="0" err="1"/>
              <a:t>model.In</a:t>
            </a:r>
            <a:r>
              <a:rPr lang="en-US" dirty="0"/>
              <a:t> </a:t>
            </a:r>
            <a:r>
              <a:rPr lang="en-US" dirty="0" err="1"/>
              <a:t>bohr</a:t>
            </a:r>
            <a:r>
              <a:rPr lang="en-US" dirty="0"/>
              <a:t> atom model, entire mass and </a:t>
            </a:r>
            <a:r>
              <a:rPr lang="en-US" dirty="0" err="1"/>
              <a:t>totalpositivechargeis</a:t>
            </a:r>
            <a:r>
              <a:rPr lang="en-US" dirty="0"/>
              <a:t> concentrated at the </a:t>
            </a:r>
            <a:r>
              <a:rPr lang="en-US" dirty="0" err="1"/>
              <a:t>centre</a:t>
            </a:r>
            <a:r>
              <a:rPr lang="en-US" dirty="0"/>
              <a:t> , called </a:t>
            </a:r>
            <a:r>
              <a:rPr lang="en-US" dirty="0" err="1"/>
              <a:t>nucleous</a:t>
            </a:r>
            <a:r>
              <a:rPr lang="en-US" dirty="0"/>
              <a:t> . The </a:t>
            </a:r>
            <a:r>
              <a:rPr lang="en-US" dirty="0" err="1"/>
              <a:t>nucleousconsist</a:t>
            </a:r>
            <a:r>
              <a:rPr lang="en-US" dirty="0"/>
              <a:t> of Protons and neutrons.</a:t>
            </a:r>
          </a:p>
          <a:p>
            <a:r>
              <a:rPr lang="en-US" dirty="0"/>
              <a:t>Electrons are revolving around </a:t>
            </a:r>
            <a:r>
              <a:rPr lang="en-US" dirty="0" err="1"/>
              <a:t>nucleusin</a:t>
            </a:r>
            <a:r>
              <a:rPr lang="en-US" dirty="0"/>
              <a:t> certain definite paths called orbits</a:t>
            </a:r>
          </a:p>
          <a:p>
            <a:endParaRPr lang="en-US" dirty="0"/>
          </a:p>
          <a:p>
            <a:r>
              <a:rPr lang="en-US" dirty="0"/>
              <a:t>The protons are </a:t>
            </a:r>
            <a:r>
              <a:rPr lang="en-US" dirty="0" err="1"/>
              <a:t>positive,electrons</a:t>
            </a:r>
            <a:r>
              <a:rPr lang="en-US" dirty="0"/>
              <a:t> are negative and neutrons  are neutral.</a:t>
            </a:r>
          </a:p>
          <a:p>
            <a:r>
              <a:rPr lang="en-US" dirty="0"/>
              <a:t> the </a:t>
            </a:r>
            <a:r>
              <a:rPr lang="en-US" dirty="0" err="1"/>
              <a:t>toal</a:t>
            </a:r>
            <a:r>
              <a:rPr lang="en-US" dirty="0"/>
              <a:t> number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AFC95-3306-492E-A715-B522CEE99EC6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4364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6600" dirty="0"/>
              <a:t>Now lets conclude  what so  far discussed about charges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AFC95-3306-492E-A715-B522CEE99EC6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2039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AFC95-3306-492E-A715-B522CEE99EC6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3584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370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631B6F-9180-4C04-935C-7835F8206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2E84D-BE1B-4387-BC35-072ACAF0F86B}" type="datetimeFigureOut">
              <a:rPr lang="en-IN" smtClean="0"/>
              <a:t>03-06-2026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43D38F-95CB-4103-98F1-D5A34944E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09399-AF51-4D75-902F-0F33E4808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F1F6C-EE62-4298-8BC9-3AE2AA2A9E6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772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66255" y="124691"/>
            <a:ext cx="11825992" cy="6567058"/>
          </a:xfrm>
          <a:prstGeom prst="rect">
            <a:avLst/>
          </a:prstGeom>
          <a:solidFill>
            <a:schemeClr val="bg2"/>
          </a:solidFill>
          <a:ln w="57150"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0FF0730-3BA2-87EF-36A1-2DAACFEF92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3398" y="5373544"/>
            <a:ext cx="1221220" cy="12212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1F44DE-EA18-0783-21BC-CAFE96591727}"/>
              </a:ext>
            </a:extLst>
          </p:cNvPr>
          <p:cNvSpPr/>
          <p:nvPr userDrawn="1"/>
        </p:nvSpPr>
        <p:spPr>
          <a:xfrm>
            <a:off x="8662001" y="6229639"/>
            <a:ext cx="2458172" cy="365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rgbClr val="002060"/>
                </a:solidFill>
              </a:rPr>
              <a:t>Prepared by :  </a:t>
            </a:r>
            <a:r>
              <a:rPr lang="en-IN" sz="1400" dirty="0" err="1">
                <a:solidFill>
                  <a:srgbClr val="002060"/>
                </a:solidFill>
              </a:rPr>
              <a:t>Sumith</a:t>
            </a:r>
            <a:r>
              <a:rPr lang="en-IN" sz="1400" dirty="0">
                <a:solidFill>
                  <a:srgbClr val="002060"/>
                </a:solidFill>
              </a:rPr>
              <a:t> P</a:t>
            </a:r>
          </a:p>
        </p:txBody>
      </p:sp>
    </p:spTree>
    <p:extLst>
      <p:ext uri="{BB962C8B-B14F-4D97-AF65-F5344CB8AC3E}">
        <p14:creationId xmlns:p14="http://schemas.microsoft.com/office/powerpoint/2010/main" val="90599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23AFC3-C260-39CF-182F-A4BD9F140817}"/>
              </a:ext>
            </a:extLst>
          </p:cNvPr>
          <p:cNvSpPr/>
          <p:nvPr/>
        </p:nvSpPr>
        <p:spPr>
          <a:xfrm>
            <a:off x="457200" y="350000"/>
            <a:ext cx="10058400" cy="950000"/>
          </a:xfrm>
          <a:prstGeom prst="roundRect">
            <a:avLst>
              <a:gd name="adj" fmla="val 10000"/>
            </a:avLst>
          </a:prstGeom>
          <a:solidFill>
            <a:srgbClr val="1E2761"/>
          </a:solidFill>
          <a:effectLst>
            <a:outerShdw blurRad="76200" dist="25400" dir="5400000" algn="ctr" rotWithShape="0">
              <a:srgbClr val="000000">
                <a:alpha val="30000"/>
              </a:srgbClr>
            </a:outerShdw>
          </a:effectLst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6000" b="1">
                <a:solidFill>
                  <a:srgbClr val="FFFFFF"/>
                </a:solidFill>
                <a:latin typeface="Georgia"/>
              </a:rPr>
              <a:t>Electrostatics</a:t>
            </a:r>
          </a:p>
        </p:txBody>
      </p:sp>
      <p:pic>
        <p:nvPicPr>
          <p:cNvPr id="2050" name="Picture 2" descr="Learn Modern Electronic Theory of Static Electricity in 3 minutes.">
            <a:extLst>
              <a:ext uri="{FF2B5EF4-FFF2-40B4-BE49-F238E27FC236}">
                <a16:creationId xmlns:a16="http://schemas.microsoft.com/office/drawing/2014/main" id="{904F3D4A-5A18-4AAA-80F2-142BEB43949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00" y="2332019"/>
            <a:ext cx="3560010" cy="2675337"/>
          </a:xfrm>
          <a:prstGeom prst="rect">
            <a:avLst/>
          </a:prstGeom>
          <a:noFill/>
          <a:ln w="19050">
            <a:solidFill>
              <a:srgbClr val="1E2761"/>
            </a:solidFill>
            <a:prstDash val="solid"/>
          </a:ln>
          <a:effectLst>
            <a:outerShdw blurRad="50800" dist="25400" dir="5400000" algn="ctr" rotWithShape="0">
              <a:srgbClr val="000000">
                <a:alpha val="3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lectrostatics | Tumblr">
            <a:extLst>
              <a:ext uri="{FF2B5EF4-FFF2-40B4-BE49-F238E27FC236}">
                <a16:creationId xmlns:a16="http://schemas.microsoft.com/office/drawing/2014/main" id="{C01210B8-EED0-40FF-8C81-9837AF5B0E3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624" y="2163444"/>
            <a:ext cx="4739854" cy="2843912"/>
          </a:xfrm>
          <a:prstGeom prst="roundRect">
            <a:avLst>
              <a:gd name="adj" fmla="val 50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0547C5-2674-0081-A12B-9990BC13F335}"/>
              </a:ext>
            </a:extLst>
          </p:cNvPr>
          <p:cNvSpPr txBox="1"/>
          <p:nvPr/>
        </p:nvSpPr>
        <p:spPr>
          <a:xfrm>
            <a:off x="858556" y="1503350"/>
            <a:ext cx="43530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>
                <a:solidFill>
                  <a:srgbClr val="1E2761"/>
                </a:solidFill>
              </a:rPr>
              <a:t>Some common examples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389A47-C8F6-34AF-3ABB-76A0AE453F58}"/>
              </a:ext>
            </a:extLst>
          </p:cNvPr>
          <p:cNvSpPr txBox="1"/>
          <p:nvPr/>
        </p:nvSpPr>
        <p:spPr>
          <a:xfrm>
            <a:off x="9838727" y="2616952"/>
            <a:ext cx="17079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>
                <a:solidFill>
                  <a:srgbClr val="1E2761"/>
                </a:solidFill>
              </a:rPr>
              <a:t>Why?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51864B-82CD-C6C5-364B-25E798C9B5FF}"/>
              </a:ext>
            </a:extLst>
          </p:cNvPr>
          <p:cNvSpPr txBox="1"/>
          <p:nvPr/>
        </p:nvSpPr>
        <p:spPr>
          <a:xfrm>
            <a:off x="1552754" y="5516846"/>
            <a:ext cx="56905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>
                <a:solidFill>
                  <a:srgbClr val="1E2761"/>
                </a:solidFill>
              </a:rPr>
              <a:t>The Answer: Frictional Electricity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6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ales of Miletus | Historica Wiki | Fandom">
            <a:extLst>
              <a:ext uri="{FF2B5EF4-FFF2-40B4-BE49-F238E27FC236}">
                <a16:creationId xmlns:a16="http://schemas.microsoft.com/office/drawing/2014/main" id="{C2855CA8-BC18-4FD4-B3C7-8FEF26A63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173" b="98354" l="1667" r="96667">
                        <a14:foregroundMark x1="45000" y1="6584" x2="45000" y2="6584"/>
                        <a14:foregroundMark x1="64444" y1="79835" x2="64444" y2="79835"/>
                        <a14:foregroundMark x1="64444" y1="79835" x2="92222" y2="98765"/>
                        <a14:foregroundMark x1="92222" y1="98765" x2="92222" y2="98765"/>
                        <a14:foregroundMark x1="90556" y1="74897" x2="96667" y2="78601"/>
                        <a14:foregroundMark x1="67222" y1="94239" x2="4444" y2="90535"/>
                        <a14:foregroundMark x1="4444" y1="90535" x2="1667" y2="781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99" y="1153073"/>
            <a:ext cx="2873474" cy="3879190"/>
          </a:xfrm>
          <a:prstGeom prst="rect">
            <a:avLst/>
          </a:prstGeom>
          <a:noFill/>
          <a:scene3d>
            <a:camera prst="perspectiveContrastingLeftFacing" fov="0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rown Amber 35 g – Asia Amber">
            <a:extLst>
              <a:ext uri="{FF2B5EF4-FFF2-40B4-BE49-F238E27FC236}">
                <a16:creationId xmlns:a16="http://schemas.microsoft.com/office/drawing/2014/main" id="{DB26561E-CA3A-4D42-A386-BC0DE3B8C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315" t="16040" r="16763" b="20470"/>
          <a:stretch/>
        </p:blipFill>
        <p:spPr bwMode="auto">
          <a:xfrm>
            <a:off x="8337327" y="2015715"/>
            <a:ext cx="2873474" cy="3096344"/>
          </a:xfrm>
          <a:prstGeom prst="rect">
            <a:avLst/>
          </a:prstGeom>
          <a:noFill/>
          <a:scene3d>
            <a:camera prst="isometricRightUp">
              <a:rot lat="21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E4FB7C-488D-1DED-7418-21CC229A3681}"/>
              </a:ext>
            </a:extLst>
          </p:cNvPr>
          <p:cNvSpPr txBox="1"/>
          <p:nvPr/>
        </p:nvSpPr>
        <p:spPr>
          <a:xfrm>
            <a:off x="858863" y="568298"/>
            <a:ext cx="2512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>
                <a:solidFill>
                  <a:srgbClr val="1E2761"/>
                </a:solidFill>
              </a:rPr>
              <a:t>A little history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900B29-3C17-E840-9024-8079EF31B982}"/>
              </a:ext>
            </a:extLst>
          </p:cNvPr>
          <p:cNvSpPr txBox="1"/>
          <p:nvPr/>
        </p:nvSpPr>
        <p:spPr>
          <a:xfrm>
            <a:off x="3551873" y="1430940"/>
            <a:ext cx="3040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>
                <a:solidFill>
                  <a:srgbClr val="1E2761"/>
                </a:solidFill>
              </a:rPr>
              <a:t>Thales of Miletus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B7BB53-1CD7-65A7-1F18-5D8FBD8D33FA}"/>
              </a:ext>
            </a:extLst>
          </p:cNvPr>
          <p:cNvSpPr txBox="1"/>
          <p:nvPr/>
        </p:nvSpPr>
        <p:spPr>
          <a:xfrm>
            <a:off x="6814725" y="4819671"/>
            <a:ext cx="3650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>
                <a:solidFill>
                  <a:srgbClr val="1E2761"/>
                </a:solidFill>
              </a:rPr>
              <a:t>Amber: A Wood Resin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706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32F2373-2AFE-437C-A1EF-C5499321F7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2429654"/>
              </p:ext>
            </p:extLst>
          </p:nvPr>
        </p:nvGraphicFramePr>
        <p:xfrm>
          <a:off x="0" y="1505442"/>
          <a:ext cx="11731083" cy="2586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6F2C6A28-503B-416D-A743-9141A620D6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4228494"/>
              </p:ext>
            </p:extLst>
          </p:nvPr>
        </p:nvGraphicFramePr>
        <p:xfrm>
          <a:off x="-243500" y="3429000"/>
          <a:ext cx="11731083" cy="2586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23E8930-F086-43F8-94CE-586D144D451E}"/>
              </a:ext>
            </a:extLst>
          </p:cNvPr>
          <p:cNvSpPr/>
          <p:nvPr/>
        </p:nvSpPr>
        <p:spPr>
          <a:xfrm>
            <a:off x="4819097" y="316483"/>
            <a:ext cx="7893293" cy="907320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orthographicFront">
              <a:rot lat="0" lon="19199988" rev="0"/>
            </a:camera>
            <a:lightRig rig="threePt" dir="t"/>
          </a:scene3d>
          <a:sp3d extrusionH="63500">
            <a:bevelT w="57150" h="139700"/>
            <a:bevelB w="63500" h="88900"/>
            <a:extrusionClr>
              <a:schemeClr val="accent2">
                <a:lumMod val="60000"/>
                <a:lumOff val="40000"/>
              </a:schemeClr>
            </a:extrusionClr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relaxedInset"/>
            </a:sp3d>
          </a:bodyPr>
          <a:lstStyle/>
          <a:p>
            <a:pPr algn="ctr"/>
            <a:r>
              <a:rPr lang="en-IN" sz="3600">
                <a:ln w="22225">
                  <a:solidFill>
                    <a:srgbClr val="1E2761"/>
                  </a:solidFill>
                  <a:prstDash val="solid"/>
                </a:ln>
                <a:solidFill>
                  <a:srgbClr val="1E2761"/>
                </a:solidFill>
              </a:rPr>
              <a:t>Electrons,  Protons , Neutrons …</a:t>
            </a: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3765C92F-EEF8-4A0E-AD04-DAAA37A54FD5}"/>
              </a:ext>
            </a:extLst>
          </p:cNvPr>
          <p:cNvSpPr/>
          <p:nvPr/>
        </p:nvSpPr>
        <p:spPr>
          <a:xfrm>
            <a:off x="807519" y="135231"/>
            <a:ext cx="2524618" cy="1370211"/>
          </a:xfrm>
          <a:prstGeom prst="roundRect">
            <a:avLst>
              <a:gd name="adj" fmla="val 16667"/>
            </a:avLst>
          </a:prstGeom>
          <a:solidFill>
            <a:srgbClr val="1E2761"/>
          </a:solidFill>
          <a:ln>
            <a:solidFill>
              <a:srgbClr val="C9A84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b="1" dirty="0">
                <a:ln w="22225">
                  <a:solidFill>
                    <a:srgbClr val="1E276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</a:rPr>
              <a:t>Elementary</a:t>
            </a:r>
            <a:r>
              <a:rPr lang="en-IN" b="1" dirty="0">
                <a:ln w="22225">
                  <a:solidFill>
                    <a:srgbClr val="1E276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IN" sz="3200" b="1" dirty="0">
                <a:ln w="22225">
                  <a:solidFill>
                    <a:srgbClr val="1E276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</a:rPr>
              <a:t>Particles</a:t>
            </a:r>
            <a:endParaRPr lang="en-IN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en-I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31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EDEB258-9F0F-4040-9FB6-74BDD17F0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graphicEl>
                                              <a:dgm id="{EEDEB258-9F0F-4040-9FB6-74BDD17F01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4465394-520D-4C72-9987-F96607BFE6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graphicEl>
                                              <a:dgm id="{E4465394-520D-4C72-9987-F96607BFE6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Dgm bld="one"/>
        </p:bldSub>
      </p:bldGraphic>
      <p:bldGraphic spid="14" grpId="0">
        <p:bldAsOne/>
      </p:bldGraphic>
      <p:bldP spid="9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FC5881C-FF40-4AAD-AC3A-DF107E2851CA}"/>
              </a:ext>
            </a:extLst>
          </p:cNvPr>
          <p:cNvSpPr/>
          <p:nvPr/>
        </p:nvSpPr>
        <p:spPr>
          <a:xfrm>
            <a:off x="1918010" y="1611351"/>
            <a:ext cx="8920975" cy="36352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4800" dirty="0">
                <a:ln w="22225">
                  <a:solidFill>
                    <a:srgbClr val="1E2761"/>
                  </a:solidFill>
                  <a:prstDash val="solid"/>
                </a:ln>
                <a:solidFill>
                  <a:srgbClr val="1E2761"/>
                </a:solidFill>
              </a:rPr>
              <a:t>Charge</a:t>
            </a:r>
            <a:r>
              <a:rPr lang="en-IN" sz="3200" dirty="0">
                <a:ln w="0">
                  <a:solidFill>
                    <a:srgbClr val="1E2761"/>
                  </a:solidFill>
                </a:ln>
                <a:solidFill>
                  <a:srgbClr val="1E2761"/>
                </a:solidFill>
                <a:effectLst>
                  <a:outerShdw blurRad="38100" dist="25400" dir="5400000" algn="ctr" rotWithShape="0">
                    <a:srgbClr val="4A5578">
                      <a:alpha val="43000"/>
                    </a:srgbClr>
                  </a:outerShdw>
                </a:effectLst>
              </a:rPr>
              <a:t> </a:t>
            </a:r>
            <a:r>
              <a:rPr lang="en-IN" sz="3200" dirty="0">
                <a:ln w="22225">
                  <a:solidFill>
                    <a:srgbClr val="1E2761"/>
                  </a:solidFill>
                  <a:prstDash val="solid"/>
                </a:ln>
                <a:solidFill>
                  <a:srgbClr val="1E2761"/>
                </a:solidFill>
              </a:rPr>
              <a:t>: A fundamental  property, just as mass, of an elementary particle which governs the basic characteristics of that elementary particle </a:t>
            </a:r>
            <a:endParaRPr lang="en-IN" sz="3200" dirty="0">
              <a:ln w="0">
                <a:solidFill>
                  <a:srgbClr val="1E2761"/>
                </a:solidFill>
              </a:ln>
              <a:solidFill>
                <a:srgbClr val="1E2761"/>
              </a:solidFill>
              <a:effectLst>
                <a:outerShdw blurRad="38100" dist="25400" dir="5400000" algn="ctr" rotWithShape="0">
                  <a:srgbClr val="4A5578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166BCD51-9FA3-4BC0-92EF-150F05694AED}"/>
              </a:ext>
            </a:extLst>
          </p:cNvPr>
          <p:cNvSpPr/>
          <p:nvPr/>
        </p:nvSpPr>
        <p:spPr>
          <a:xfrm>
            <a:off x="401733" y="312095"/>
            <a:ext cx="2772229" cy="1233715"/>
          </a:xfrm>
          <a:prstGeom prst="roundRect">
            <a:avLst>
              <a:gd name="adj" fmla="val 16667"/>
            </a:avLst>
          </a:prstGeom>
          <a:solidFill>
            <a:srgbClr val="1E2761"/>
          </a:solidFill>
        </p:spPr>
        <p:style>
          <a:lnRef idx="0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600" b="1">
                <a:ln/>
                <a:solidFill>
                  <a:srgbClr val="FFFFFF"/>
                </a:solidFill>
              </a:rPr>
              <a:t>Charges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14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4">
            <a:extLst>
              <a:ext uri="{FF2B5EF4-FFF2-40B4-BE49-F238E27FC236}">
                <a16:creationId xmlns:a16="http://schemas.microsoft.com/office/drawing/2014/main" id="{26CFA55A-77A3-4805-9DBF-6A8D5D74DDF8}"/>
              </a:ext>
            </a:extLst>
          </p:cNvPr>
          <p:cNvSpPr txBox="1"/>
          <p:nvPr/>
        </p:nvSpPr>
        <p:spPr>
          <a:xfrm>
            <a:off x="847382" y="1583106"/>
            <a:ext cx="4030056" cy="119878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Unit Coulomb  (C)</a:t>
            </a:r>
            <a:endParaRPr lang="en-IN" sz="3200" kern="1200" dirty="0">
              <a:ln w="0"/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04962677-E757-4204-BA29-B4DCD12BDC99}"/>
              </a:ext>
            </a:extLst>
          </p:cNvPr>
          <p:cNvSpPr txBox="1"/>
          <p:nvPr/>
        </p:nvSpPr>
        <p:spPr>
          <a:xfrm>
            <a:off x="847382" y="2963316"/>
            <a:ext cx="4030056" cy="119878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r>
              <a:rPr lang="en-IN" sz="3200" baseline="300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-6</a:t>
            </a:r>
            <a:r>
              <a:rPr lang="en-IN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C= 1 </a:t>
            </a:r>
            <a:r>
              <a:rPr lang="el-GR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μ</a:t>
            </a:r>
            <a:r>
              <a:rPr lang="en-IN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21" name="Rectangle: Rounded Corners 4">
            <a:extLst>
              <a:ext uri="{FF2B5EF4-FFF2-40B4-BE49-F238E27FC236}">
                <a16:creationId xmlns:a16="http://schemas.microsoft.com/office/drawing/2014/main" id="{9624A569-623E-43B0-98DD-09C8021471D4}"/>
              </a:ext>
            </a:extLst>
          </p:cNvPr>
          <p:cNvSpPr txBox="1"/>
          <p:nvPr/>
        </p:nvSpPr>
        <p:spPr>
          <a:xfrm>
            <a:off x="847382" y="4343526"/>
            <a:ext cx="4030056" cy="1198785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/>
            <a:r>
              <a:rPr lang="en-IN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Dimensional Formula [M</a:t>
            </a:r>
            <a:r>
              <a:rPr lang="en-IN" sz="3200" baseline="300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r>
              <a:rPr lang="en-IN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en-IN" sz="3200" baseline="300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0</a:t>
            </a:r>
            <a:r>
              <a:rPr lang="en-IN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IN" sz="3200" baseline="300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en-IN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IN" sz="3200" baseline="300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en-IN" sz="3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]</a:t>
            </a:r>
            <a:endParaRPr lang="en-IN" sz="3600" dirty="0">
              <a:ln w="0"/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Thought Bubble: Cloud 21">
            <a:extLst>
              <a:ext uri="{FF2B5EF4-FFF2-40B4-BE49-F238E27FC236}">
                <a16:creationId xmlns:a16="http://schemas.microsoft.com/office/drawing/2014/main" id="{E4905AA7-FA01-4671-8144-BD61F5C30F65}"/>
              </a:ext>
            </a:extLst>
          </p:cNvPr>
          <p:cNvSpPr/>
          <p:nvPr/>
        </p:nvSpPr>
        <p:spPr>
          <a:xfrm>
            <a:off x="131910" y="386364"/>
            <a:ext cx="7213270" cy="587315"/>
          </a:xfrm>
          <a:prstGeom prst="roundRect">
            <a:avLst>
              <a:gd name="adj" fmla="val 16667"/>
            </a:avLst>
          </a:prstGeom>
          <a:solidFill>
            <a:srgbClr val="1E2761"/>
          </a:solidFill>
        </p:spPr>
        <p:style>
          <a:lnRef idx="0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600" b="1">
                <a:ln/>
                <a:solidFill>
                  <a:srgbClr val="FFFFFF"/>
                </a:solidFill>
              </a:rPr>
              <a:t>Charges</a:t>
            </a:r>
          </a:p>
        </p:txBody>
      </p:sp>
      <p:pic>
        <p:nvPicPr>
          <p:cNvPr id="1026" name="Picture 2" descr="67. CHARLES-AUGUSTIN de COULOMB – SAPAVIVA">
            <a:extLst>
              <a:ext uri="{FF2B5EF4-FFF2-40B4-BE49-F238E27FC236}">
                <a16:creationId xmlns:a16="http://schemas.microsoft.com/office/drawing/2014/main" id="{BD87AB8C-77E0-429A-8692-9B23C04D8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9556" l="0" r="96000">
                        <a14:foregroundMark x1="50222" y1="4000" x2="50222" y2="4000"/>
                        <a14:foregroundMark x1="38222" y1="67556" x2="38222" y2="67556"/>
                        <a14:foregroundMark x1="38222" y1="67556" x2="54667" y2="77333"/>
                        <a14:foregroundMark x1="0" y1="81778" x2="25778" y2="72000"/>
                        <a14:foregroundMark x1="28889" y1="52000" x2="27556" y2="70667"/>
                        <a14:foregroundMark x1="30222" y1="71556" x2="65333" y2="99556"/>
                        <a14:foregroundMark x1="96000" y1="94667" x2="96000" y2="94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13128" y="395549"/>
            <a:ext cx="3489876" cy="3947977"/>
          </a:xfrm>
          <a:prstGeom prst="rect">
            <a:avLst/>
          </a:prstGeom>
          <a:ln w="41275" cap="sq" cmpd="dbl">
            <a:noFill/>
            <a:prstDash val="solid"/>
            <a:miter lim="800000"/>
          </a:ln>
          <a:effectLst>
            <a:glow rad="63500">
              <a:schemeClr val="accent1">
                <a:lumMod val="75000"/>
                <a:alpha val="40000"/>
              </a:schemeClr>
            </a:glow>
            <a:innerShdw blurRad="76200">
              <a:srgbClr val="000000"/>
            </a:innerShdw>
          </a:effectLst>
          <a:scene3d>
            <a:camera prst="orthographicFront">
              <a:rot lat="0" lon="2009998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021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us Sign 1">
            <a:extLst>
              <a:ext uri="{FF2B5EF4-FFF2-40B4-BE49-F238E27FC236}">
                <a16:creationId xmlns:a16="http://schemas.microsoft.com/office/drawing/2014/main" id="{782E3208-261B-4910-95AB-FD66EF0CEEEE}"/>
              </a:ext>
            </a:extLst>
          </p:cNvPr>
          <p:cNvSpPr/>
          <p:nvPr/>
        </p:nvSpPr>
        <p:spPr>
          <a:xfrm>
            <a:off x="4347025" y="506493"/>
            <a:ext cx="1422400" cy="1436915"/>
          </a:xfrm>
          <a:prstGeom prst="mathPlus">
            <a:avLst/>
          </a:prstGeom>
          <a:solidFill>
            <a:srgbClr val="1E2761"/>
          </a:solidFill>
          <a:scene3d>
            <a:camera prst="orthographicFront">
              <a:rot lat="0" lon="0" rev="0"/>
            </a:camera>
            <a:lightRig rig="sunrise" dir="t"/>
          </a:scene3d>
          <a:sp3d extrusionH="158750" contourW="63500" prstMaterial="metal">
            <a:bevelT w="57150" prst="softRound"/>
            <a:bevelB w="101600" prst="riblet"/>
            <a:contourClr>
              <a:srgbClr val="1E276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4A5578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698B4219-8446-4136-811E-215C39DB7A1F}"/>
              </a:ext>
            </a:extLst>
          </p:cNvPr>
          <p:cNvSpPr/>
          <p:nvPr/>
        </p:nvSpPr>
        <p:spPr>
          <a:xfrm>
            <a:off x="4347025" y="2505836"/>
            <a:ext cx="1654629" cy="1342571"/>
          </a:xfrm>
          <a:prstGeom prst="mathMinus">
            <a:avLst/>
          </a:prstGeom>
          <a:solidFill>
            <a:srgbClr val="1E2761"/>
          </a:solidFill>
          <a:scene3d>
            <a:camera prst="orthographicFront">
              <a:rot lat="0" lon="0" rev="0"/>
            </a:camera>
            <a:lightRig rig="sunrise" dir="t"/>
          </a:scene3d>
          <a:sp3d extrusionH="158750" contourW="63500" prstMaterial="metal">
            <a:bevelT w="57150" prst="softRound"/>
            <a:bevelB w="101600" prst="riblet"/>
            <a:contourClr>
              <a:srgbClr val="1E276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Plus Sign 3">
            <a:extLst>
              <a:ext uri="{FF2B5EF4-FFF2-40B4-BE49-F238E27FC236}">
                <a16:creationId xmlns:a16="http://schemas.microsoft.com/office/drawing/2014/main" id="{5B52D195-E8DB-4745-AA4C-2E66499B8CEB}"/>
              </a:ext>
            </a:extLst>
          </p:cNvPr>
          <p:cNvSpPr/>
          <p:nvPr/>
        </p:nvSpPr>
        <p:spPr>
          <a:xfrm>
            <a:off x="8635999" y="506492"/>
            <a:ext cx="1422400" cy="1436915"/>
          </a:xfrm>
          <a:prstGeom prst="mathPlus">
            <a:avLst/>
          </a:prstGeom>
          <a:solidFill>
            <a:srgbClr val="1E2761"/>
          </a:solidFill>
          <a:scene3d>
            <a:camera prst="orthographicFront">
              <a:rot lat="0" lon="0" rev="0"/>
            </a:camera>
            <a:lightRig rig="sunrise" dir="t"/>
          </a:scene3d>
          <a:sp3d extrusionH="158750" contourW="63500" prstMaterial="metal">
            <a:bevelT w="57150" prst="softRound"/>
            <a:bevelB w="101600" prst="riblet"/>
            <a:contourClr>
              <a:srgbClr val="1E276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4A5578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Minus Sign 4">
            <a:extLst>
              <a:ext uri="{FF2B5EF4-FFF2-40B4-BE49-F238E27FC236}">
                <a16:creationId xmlns:a16="http://schemas.microsoft.com/office/drawing/2014/main" id="{0146C2B3-913D-4D8C-8D6B-B93504D85BC4}"/>
              </a:ext>
            </a:extLst>
          </p:cNvPr>
          <p:cNvSpPr/>
          <p:nvPr/>
        </p:nvSpPr>
        <p:spPr>
          <a:xfrm>
            <a:off x="8882742" y="2505835"/>
            <a:ext cx="1654629" cy="1342571"/>
          </a:xfrm>
          <a:prstGeom prst="mathMinus">
            <a:avLst/>
          </a:prstGeom>
          <a:solidFill>
            <a:srgbClr val="1E2761"/>
          </a:solidFill>
          <a:scene3d>
            <a:camera prst="orthographicFront">
              <a:rot lat="0" lon="0" rev="0"/>
            </a:camera>
            <a:lightRig rig="sunrise" dir="t"/>
          </a:scene3d>
          <a:sp3d extrusionH="158750" contourW="63500" prstMaterial="metal">
            <a:bevelT w="57150" prst="softRound"/>
            <a:bevelB w="101600" prst="riblet"/>
            <a:contourClr>
              <a:srgbClr val="1E276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7D9B1978-0759-4943-8B14-16A0D694AD28}"/>
              </a:ext>
            </a:extLst>
          </p:cNvPr>
          <p:cNvSpPr/>
          <p:nvPr/>
        </p:nvSpPr>
        <p:spPr>
          <a:xfrm>
            <a:off x="6509655" y="974580"/>
            <a:ext cx="1422400" cy="435429"/>
          </a:xfrm>
          <a:prstGeom prst="leftRightArrow">
            <a:avLst/>
          </a:prstGeom>
          <a:scene3d>
            <a:camera prst="orthographicFront">
              <a:rot lat="0" lon="0" rev="0"/>
            </a:camera>
            <a:lightRig rig="sunrise" dir="t"/>
          </a:scene3d>
          <a:sp3d extrusionH="38100" contourW="12700" prstMaterial="metal">
            <a:bevelT w="152400" h="50800" prst="softRound"/>
            <a:bevelB w="101600" prst="riblet"/>
            <a:contourClr>
              <a:srgbClr val="1E276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b="1">
              <a:ln w="22225">
                <a:solidFill>
                  <a:schemeClr val="accent2"/>
                </a:solidFill>
                <a:prstDash val="solid"/>
              </a:ln>
              <a:solidFill>
                <a:srgbClr val="1E2761"/>
              </a:solidFill>
            </a:endParaRP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7716FF89-FEDD-4CA0-8D78-C57CEF6AE84F}"/>
              </a:ext>
            </a:extLst>
          </p:cNvPr>
          <p:cNvSpPr/>
          <p:nvPr/>
        </p:nvSpPr>
        <p:spPr>
          <a:xfrm>
            <a:off x="6509655" y="2959405"/>
            <a:ext cx="1422400" cy="435429"/>
          </a:xfrm>
          <a:prstGeom prst="leftRightArrow">
            <a:avLst/>
          </a:prstGeom>
          <a:scene3d>
            <a:camera prst="orthographicFront">
              <a:rot lat="0" lon="0" rev="0"/>
            </a:camera>
            <a:lightRig rig="sunrise" dir="t"/>
          </a:scene3d>
          <a:sp3d extrusionH="38100" contourW="12700" prstMaterial="metal">
            <a:bevelT w="152400" h="50800" prst="softRound"/>
            <a:bevelB w="101600" prst="riblet"/>
            <a:contourClr>
              <a:srgbClr val="1E276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b="1">
              <a:ln w="22225">
                <a:solidFill>
                  <a:schemeClr val="accent2"/>
                </a:solidFill>
                <a:prstDash val="solid"/>
              </a:ln>
              <a:solidFill>
                <a:srgbClr val="1E2761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2F8EDB6-2CC7-41B7-8F85-817B1357C422}"/>
              </a:ext>
            </a:extLst>
          </p:cNvPr>
          <p:cNvSpPr/>
          <p:nvPr/>
        </p:nvSpPr>
        <p:spPr>
          <a:xfrm>
            <a:off x="6832417" y="4944230"/>
            <a:ext cx="682168" cy="435429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sunrise" dir="t"/>
          </a:scene3d>
          <a:sp3d extrusionH="76200" contourW="12700" prstMaterial="metal">
            <a:bevelT w="152400" h="50800" prst="softRound"/>
            <a:bevelB w="101600" prst="riblet"/>
            <a:extrusionClr>
              <a:srgbClr val="1E2761"/>
            </a:extrusionClr>
            <a:contourClr>
              <a:srgbClr val="1E276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AB7FEF6-8178-4B1A-8800-2FE79FB5E102}"/>
              </a:ext>
            </a:extLst>
          </p:cNvPr>
          <p:cNvSpPr/>
          <p:nvPr/>
        </p:nvSpPr>
        <p:spPr>
          <a:xfrm flipH="1">
            <a:off x="7699099" y="4944229"/>
            <a:ext cx="682168" cy="435429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sunrise" dir="t"/>
          </a:scene3d>
          <a:sp3d extrusionH="76200" contourW="12700" prstMaterial="metal">
            <a:bevelT w="152400" h="50800" prst="softRound"/>
            <a:bevelB w="101600" prst="riblet"/>
            <a:extrusionClr>
              <a:srgbClr val="1E2761"/>
            </a:extrusionClr>
            <a:contourClr>
              <a:srgbClr val="1E276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Plus Sign 11">
            <a:extLst>
              <a:ext uri="{FF2B5EF4-FFF2-40B4-BE49-F238E27FC236}">
                <a16:creationId xmlns:a16="http://schemas.microsoft.com/office/drawing/2014/main" id="{A8691720-9C9B-455C-99CF-B4E8C019A07F}"/>
              </a:ext>
            </a:extLst>
          </p:cNvPr>
          <p:cNvSpPr/>
          <p:nvPr/>
        </p:nvSpPr>
        <p:spPr>
          <a:xfrm>
            <a:off x="2681509" y="4494294"/>
            <a:ext cx="1422400" cy="1436915"/>
          </a:xfrm>
          <a:prstGeom prst="mathPlus">
            <a:avLst/>
          </a:prstGeom>
          <a:solidFill>
            <a:srgbClr val="1E2761"/>
          </a:solidFill>
          <a:scene3d>
            <a:camera prst="orthographicFront">
              <a:rot lat="0" lon="0" rev="0"/>
            </a:camera>
            <a:lightRig rig="sunrise" dir="t"/>
          </a:scene3d>
          <a:sp3d extrusionH="158750" contourW="63500" prstMaterial="metal">
            <a:bevelT w="57150" prst="softRound"/>
            <a:bevelB w="101600" prst="riblet"/>
            <a:contourClr>
              <a:srgbClr val="1E276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4A5578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Minus Sign 12">
            <a:extLst>
              <a:ext uri="{FF2B5EF4-FFF2-40B4-BE49-F238E27FC236}">
                <a16:creationId xmlns:a16="http://schemas.microsoft.com/office/drawing/2014/main" id="{9BD4AE56-6BB8-46EC-9B55-09553F7DB882}"/>
              </a:ext>
            </a:extLst>
          </p:cNvPr>
          <p:cNvSpPr/>
          <p:nvPr/>
        </p:nvSpPr>
        <p:spPr>
          <a:xfrm>
            <a:off x="10537371" y="4410834"/>
            <a:ext cx="1654629" cy="1342571"/>
          </a:xfrm>
          <a:prstGeom prst="mathMinus">
            <a:avLst/>
          </a:prstGeom>
          <a:solidFill>
            <a:srgbClr val="1E2761"/>
          </a:solidFill>
          <a:scene3d>
            <a:camera prst="orthographicFront">
              <a:rot lat="0" lon="0" rev="0"/>
            </a:camera>
            <a:lightRig rig="sunrise" dir="t"/>
          </a:scene3d>
          <a:sp3d extrusionH="158750" contourW="63500" prstMaterial="metal">
            <a:bevelT w="57150" prst="softRound"/>
            <a:bevelB w="101600" prst="riblet"/>
            <a:contourClr>
              <a:srgbClr val="1E276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23F5EEC6-7DAE-48E4-B572-0993C39C70D1}"/>
              </a:ext>
            </a:extLst>
          </p:cNvPr>
          <p:cNvSpPr/>
          <p:nvPr/>
        </p:nvSpPr>
        <p:spPr>
          <a:xfrm>
            <a:off x="401733" y="312095"/>
            <a:ext cx="2772229" cy="1233715"/>
          </a:xfrm>
          <a:prstGeom prst="roundRect">
            <a:avLst>
              <a:gd name="adj" fmla="val 16667"/>
            </a:avLst>
          </a:prstGeom>
          <a:solidFill>
            <a:srgbClr val="1E2761"/>
          </a:solidFill>
          <a:scene3d>
            <a:camera prst="orthographicFront">
              <a:rot lat="0" lon="0" rev="0"/>
            </a:camera>
            <a:lightRig rig="threePt" dir="t"/>
          </a:scene3d>
        </p:spPr>
        <p:style>
          <a:lnRef idx="0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en-IN" sz="3600" b="1">
                <a:solidFill>
                  <a:srgbClr val="FFFFFF"/>
                </a:solidFill>
              </a:rPr>
              <a:t>Charges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938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-0.17981 -0.0025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97" y="-13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3567 0.0016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84" y="6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10183 0.0027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91" y="13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L -0.19167 0.0027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83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0.2319 0.0009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89" y="4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-0.18216 0.0108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15" y="53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86704EC-6BE5-4E3D-84A1-4DE5C013C7AA}"/>
              </a:ext>
            </a:extLst>
          </p:cNvPr>
          <p:cNvSpPr/>
          <p:nvPr/>
        </p:nvSpPr>
        <p:spPr>
          <a:xfrm>
            <a:off x="5553621" y="2727000"/>
            <a:ext cx="1405054" cy="1404000"/>
          </a:xfrm>
          <a:prstGeom prst="ellipse">
            <a:avLst/>
          </a:prstGeom>
          <a:solidFill>
            <a:schemeClr val="accent2">
              <a:lumMod val="50000"/>
            </a:schemeClr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718820" h="718820"/>
            <a:bevelB w="718820" h="71882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9254234-F71B-4DC5-843C-B2C607C29CDC}"/>
              </a:ext>
            </a:extLst>
          </p:cNvPr>
          <p:cNvSpPr/>
          <p:nvPr/>
        </p:nvSpPr>
        <p:spPr>
          <a:xfrm>
            <a:off x="5553622" y="3044279"/>
            <a:ext cx="14050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b="1">
                <a:ln w="22225">
                  <a:solidFill>
                    <a:srgbClr val="1E2761"/>
                  </a:solidFill>
                  <a:prstDash val="solid"/>
                </a:ln>
                <a:solidFill>
                  <a:srgbClr val="1E2761"/>
                </a:solidFill>
              </a:rPr>
              <a:t>+2 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F83D98-E378-4ABB-A5AD-81712831C133}"/>
              </a:ext>
            </a:extLst>
          </p:cNvPr>
          <p:cNvSpPr/>
          <p:nvPr/>
        </p:nvSpPr>
        <p:spPr>
          <a:xfrm>
            <a:off x="4148568" y="497009"/>
            <a:ext cx="14050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800" b="1">
                <a:ln w="0">
                  <a:solidFill>
                    <a:srgbClr val="1E2761"/>
                  </a:solidFill>
                </a:ln>
                <a:solidFill>
                  <a:srgbClr val="1E2761"/>
                </a:solidFill>
              </a:rPr>
              <a:t>+1 C</a:t>
            </a:r>
            <a:endParaRPr lang="en-IN" sz="4800" b="1">
              <a:solidFill>
                <a:srgbClr val="1E276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5E9789-F3AE-4F76-999D-9E0532101A87}"/>
              </a:ext>
            </a:extLst>
          </p:cNvPr>
          <p:cNvSpPr/>
          <p:nvPr/>
        </p:nvSpPr>
        <p:spPr>
          <a:xfrm>
            <a:off x="5728325" y="3044279"/>
            <a:ext cx="14050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b="1">
                <a:ln w="22225">
                  <a:solidFill>
                    <a:srgbClr val="1E2761"/>
                  </a:solidFill>
                  <a:prstDash val="solid"/>
                </a:ln>
                <a:solidFill>
                  <a:srgbClr val="1E2761"/>
                </a:solidFill>
              </a:rPr>
              <a:t>+3 C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95BD706-5B00-4D1D-8C3F-7D36DC5B4361}"/>
              </a:ext>
            </a:extLst>
          </p:cNvPr>
          <p:cNvSpPr/>
          <p:nvPr/>
        </p:nvSpPr>
        <p:spPr>
          <a:xfrm>
            <a:off x="7968773" y="2727000"/>
            <a:ext cx="1405054" cy="1404000"/>
          </a:xfrm>
          <a:prstGeom prst="ellipse">
            <a:avLst/>
          </a:prstGeom>
          <a:solidFill>
            <a:schemeClr val="accent2">
              <a:lumMod val="75000"/>
            </a:schemeClr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718820" h="718820"/>
            <a:bevelB w="718820" h="71882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EC5CDF-9386-435A-A57A-160FEE50D6BE}"/>
              </a:ext>
            </a:extLst>
          </p:cNvPr>
          <p:cNvSpPr/>
          <p:nvPr/>
        </p:nvSpPr>
        <p:spPr>
          <a:xfrm>
            <a:off x="7968774" y="3044279"/>
            <a:ext cx="14050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b="1">
                <a:ln w="22225">
                  <a:solidFill>
                    <a:srgbClr val="1E2761"/>
                  </a:solidFill>
                  <a:prstDash val="solid"/>
                </a:ln>
                <a:solidFill>
                  <a:srgbClr val="1E2761"/>
                </a:solidFill>
              </a:rPr>
              <a:t>+2 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3402CEF-D272-4BE9-8B7E-B35FA811F9DD}"/>
              </a:ext>
            </a:extLst>
          </p:cNvPr>
          <p:cNvSpPr/>
          <p:nvPr/>
        </p:nvSpPr>
        <p:spPr>
          <a:xfrm>
            <a:off x="6563720" y="497009"/>
            <a:ext cx="14050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800" b="1">
                <a:ln w="0">
                  <a:solidFill>
                    <a:srgbClr val="1E2761"/>
                  </a:solidFill>
                </a:ln>
                <a:solidFill>
                  <a:srgbClr val="1E27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-1 C</a:t>
            </a:r>
            <a:endParaRPr lang="en-IN" sz="4800" b="1">
              <a:solidFill>
                <a:srgbClr val="1E276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811BC1-ECD6-4C08-BEFC-8514840AAD84}"/>
              </a:ext>
            </a:extLst>
          </p:cNvPr>
          <p:cNvSpPr/>
          <p:nvPr/>
        </p:nvSpPr>
        <p:spPr>
          <a:xfrm>
            <a:off x="8143476" y="3050890"/>
            <a:ext cx="14050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000" b="1">
                <a:ln w="22225">
                  <a:solidFill>
                    <a:srgbClr val="1E2761"/>
                  </a:solidFill>
                  <a:prstDash val="solid"/>
                </a:ln>
                <a:solidFill>
                  <a:srgbClr val="1E2761"/>
                </a:solidFill>
              </a:rPr>
              <a:t>+1 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B5810A-2AC1-4F05-A3ED-D01399D535A8}"/>
              </a:ext>
            </a:extLst>
          </p:cNvPr>
          <p:cNvSpPr/>
          <p:nvPr/>
        </p:nvSpPr>
        <p:spPr>
          <a:xfrm>
            <a:off x="1824997" y="4929828"/>
            <a:ext cx="10882497" cy="923330"/>
          </a:xfrm>
          <a:prstGeom prst="rect">
            <a:avLst/>
          </a:prstGeom>
          <a:scene3d>
            <a:camera prst="orthographicFront"/>
            <a:lightRig rig="threePt" dir="t"/>
          </a:scene3d>
          <a:sp3d extrusionH="82550">
            <a:bevelT w="127000"/>
            <a:bevelB w="133350"/>
          </a:sp3d>
        </p:spPr>
        <p:txBody>
          <a:bodyPr wrap="square">
            <a:spAutoFit/>
          </a:bodyPr>
          <a:lstStyle/>
          <a:p>
            <a:pPr algn="ctr"/>
            <a:r>
              <a:rPr lang="en-IN" sz="5400" b="1">
                <a:ln w="22225">
                  <a:solidFill>
                    <a:srgbClr val="1E2761"/>
                  </a:solidFill>
                  <a:prstDash val="solid"/>
                </a:ln>
                <a:solidFill>
                  <a:srgbClr val="1E2761"/>
                </a:solidFill>
              </a:rPr>
              <a:t>Q= q1+q2+q3+…</a:t>
            </a:r>
            <a:endParaRPr lang="en-IN" sz="3200" b="1">
              <a:ln w="22225">
                <a:solidFill>
                  <a:schemeClr val="accent2"/>
                </a:solidFill>
                <a:prstDash val="solid"/>
              </a:ln>
              <a:solidFill>
                <a:srgbClr val="1E2761"/>
              </a:solidFill>
            </a:endParaRPr>
          </a:p>
        </p:txBody>
      </p:sp>
      <p:sp>
        <p:nvSpPr>
          <p:cNvPr id="12" name="Thought Bubble: Cloud 11">
            <a:extLst>
              <a:ext uri="{FF2B5EF4-FFF2-40B4-BE49-F238E27FC236}">
                <a16:creationId xmlns:a16="http://schemas.microsoft.com/office/drawing/2014/main" id="{B7CFACCF-1CC8-4498-BF86-20941F144C1C}"/>
              </a:ext>
            </a:extLst>
          </p:cNvPr>
          <p:cNvSpPr/>
          <p:nvPr/>
        </p:nvSpPr>
        <p:spPr>
          <a:xfrm>
            <a:off x="401733" y="312095"/>
            <a:ext cx="2772229" cy="1233715"/>
          </a:xfrm>
          <a:prstGeom prst="roundRect">
            <a:avLst>
              <a:gd name="adj" fmla="val 16667"/>
            </a:avLst>
          </a:prstGeom>
          <a:solidFill>
            <a:srgbClr val="1E2761"/>
          </a:solidFill>
        </p:spPr>
        <p:style>
          <a:lnRef idx="0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b="1">
                <a:ln/>
                <a:solidFill>
                  <a:srgbClr val="FFFFFF"/>
                </a:solidFill>
              </a:rPr>
              <a:t>Charges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858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81481E-6 L 0.11523 0.3601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55" y="1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81481E-6 L 0.11524 0.3601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55" y="1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5" grpId="1"/>
      <p:bldP spid="6" grpId="0"/>
      <p:bldP spid="6" grpId="1"/>
      <p:bldP spid="6" grpId="2"/>
      <p:bldP spid="7" grpId="0"/>
      <p:bldP spid="14" grpId="0" animBg="1"/>
      <p:bldP spid="15" grpId="0"/>
      <p:bldP spid="15" grpId="1"/>
      <p:bldP spid="16" grpId="0"/>
      <p:bldP spid="16" grpId="1"/>
      <p:bldP spid="16" grpId="2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203618-B79F-4253-A62A-10FD1B19A41C}"/>
              </a:ext>
            </a:extLst>
          </p:cNvPr>
          <p:cNvSpPr/>
          <p:nvPr/>
        </p:nvSpPr>
        <p:spPr>
          <a:xfrm>
            <a:off x="839436" y="1941271"/>
            <a:ext cx="20198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000" b="1">
                <a:ln w="0">
                  <a:solidFill>
                    <a:srgbClr val="1E2761"/>
                  </a:solidFill>
                </a:ln>
                <a:solidFill>
                  <a:srgbClr val="1E2761"/>
                </a:solidFill>
                <a:effectLst>
                  <a:outerShdw blurRad="38100" dist="25400" dir="5400000" algn="ctr" rotWithShape="0">
                    <a:srgbClr val="4A5578">
                      <a:alpha val="43000"/>
                    </a:srgbClr>
                  </a:outerShdw>
                </a:effectLst>
              </a:rPr>
              <a:t>Electron</a:t>
            </a:r>
            <a:endParaRPr lang="en-IN" sz="2000" b="1">
              <a:ln w="0">
                <a:solidFill>
                  <a:srgbClr val="1E2761"/>
                </a:solidFill>
              </a:ln>
              <a:solidFill>
                <a:srgbClr val="1E2761"/>
              </a:solidFill>
              <a:effectLst>
                <a:outerShdw blurRad="38100" dist="25400" dir="5400000" algn="ctr" rotWithShape="0">
                  <a:srgbClr val="4A5578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459AA8-2497-436F-AB28-E9944737A1C4}"/>
              </a:ext>
            </a:extLst>
          </p:cNvPr>
          <p:cNvSpPr/>
          <p:nvPr/>
        </p:nvSpPr>
        <p:spPr>
          <a:xfrm>
            <a:off x="7734587" y="1894435"/>
            <a:ext cx="20198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4000" b="1">
                <a:ln w="0">
                  <a:solidFill>
                    <a:srgbClr val="1E2761"/>
                  </a:solidFill>
                </a:ln>
                <a:solidFill>
                  <a:srgbClr val="1E2761"/>
                </a:solidFill>
                <a:effectLst>
                  <a:outerShdw blurRad="38100" dist="25400" dir="5400000" algn="ctr" rotWithShape="0">
                    <a:srgbClr val="4A5578">
                      <a:alpha val="43000"/>
                    </a:srgbClr>
                  </a:outerShdw>
                </a:effectLst>
              </a:rPr>
              <a:t>Proton</a:t>
            </a:r>
            <a:endParaRPr lang="en-IN" sz="2000" b="1">
              <a:ln w="0">
                <a:solidFill>
                  <a:srgbClr val="1E2761"/>
                </a:solidFill>
              </a:ln>
              <a:solidFill>
                <a:srgbClr val="1E2761"/>
              </a:solidFill>
              <a:effectLst>
                <a:outerShdw blurRad="38100" dist="25400" dir="5400000" algn="ctr" rotWithShape="0">
                  <a:srgbClr val="4A5578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9C798AAD-F1F3-4413-8401-4275B3A85C12}"/>
              </a:ext>
            </a:extLst>
          </p:cNvPr>
          <p:cNvSpPr/>
          <p:nvPr/>
        </p:nvSpPr>
        <p:spPr>
          <a:xfrm>
            <a:off x="10115775" y="1604248"/>
            <a:ext cx="1422400" cy="1436915"/>
          </a:xfrm>
          <a:prstGeom prst="mathPlus">
            <a:avLst/>
          </a:prstGeom>
          <a:solidFill>
            <a:srgbClr val="1E2761"/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unrise" dir="t"/>
          </a:scene3d>
          <a:sp3d extrusionH="158750" contourW="63500" prstMaterial="dkEdge">
            <a:bevelT w="57150"/>
            <a:bevelB w="114300" prst="artDeco"/>
            <a:contourClr>
              <a:srgbClr val="1E276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n w="0"/>
              <a:solidFill>
                <a:srgbClr val="1E2761"/>
              </a:solidFill>
              <a:effectLst>
                <a:outerShdw blurRad="38100" dist="25400" dir="5400000" algn="ctr" rotWithShape="0">
                  <a:srgbClr val="4A5578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Minus Sign 5">
            <a:extLst>
              <a:ext uri="{FF2B5EF4-FFF2-40B4-BE49-F238E27FC236}">
                <a16:creationId xmlns:a16="http://schemas.microsoft.com/office/drawing/2014/main" id="{4B7503CA-35B2-48B5-8532-E97CAC1BFC02}"/>
              </a:ext>
            </a:extLst>
          </p:cNvPr>
          <p:cNvSpPr/>
          <p:nvPr/>
        </p:nvSpPr>
        <p:spPr>
          <a:xfrm>
            <a:off x="2859335" y="1651419"/>
            <a:ext cx="1654629" cy="1342571"/>
          </a:xfrm>
          <a:prstGeom prst="mathMinus">
            <a:avLst/>
          </a:prstGeom>
          <a:solidFill>
            <a:srgbClr val="1E2761"/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sunrise" dir="t"/>
          </a:scene3d>
          <a:sp3d extrusionH="158750" contourW="63500" prstMaterial="dkEdge">
            <a:bevelT w="57150"/>
            <a:bevelB w="114300" prst="artDeco"/>
            <a:contourClr>
              <a:srgbClr val="1E276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1E276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217F61-8A60-4711-B00B-391F10DEE181}"/>
              </a:ext>
            </a:extLst>
          </p:cNvPr>
          <p:cNvSpPr/>
          <p:nvPr/>
        </p:nvSpPr>
        <p:spPr>
          <a:xfrm>
            <a:off x="458322" y="2950945"/>
            <a:ext cx="10882497" cy="1446550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19499990" rev="0"/>
            </a:camera>
            <a:lightRig rig="threePt" dir="t"/>
          </a:scene3d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contourW="12700" prstMaterial="plastic">
              <a:extrusionClr>
                <a:srgbClr val="1E2761"/>
              </a:extrusionClr>
              <a:contourClr>
                <a:srgbClr val="1E2761"/>
              </a:contourClr>
            </a:sp3d>
          </a:bodyPr>
          <a:lstStyle/>
          <a:p>
            <a:pPr algn="ctr"/>
            <a:r>
              <a:rPr lang="en-IN" sz="8800" b="1">
                <a:ln w="0">
                  <a:solidFill>
                    <a:srgbClr val="1E2761"/>
                  </a:solidFill>
                </a:ln>
                <a:solidFill>
                  <a:srgbClr val="1E2761"/>
                </a:solidFill>
                <a:effectLst>
                  <a:outerShdw blurRad="38100" dist="25400" dir="5400000" algn="ctr" rotWithShape="0">
                    <a:srgbClr val="4A5578">
                      <a:alpha val="43000"/>
                    </a:srgbClr>
                  </a:outerShdw>
                </a:effectLst>
              </a:rPr>
              <a:t>|e|= 1.6 X10</a:t>
            </a:r>
            <a:r>
              <a:rPr lang="en-IN" sz="8800" b="1" baseline="30000">
                <a:ln w="0">
                  <a:solidFill>
                    <a:srgbClr val="1E2761"/>
                  </a:solidFill>
                </a:ln>
                <a:solidFill>
                  <a:srgbClr val="1E2761"/>
                </a:solidFill>
                <a:effectLst>
                  <a:outerShdw blurRad="38100" dist="25400" dir="5400000" algn="ctr" rotWithShape="0">
                    <a:srgbClr val="4A5578">
                      <a:alpha val="43000"/>
                    </a:srgbClr>
                  </a:outerShdw>
                </a:effectLst>
              </a:rPr>
              <a:t>-19</a:t>
            </a:r>
            <a:r>
              <a:rPr lang="en-IN" sz="8800" b="1">
                <a:ln w="0">
                  <a:solidFill>
                    <a:srgbClr val="1E2761"/>
                  </a:solidFill>
                </a:ln>
                <a:solidFill>
                  <a:srgbClr val="1E2761"/>
                </a:solidFill>
                <a:effectLst>
                  <a:outerShdw blurRad="38100" dist="25400" dir="5400000" algn="ctr" rotWithShape="0">
                    <a:srgbClr val="4A5578">
                      <a:alpha val="43000"/>
                    </a:srgbClr>
                  </a:outerShdw>
                </a:effectLst>
              </a:rPr>
              <a:t>C</a:t>
            </a:r>
            <a:endParaRPr lang="en-IN" sz="5400" b="1">
              <a:ln w="0">
                <a:solidFill>
                  <a:srgbClr val="1E2761"/>
                </a:solidFill>
              </a:ln>
              <a:solidFill>
                <a:srgbClr val="1E2761"/>
              </a:solidFill>
              <a:effectLst>
                <a:outerShdw blurRad="38100" dist="25400" dir="5400000" algn="ctr" rotWithShape="0">
                  <a:srgbClr val="4A5578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59E73EB3-B7D0-4866-A5C9-8BCD997B28E7}"/>
              </a:ext>
            </a:extLst>
          </p:cNvPr>
          <p:cNvSpPr/>
          <p:nvPr/>
        </p:nvSpPr>
        <p:spPr>
          <a:xfrm>
            <a:off x="401733" y="312095"/>
            <a:ext cx="2772229" cy="1233715"/>
          </a:xfrm>
          <a:prstGeom prst="roundRect">
            <a:avLst>
              <a:gd name="adj" fmla="val 16667"/>
            </a:avLst>
          </a:prstGeom>
          <a:solidFill>
            <a:srgbClr val="1E2761"/>
          </a:solidFill>
        </p:spPr>
        <p:style>
          <a:lnRef idx="0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en-IN" sz="3600" b="1">
                <a:solidFill>
                  <a:srgbClr val="FFFFFF"/>
                </a:solidFill>
              </a:rPr>
              <a:t>Charges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796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EF2B49-0720-4E3C-8225-08189F2A6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" r="977"/>
          <a:stretch>
            <a:fillRect/>
          </a:stretch>
        </p:blipFill>
        <p:spPr>
          <a:xfrm>
            <a:off x="3743839" y="1170605"/>
            <a:ext cx="4762500" cy="4857750"/>
          </a:xfrm>
          <a:prstGeom prst="rect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152400" h="50800" prst="softRound"/>
          </a:sp3d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C1283CB-64A4-4975-B899-EBECA22DE0CC}"/>
              </a:ext>
            </a:extLst>
          </p:cNvPr>
          <p:cNvSpPr/>
          <p:nvPr/>
        </p:nvSpPr>
        <p:spPr>
          <a:xfrm>
            <a:off x="6515174" y="1517046"/>
            <a:ext cx="208336" cy="25430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6799A8-747A-4B6D-80C7-E63DB6790F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62" t="3401" r="24598" b="86101"/>
          <a:stretch/>
        </p:blipFill>
        <p:spPr>
          <a:xfrm>
            <a:off x="6485194" y="1487066"/>
            <a:ext cx="297897" cy="320880"/>
          </a:xfrm>
          <a:prstGeom prst="ellipse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B01E86-EBD5-4833-9B8D-AEE92CFC8B4C}"/>
              </a:ext>
            </a:extLst>
          </p:cNvPr>
          <p:cNvSpPr/>
          <p:nvPr/>
        </p:nvSpPr>
        <p:spPr>
          <a:xfrm>
            <a:off x="1632597" y="3240253"/>
            <a:ext cx="1764394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IN" sz="3600" b="1">
                <a:ln/>
                <a:solidFill>
                  <a:schemeClr val="accent4"/>
                </a:solidFill>
              </a:rPr>
              <a:t>Electron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9C5C28-EBC1-441C-91D4-011892BB5D62}"/>
              </a:ext>
            </a:extLst>
          </p:cNvPr>
          <p:cNvSpPr/>
          <p:nvPr/>
        </p:nvSpPr>
        <p:spPr>
          <a:xfrm>
            <a:off x="9596909" y="2422467"/>
            <a:ext cx="1488997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IN" sz="3600" b="1">
                <a:ln/>
                <a:solidFill>
                  <a:schemeClr val="accent4"/>
                </a:solidFill>
              </a:rPr>
              <a:t>Proton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572656-E032-4418-A86B-F634B44FD530}"/>
              </a:ext>
            </a:extLst>
          </p:cNvPr>
          <p:cNvSpPr/>
          <p:nvPr/>
        </p:nvSpPr>
        <p:spPr>
          <a:xfrm>
            <a:off x="8704293" y="4852047"/>
            <a:ext cx="1785232" cy="64633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IN" sz="3600" b="1">
                <a:ln/>
                <a:solidFill>
                  <a:schemeClr val="accent4"/>
                </a:solidFill>
              </a:rPr>
              <a:t>Neutron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419F798-C028-412D-9A4B-C45F5819EAAC}"/>
              </a:ext>
            </a:extLst>
          </p:cNvPr>
          <p:cNvCxnSpPr>
            <a:cxnSpLocks/>
          </p:cNvCxnSpPr>
          <p:nvPr/>
        </p:nvCxnSpPr>
        <p:spPr>
          <a:xfrm flipV="1">
            <a:off x="2714411" y="2297685"/>
            <a:ext cx="1365161" cy="862884"/>
          </a:xfrm>
          <a:prstGeom prst="straightConnector1">
            <a:avLst/>
          </a:prstGeom>
          <a:ln w="381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31750" contourW="25400">
            <a:bevelT w="69850" h="95250"/>
            <a:bevelB w="50800" h="82550"/>
            <a:extrusionClr>
              <a:schemeClr val="accent2">
                <a:lumMod val="60000"/>
                <a:lumOff val="40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BEA310-97A8-4F51-A703-3E63B6566B40}"/>
              </a:ext>
            </a:extLst>
          </p:cNvPr>
          <p:cNvCxnSpPr>
            <a:cxnSpLocks/>
          </p:cNvCxnSpPr>
          <p:nvPr/>
        </p:nvCxnSpPr>
        <p:spPr>
          <a:xfrm flipH="1">
            <a:off x="6912245" y="2745633"/>
            <a:ext cx="2414429" cy="989241"/>
          </a:xfrm>
          <a:prstGeom prst="straightConnector1">
            <a:avLst/>
          </a:prstGeom>
          <a:ln w="381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31750" contourW="25400">
            <a:bevelT w="69850" h="95250"/>
            <a:bevelB w="50800" h="82550"/>
            <a:extrusionClr>
              <a:schemeClr val="accent2">
                <a:lumMod val="60000"/>
                <a:lumOff val="40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B9E5768-93B3-461D-84D8-5DB389A99DA8}"/>
              </a:ext>
            </a:extLst>
          </p:cNvPr>
          <p:cNvCxnSpPr>
            <a:cxnSpLocks/>
          </p:cNvCxnSpPr>
          <p:nvPr/>
        </p:nvCxnSpPr>
        <p:spPr>
          <a:xfrm flipH="1" flipV="1">
            <a:off x="6637630" y="4245812"/>
            <a:ext cx="2085995" cy="757787"/>
          </a:xfrm>
          <a:prstGeom prst="straightConnector1">
            <a:avLst/>
          </a:prstGeom>
          <a:ln w="38100"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extrusionH="31750" contourW="25400">
            <a:bevelT w="69850" h="95250"/>
            <a:bevelB w="50800" h="82550"/>
            <a:extrusionClr>
              <a:schemeClr val="accent2">
                <a:lumMod val="60000"/>
                <a:lumOff val="40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hought Bubble: Cloud 14">
            <a:extLst>
              <a:ext uri="{FF2B5EF4-FFF2-40B4-BE49-F238E27FC236}">
                <a16:creationId xmlns:a16="http://schemas.microsoft.com/office/drawing/2014/main" id="{8D14A366-44E3-4956-A87A-DCE094F59A69}"/>
              </a:ext>
            </a:extLst>
          </p:cNvPr>
          <p:cNvSpPr/>
          <p:nvPr/>
        </p:nvSpPr>
        <p:spPr>
          <a:xfrm>
            <a:off x="401733" y="312095"/>
            <a:ext cx="2772229" cy="1233715"/>
          </a:xfrm>
          <a:prstGeom prst="roundRect">
            <a:avLst>
              <a:gd name="adj" fmla="val 16667"/>
            </a:avLst>
          </a:prstGeom>
          <a:solidFill>
            <a:srgbClr val="1E2761"/>
          </a:solidFill>
        </p:spPr>
        <p:style>
          <a:lnRef idx="0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en-IN" sz="3600" b="1">
                <a:solidFill>
                  <a:srgbClr val="FFFFFF"/>
                </a:solidFill>
              </a:rPr>
              <a:t>Charges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064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7 L 0.25 3.7037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B3ABBC6-6491-492E-AA80-BB09913B4E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322973"/>
              </p:ext>
            </p:extLst>
          </p:nvPr>
        </p:nvGraphicFramePr>
        <p:xfrm>
          <a:off x="1130395" y="437106"/>
          <a:ext cx="8657465" cy="5983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4199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1929A3-CBB9-466B-841D-2E5695B7E1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8B575C-4E91-4AF0-94E0-5503B4824A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4026FA7-20D0-4B67-B6AE-D4AAE61D3C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16BDA7-D4BB-46AC-A61B-C9A8FD434C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C65042A-894E-4F45-A2BF-C78A2CB70A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805CB3-B395-4CF4-B6E7-7D08918F2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B192DC-BE8F-4A36-A95F-7EE9ACA292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3FFBDC-FF01-4DA9-A7EF-EF4C55B0D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F9AC6C-EAE8-4101-8B4C-5CD5411E6E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A03591-5D69-400F-96C6-3C07E6723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AC0AD4-E9DA-4B00-AA77-BCDB6A5471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E5802A-CF99-4C6D-ACCA-B55088E014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3FD3A4-964D-47D9-9EAF-2E08ADC56A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98EA81-47CA-4F7E-BD0E-9C504C2BC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1D8684-59CB-4667-9EEC-A97C6916EC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E024E8-CF21-4AAF-B80E-22AD707592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75D0B8-637A-445C-964D-7E11C51FD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60ED9C-7C7B-4DCC-8734-2DF3C68B84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5FEA4EC-9AB7-4CE8-B23B-08D5D3AD1F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9E6112-FCCC-4CA9-BFD7-CAB607D02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E74279D-40F0-48A7-AB4D-166FC11B1E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Ben Franklin on Liberty | Mises Institute">
            <a:extLst>
              <a:ext uri="{FF2B5EF4-FFF2-40B4-BE49-F238E27FC236}">
                <a16:creationId xmlns:a16="http://schemas.microsoft.com/office/drawing/2014/main" id="{25E105F7-7014-4D92-87A3-684AC8E40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56" b="99556" l="0" r="91556">
                        <a14:foregroundMark x1="24889" y1="51111" x2="24889" y2="51111"/>
                        <a14:foregroundMark x1="24889" y1="51111" x2="28889" y2="22222"/>
                        <a14:foregroundMark x1="28889" y1="22222" x2="34667" y2="16000"/>
                        <a14:foregroundMark x1="72444" y1="44889" x2="69333" y2="67111"/>
                        <a14:foregroundMark x1="15111" y1="81778" x2="31556" y2="80444"/>
                        <a14:foregroundMark x1="31556" y1="80444" x2="53778" y2="93333"/>
                        <a14:foregroundMark x1="0" y1="84000" x2="31111" y2="57333"/>
                        <a14:foregroundMark x1="31111" y1="57333" x2="32889" y2="57333"/>
                        <a14:foregroundMark x1="62222" y1="93333" x2="85778" y2="98667"/>
                        <a14:foregroundMark x1="70667" y1="72889" x2="84889" y2="82222"/>
                        <a14:foregroundMark x1="84889" y1="82222" x2="90222" y2="91556"/>
                        <a14:foregroundMark x1="90222" y1="96889" x2="91556" y2="99556"/>
                        <a14:foregroundMark x1="43111" y1="8444" x2="57778" y2="7111"/>
                        <a14:foregroundMark x1="57778" y1="7111" x2="59111" y2="7111"/>
                        <a14:foregroundMark x1="72889" y1="38222" x2="72889" y2="24444"/>
                        <a14:foregroundMark x1="71556" y1="21778" x2="65333" y2="10222"/>
                        <a14:foregroundMark x1="65333" y1="10222" x2="65333" y2="9778"/>
                        <a14:foregroundMark x1="52000" y1="3556" x2="64444" y2="9333"/>
                        <a14:foregroundMark x1="64444" y1="9333" x2="64444" y2="1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8" y="1555415"/>
            <a:ext cx="4266386" cy="4266386"/>
          </a:xfrm>
          <a:prstGeom prst="rect">
            <a:avLst/>
          </a:prstGeom>
          <a:noFill/>
          <a:scene3d>
            <a:camera prst="perspectiveContrastingRightFacing">
              <a:rot lat="623785" lon="21000000" rev="213211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711EC406-5658-468C-993E-5AB5D1BC7A1E}"/>
              </a:ext>
            </a:extLst>
          </p:cNvPr>
          <p:cNvSpPr txBox="1"/>
          <p:nvPr/>
        </p:nvSpPr>
        <p:spPr>
          <a:xfrm>
            <a:off x="0" y="5821800"/>
            <a:ext cx="4506856" cy="68368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</a:rPr>
              <a:t>Benjamin Franklin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30495C6-C908-497E-AE9E-843A287EE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179011"/>
              </p:ext>
            </p:extLst>
          </p:nvPr>
        </p:nvGraphicFramePr>
        <p:xfrm>
          <a:off x="5111646" y="288450"/>
          <a:ext cx="1926057" cy="52253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6057">
                  <a:extLst>
                    <a:ext uri="{9D8B030D-6E8A-4147-A177-3AD203B41FA5}">
                      <a16:colId xmlns:a16="http://schemas.microsoft.com/office/drawing/2014/main" val="3937607629"/>
                    </a:ext>
                  </a:extLst>
                </a:gridCol>
              </a:tblGrid>
              <a:tr h="709426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Human Hands, Skin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741596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Asbestos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422219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Rabbit Fur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14710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Glass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216510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Human Hair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9793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Nylon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232921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Wool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005307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Silk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616284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Aluminum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784277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Paper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577761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Cotton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647730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Steel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0899386"/>
                  </a:ext>
                </a:extLst>
              </a:tr>
              <a:tr h="3585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>
                            <a:glow rad="101600">
                              <a:schemeClr val="accent2">
                                <a:satMod val="175000"/>
                                <a:alpha val="40000"/>
                              </a:schemeClr>
                            </a:glow>
                          </a:effectLst>
                        </a:rPr>
                        <a:t>Wood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>
                          <a:glow rad="101600">
                            <a:schemeClr val="accent2">
                              <a:satMod val="175000"/>
                              <a:alpha val="40000"/>
                            </a:schemeClr>
                          </a:glo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cell3D prstMaterial="dkEdge">
                      <a:bevel prst="relaxedInset"/>
                      <a:lightRig rig="flood" dir="t"/>
                    </a:cell3D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26288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920D4FD-67DE-45EC-A956-1DF235738F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809266"/>
              </p:ext>
            </p:extLst>
          </p:nvPr>
        </p:nvGraphicFramePr>
        <p:xfrm>
          <a:off x="7901001" y="878640"/>
          <a:ext cx="3087743" cy="5051895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087743">
                  <a:extLst>
                    <a:ext uri="{9D8B030D-6E8A-4147-A177-3AD203B41FA5}">
                      <a16:colId xmlns:a16="http://schemas.microsoft.com/office/drawing/2014/main" val="1098054352"/>
                    </a:ext>
                  </a:extLst>
                </a:gridCol>
              </a:tblGrid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Amber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475848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Rubber Balloon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370544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Nickel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061741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Copper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78628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Silver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574499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Polyester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140302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Celluloid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227444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Orlon, Acrylic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137697"/>
                  </a:ext>
                </a:extLst>
              </a:tr>
              <a:tr h="3651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Cellophane Tape</a:t>
                      </a:r>
                      <a:endParaRPr lang="en-IN" sz="2400" b="0" i="0" u="none" strike="noStrike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812434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Polyurethane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612746"/>
                  </a:ext>
                </a:extLst>
              </a:tr>
              <a:tr h="3905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Polypropylene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966712"/>
                  </a:ext>
                </a:extLst>
              </a:tr>
              <a:tr h="77266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400" u="none" strike="noStrike" dirty="0">
                          <a:ln>
                            <a:solidFill>
                              <a:srgbClr val="C9A84C"/>
                            </a:solidFill>
                          </a:ln>
                          <a:solidFill>
                            <a:srgbClr val="FF0000"/>
                          </a:solidFill>
                          <a:effectLst/>
                        </a:rPr>
                        <a:t>Polyvinylchloride (Vinyl)</a:t>
                      </a:r>
                      <a:endParaRPr lang="en-IN" sz="2400" b="0" i="0" u="none" strike="noStrike" dirty="0">
                        <a:ln>
                          <a:solidFill>
                            <a:srgbClr val="C9A84C"/>
                          </a:solidFill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58" marR="8058" marT="8058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421314"/>
                  </a:ext>
                </a:extLst>
              </a:tr>
            </a:tbl>
          </a:graphicData>
        </a:graphic>
      </p:graphicFrame>
      <p:sp>
        <p:nvSpPr>
          <p:cNvPr id="2" name="Arrow: Down 1">
            <a:extLst>
              <a:ext uri="{FF2B5EF4-FFF2-40B4-BE49-F238E27FC236}">
                <a16:creationId xmlns:a16="http://schemas.microsoft.com/office/drawing/2014/main" id="{0220C054-8EBF-4631-97BF-E4169B904000}"/>
              </a:ext>
            </a:extLst>
          </p:cNvPr>
          <p:cNvSpPr/>
          <p:nvPr/>
        </p:nvSpPr>
        <p:spPr>
          <a:xfrm>
            <a:off x="4506856" y="347527"/>
            <a:ext cx="466174" cy="2258008"/>
          </a:xfrm>
          <a:prstGeom prst="downArrow">
            <a:avLst/>
          </a:prstGeom>
          <a:gradFill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scene3d>
            <a:camera prst="orthographicFront"/>
            <a:lightRig rig="threePt" dir="t"/>
          </a:scene3d>
          <a:sp3d extrusionH="31750" contourW="25400">
            <a:bevelT w="38100"/>
            <a:bevelB w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F257BA7D-E6B6-44FA-B4AA-B9CE3B2EFC13}"/>
              </a:ext>
            </a:extLst>
          </p:cNvPr>
          <p:cNvSpPr/>
          <p:nvPr/>
        </p:nvSpPr>
        <p:spPr>
          <a:xfrm>
            <a:off x="7434827" y="3563793"/>
            <a:ext cx="466174" cy="2258008"/>
          </a:xfrm>
          <a:prstGeom prst="downArrow">
            <a:avLst/>
          </a:prstGeom>
          <a:gradFill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scene3d>
            <a:camera prst="orthographicFront"/>
            <a:lightRig rig="threePt" dir="t"/>
          </a:scene3d>
          <a:sp3d extrusionH="31750" contourW="25400">
            <a:bevelT w="38100"/>
            <a:bevelB w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id="{98994D71-9FC3-4DD1-8E2E-F4A385DA64CF}"/>
              </a:ext>
            </a:extLst>
          </p:cNvPr>
          <p:cNvSpPr txBox="1"/>
          <p:nvPr/>
        </p:nvSpPr>
        <p:spPr>
          <a:xfrm>
            <a:off x="70360" y="260993"/>
            <a:ext cx="4266386" cy="61073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000" b="1" dirty="0" err="1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</a:rPr>
              <a:t>Tribo</a:t>
            </a:r>
            <a:r>
              <a:rPr lang="en-IN" sz="20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</a:rPr>
              <a:t> Electric Series (Not in Syllabus)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965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EE1E2232-6C14-4442-899D-6CC4645E0EA8}"/>
              </a:ext>
            </a:extLst>
          </p:cNvPr>
          <p:cNvSpPr txBox="1"/>
          <p:nvPr/>
        </p:nvSpPr>
        <p:spPr>
          <a:xfrm>
            <a:off x="1548854" y="3044206"/>
            <a:ext cx="3977837" cy="769588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36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Conductors </a:t>
            </a:r>
            <a:endParaRPr lang="en-IN" sz="3600" kern="1200" dirty="0">
              <a:ln w="0"/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: Rounded Corners 4">
            <a:extLst>
              <a:ext uri="{FF2B5EF4-FFF2-40B4-BE49-F238E27FC236}">
                <a16:creationId xmlns:a16="http://schemas.microsoft.com/office/drawing/2014/main" id="{25285679-3998-4519-A383-36989822F5C3}"/>
              </a:ext>
            </a:extLst>
          </p:cNvPr>
          <p:cNvSpPr txBox="1"/>
          <p:nvPr/>
        </p:nvSpPr>
        <p:spPr>
          <a:xfrm>
            <a:off x="7315500" y="3044206"/>
            <a:ext cx="3477418" cy="769588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36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Insulators</a:t>
            </a:r>
          </a:p>
        </p:txBody>
      </p:sp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id="{6E1ED96C-0BFD-8572-0F6C-8A62D50E30E8}"/>
              </a:ext>
            </a:extLst>
          </p:cNvPr>
          <p:cNvSpPr txBox="1"/>
          <p:nvPr/>
        </p:nvSpPr>
        <p:spPr>
          <a:xfrm>
            <a:off x="199803" y="888365"/>
            <a:ext cx="11702387" cy="769588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36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Classification of Materials</a:t>
            </a:r>
            <a:endParaRPr lang="en-IN" sz="3600" kern="1200" dirty="0">
              <a:ln w="0"/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840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56DF03D8-5A67-415F-9849-2C179C39F2CC}"/>
              </a:ext>
            </a:extLst>
          </p:cNvPr>
          <p:cNvSpPr txBox="1"/>
          <p:nvPr/>
        </p:nvSpPr>
        <p:spPr>
          <a:xfrm>
            <a:off x="7116469" y="2632593"/>
            <a:ext cx="4445644" cy="882073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800" kern="1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Charging By Conduction</a:t>
            </a:r>
          </a:p>
        </p:txBody>
      </p:sp>
      <p:sp>
        <p:nvSpPr>
          <p:cNvPr id="21" name="Rectangle: Rounded Corners 4">
            <a:extLst>
              <a:ext uri="{FF2B5EF4-FFF2-40B4-BE49-F238E27FC236}">
                <a16:creationId xmlns:a16="http://schemas.microsoft.com/office/drawing/2014/main" id="{3160BB4B-75E7-4BEF-8A47-1ABD3988CD16}"/>
              </a:ext>
            </a:extLst>
          </p:cNvPr>
          <p:cNvSpPr txBox="1"/>
          <p:nvPr/>
        </p:nvSpPr>
        <p:spPr>
          <a:xfrm>
            <a:off x="764734" y="2814746"/>
            <a:ext cx="4030056" cy="882073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800" kern="1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Charging By Induction</a:t>
            </a:r>
          </a:p>
        </p:txBody>
      </p:sp>
      <p:sp>
        <p:nvSpPr>
          <p:cNvPr id="25" name="Rectangle: Rounded Corners 4">
            <a:extLst>
              <a:ext uri="{FF2B5EF4-FFF2-40B4-BE49-F238E27FC236}">
                <a16:creationId xmlns:a16="http://schemas.microsoft.com/office/drawing/2014/main" id="{BF1F65AA-76FD-4D12-A56F-DB51E761A16D}"/>
              </a:ext>
            </a:extLst>
          </p:cNvPr>
          <p:cNvSpPr txBox="1"/>
          <p:nvPr/>
        </p:nvSpPr>
        <p:spPr>
          <a:xfrm>
            <a:off x="3721090" y="1493417"/>
            <a:ext cx="4207545" cy="882073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800" kern="1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Charging By Friction</a:t>
            </a:r>
          </a:p>
        </p:txBody>
      </p:sp>
      <p:pic>
        <p:nvPicPr>
          <p:cNvPr id="6146" name="Picture 2" descr="A negatively charged ebonite rod is made to touch toppr.com">
            <a:extLst>
              <a:ext uri="{FF2B5EF4-FFF2-40B4-BE49-F238E27FC236}">
                <a16:creationId xmlns:a16="http://schemas.microsoft.com/office/drawing/2014/main" id="{17D4A5F4-8A34-4A6E-A057-5899E3E4D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08" b="89904" l="3043" r="97826">
                        <a14:foregroundMark x1="20000" y1="12981" x2="20000" y2="12981"/>
                        <a14:foregroundMark x1="3913" y1="5288" x2="3913" y2="5288"/>
                        <a14:foregroundMark x1="90870" y1="33654" x2="90870" y2="33654"/>
                        <a14:foregroundMark x1="97826" y1="37500" x2="97826" y2="3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146" y="3700495"/>
            <a:ext cx="2925021" cy="26452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150" name="Picture 6" descr="1.2 Conductors, Insulators, and Charging by Induction - Derived ...">
            <a:extLst>
              <a:ext uri="{FF2B5EF4-FFF2-40B4-BE49-F238E27FC236}">
                <a16:creationId xmlns:a16="http://schemas.microsoft.com/office/drawing/2014/main" id="{F81224AD-2E0B-4502-AD7A-2421C49B6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16" b="96484" l="0" r="89669">
                        <a14:foregroundMark x1="18388" y1="10938" x2="18388" y2="10938"/>
                        <a14:foregroundMark x1="21074" y1="15625" x2="21074" y2="15625"/>
                        <a14:foregroundMark x1="20661" y1="14844" x2="20661" y2="14844"/>
                        <a14:foregroundMark x1="20661" y1="14844" x2="20661" y2="14844"/>
                        <a14:foregroundMark x1="20661" y1="14844" x2="20661" y2="14844"/>
                        <a14:foregroundMark x1="30372" y1="14063" x2="30372" y2="14063"/>
                        <a14:foregroundMark x1="30372" y1="14063" x2="30372" y2="14063"/>
                        <a14:foregroundMark x1="23400" y1="4688" x2="21694" y2="3906"/>
                        <a14:foregroundMark x1="25104" y1="5469" x2="23400" y2="4688"/>
                        <a14:foregroundMark x1="35331" y1="10156" x2="25104" y2="5469"/>
                        <a14:foregroundMark x1="15469" y1="6372" x2="0" y2="12500"/>
                        <a14:foregroundMark x1="21694" y1="3906" x2="20676" y2="4309"/>
                        <a14:foregroundMark x1="61570" y1="78125" x2="61570" y2="78125"/>
                        <a14:foregroundMark x1="61157" y1="96484" x2="61157" y2="96484"/>
                        <a14:backgroundMark x1="23554" y1="1563" x2="23554" y2="1563"/>
                        <a14:backgroundMark x1="23554" y1="1563" x2="23554" y2="1563"/>
                        <a14:backgroundMark x1="19835" y1="2344" x2="15083" y2="5469"/>
                        <a14:backgroundMark x1="24380" y1="5469" x2="24380" y2="5469"/>
                        <a14:backgroundMark x1="21488" y1="5469" x2="21488" y2="5469"/>
                        <a14:backgroundMark x1="21488" y1="5469" x2="21488" y2="5469"/>
                        <a14:backgroundMark x1="25620" y1="4688" x2="25620" y2="4688"/>
                        <a14:backgroundMark x1="25620" y1="4688" x2="25620" y2="4688"/>
                        <a14:backgroundMark x1="22314" y1="4688" x2="22314" y2="4688"/>
                        <a14:backgroundMark x1="22314" y1="4688" x2="22314" y2="4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59" y="3876701"/>
            <a:ext cx="4524806" cy="23932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id="{8316906D-7246-7F28-B26A-3221733BBCA3}"/>
              </a:ext>
            </a:extLst>
          </p:cNvPr>
          <p:cNvSpPr txBox="1"/>
          <p:nvPr/>
        </p:nvSpPr>
        <p:spPr>
          <a:xfrm>
            <a:off x="213392" y="354242"/>
            <a:ext cx="11688798" cy="69992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37160" tIns="137160" rIns="137160" bIns="137160" numCol="1" spcCol="1270" anchor="ctr" anchorCtr="0">
            <a:noAutofit/>
          </a:bodyPr>
          <a:lstStyle/>
          <a:p>
            <a:pPr lvl="0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800" kern="12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Methods of Charging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815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.6|2.1|1.1|1.1|37.1|0.8|4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8.3|2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1|17.4|1.1|9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.2|7.6|4.8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|3|3.2|4.1|1.5|3.3|0.9|0.8|4.7|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9|14.6|7.5|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.1|5.4|1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6|3.1|7.8|8.5|3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100|0.9|9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7|35.3|3.6|15.3|5.7|54.5|2.5"/>
</p:tagLst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Midnight Executive">
      <a:dk1>
        <a:sysClr val="windowText" lastClr="000000"/>
      </a:dk1>
      <a:lt1>
        <a:sysClr val="window" lastClr="FFFFFF"/>
      </a:lt1>
      <a:dk2>
        <a:srgbClr val="1E2761"/>
      </a:dk2>
      <a:lt2>
        <a:srgbClr val="EEF2FA"/>
      </a:lt2>
      <a:accent1>
        <a:srgbClr val="1E2761"/>
      </a:accent1>
      <a:accent2>
        <a:srgbClr val="3D5A99"/>
      </a:accent2>
      <a:accent3>
        <a:srgbClr val="CADCFC"/>
      </a:accent3>
      <a:accent4>
        <a:srgbClr val="C9A84C"/>
      </a:accent4>
      <a:accent5>
        <a:srgbClr val="7B8EB5"/>
      </a:accent5>
      <a:accent6>
        <a:srgbClr val="2E4374"/>
      </a:accent6>
      <a:hlink>
        <a:srgbClr val="3D5A99"/>
      </a:hlink>
      <a:folHlink>
        <a:srgbClr val="7B8EB5"/>
      </a:folHlink>
    </a:clrScheme>
    <a:fontScheme name="Elegant Modern">
      <a:majorFont>
        <a:latin typeface="Georgia" panose="020405020504050203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5260</TotalTime>
  <Words>1543</Words>
  <Application>Microsoft Office PowerPoint</Application>
  <PresentationFormat>Widescreen</PresentationFormat>
  <Paragraphs>159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SUMITH P</dc:creator>
  <cp:lastModifiedBy>SUMITH P</cp:lastModifiedBy>
  <cp:revision>111</cp:revision>
  <dcterms:created xsi:type="dcterms:W3CDTF">2020-06-12T02:05:46Z</dcterms:created>
  <dcterms:modified xsi:type="dcterms:W3CDTF">2026-06-03T04:16:09Z</dcterms:modified>
</cp:coreProperties>
</file>