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notesMasterIdLst>
    <p:notesMasterId r:id="rId7"/>
  </p:notesMasterIdLst>
  <p:sldIdLst>
    <p:sldId id="259" r:id="rId2"/>
    <p:sldId id="260" r:id="rId3"/>
    <p:sldId id="261" r:id="rId4"/>
    <p:sldId id="262" r:id="rId5"/>
    <p:sldId id="263"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9e/FzCjV2iMblKLiu5WL5g==" hashData="QSCe5pnPZQmqHbUXU87HXRY+BIQB4ZdZKtd/OuYv5Q6NnBKgu/2G2wS+olIPBFPTK42uk+0RFhvm8t31RRChw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39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B60B8E-F616-4502-9AE8-B473C58FD1E8}" v="1" dt="2026-05-11T16:46:33.2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396" y="48"/>
      </p:cViewPr>
      <p:guideLst/>
    </p:cSldViewPr>
  </p:slideViewPr>
  <p:notesTextViewPr>
    <p:cViewPr>
      <p:scale>
        <a:sx n="1" d="1"/>
        <a:sy n="1" d="1"/>
      </p:scale>
      <p:origin x="0" y="0"/>
    </p:cViewPr>
  </p:notesTextViewPr>
  <p:notesViewPr>
    <p:cSldViewPr snapToGrid="0">
      <p:cViewPr varScale="1">
        <p:scale>
          <a:sx n="52" d="100"/>
          <a:sy n="52" d="100"/>
        </p:scale>
        <p:origin x="294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MITH P" userId="79f682cf9aa2df33" providerId="LiveId" clId="{49E79142-1A95-4C36-BD2B-A8E8D773F949}"/>
    <pc:docChg chg="custSel modSld modMainMaster">
      <pc:chgData name="SUMITH P" userId="79f682cf9aa2df33" providerId="LiveId" clId="{49E79142-1A95-4C36-BD2B-A8E8D773F949}" dt="2026-05-11T16:59:38.412" v="290"/>
      <pc:docMkLst>
        <pc:docMk/>
      </pc:docMkLst>
      <pc:sldChg chg="addSp modSp mod modAnim">
        <pc:chgData name="SUMITH P" userId="79f682cf9aa2df33" providerId="LiveId" clId="{49E79142-1A95-4C36-BD2B-A8E8D773F949}" dt="2026-05-11T16:59:38.412" v="290"/>
        <pc:sldMkLst>
          <pc:docMk/>
          <pc:sldMk cId="3879808216" sldId="259"/>
        </pc:sldMkLst>
        <pc:spChg chg="add mod">
          <ac:chgData name="SUMITH P" userId="79f682cf9aa2df33" providerId="LiveId" clId="{49E79142-1A95-4C36-BD2B-A8E8D773F949}" dt="2026-05-11T16:57:58.716" v="284" actId="14100"/>
          <ac:spMkLst>
            <pc:docMk/>
            <pc:sldMk cId="3879808216" sldId="259"/>
            <ac:spMk id="12" creationId="{92C30C20-F9C6-91CE-986B-617D0DD327ED}"/>
          </ac:spMkLst>
        </pc:spChg>
      </pc:sldChg>
      <pc:sldMasterChg chg="addSp delSp modSp mod">
        <pc:chgData name="SUMITH P" userId="79f682cf9aa2df33" providerId="LiveId" clId="{49E79142-1A95-4C36-BD2B-A8E8D773F949}" dt="2026-05-11T16:47:41.015" v="44" actId="1076"/>
        <pc:sldMasterMkLst>
          <pc:docMk/>
          <pc:sldMasterMk cId="1679727134" sldId="2147483763"/>
        </pc:sldMasterMkLst>
        <pc:spChg chg="mod">
          <ac:chgData name="SUMITH P" userId="79f682cf9aa2df33" providerId="LiveId" clId="{49E79142-1A95-4C36-BD2B-A8E8D773F949}" dt="2026-05-11T16:46:17.211" v="31" actId="21"/>
          <ac:spMkLst>
            <pc:docMk/>
            <pc:sldMasterMk cId="1679727134" sldId="2147483763"/>
            <ac:spMk id="5" creationId="{4F1C078D-0A97-245E-DDE0-026203AAC920}"/>
          </ac:spMkLst>
        </pc:spChg>
        <pc:spChg chg="mod">
          <ac:chgData name="SUMITH P" userId="79f682cf9aa2df33" providerId="LiveId" clId="{49E79142-1A95-4C36-BD2B-A8E8D773F949}" dt="2026-05-11T16:47:35.537" v="43" actId="1076"/>
          <ac:spMkLst>
            <pc:docMk/>
            <pc:sldMasterMk cId="1679727134" sldId="2147483763"/>
            <ac:spMk id="8" creationId="{0995396C-0F96-594C-EA27-B3729FC5FB41}"/>
          </ac:spMkLst>
        </pc:spChg>
        <pc:spChg chg="add mod">
          <ac:chgData name="SUMITH P" userId="79f682cf9aa2df33" providerId="LiveId" clId="{49E79142-1A95-4C36-BD2B-A8E8D773F949}" dt="2026-05-11T16:47:41.015" v="44" actId="1076"/>
          <ac:spMkLst>
            <pc:docMk/>
            <pc:sldMasterMk cId="1679727134" sldId="2147483763"/>
            <ac:spMk id="11" creationId="{186307FF-A1A5-128B-62C0-C58621D82223}"/>
          </ac:spMkLst>
        </pc:spChg>
        <pc:picChg chg="del">
          <ac:chgData name="SUMITH P" userId="79f682cf9aa2df33" providerId="LiveId" clId="{49E79142-1A95-4C36-BD2B-A8E8D773F949}" dt="2026-05-11T16:44:45.747" v="0" actId="478"/>
          <ac:picMkLst>
            <pc:docMk/>
            <pc:sldMasterMk cId="1679727134" sldId="2147483763"/>
            <ac:picMk id="7" creationId="{B628F80E-A6FB-F086-8AF1-ABCCB29EFF8D}"/>
          </ac:picMkLst>
        </pc:picChg>
        <pc:picChg chg="add mod">
          <ac:chgData name="SUMITH P" userId="79f682cf9aa2df33" providerId="LiveId" clId="{49E79142-1A95-4C36-BD2B-A8E8D773F949}" dt="2026-05-11T16:45:47.770" v="8" actId="1076"/>
          <ac:picMkLst>
            <pc:docMk/>
            <pc:sldMasterMk cId="1679727134" sldId="2147483763"/>
            <ac:picMk id="10" creationId="{704343C0-7287-B5F5-43A3-B396414F796B}"/>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B27C3-C8E4-4DB4-A980-0657D6107BB8}" type="datetimeFigureOut">
              <a:rPr lang="en-IN" smtClean="0"/>
              <a:t>11-05-2026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28AB76-9543-4F47-84EF-A3E1F742255A}" type="slidenum">
              <a:rPr lang="en-IN" smtClean="0"/>
              <a:t>‹#›</a:t>
            </a:fld>
            <a:endParaRPr lang="en-IN"/>
          </a:p>
        </p:txBody>
      </p:sp>
    </p:spTree>
    <p:extLst>
      <p:ext uri="{BB962C8B-B14F-4D97-AF65-F5344CB8AC3E}">
        <p14:creationId xmlns:p14="http://schemas.microsoft.com/office/powerpoint/2010/main" val="1290349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6B28AB76-9543-4F47-84EF-A3E1F742255A}" type="slidenum">
              <a:rPr lang="en-IN" smtClean="0"/>
              <a:t>5</a:t>
            </a:fld>
            <a:endParaRPr lang="en-IN"/>
          </a:p>
        </p:txBody>
      </p:sp>
    </p:spTree>
    <p:extLst>
      <p:ext uri="{BB962C8B-B14F-4D97-AF65-F5344CB8AC3E}">
        <p14:creationId xmlns:p14="http://schemas.microsoft.com/office/powerpoint/2010/main" val="2276504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53654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B0F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95396C-0F96-594C-EA27-B3729FC5FB41}"/>
              </a:ext>
            </a:extLst>
          </p:cNvPr>
          <p:cNvSpPr/>
          <p:nvPr userDrawn="1"/>
        </p:nvSpPr>
        <p:spPr>
          <a:xfrm>
            <a:off x="103163" y="136525"/>
            <a:ext cx="11985674" cy="6584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8E6757F6-3D3E-BE2F-BAB3-20E6FF542B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5FE33B-2BA8-07FF-052C-EF0CD9296E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09B4BB-3088-18ED-1EA7-718DB59BC3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C7F802-3C59-42DF-A59D-9E33F2AFA469}" type="datetimeFigureOut">
              <a:rPr lang="en-US" smtClean="0"/>
              <a:t>5/11/2026</a:t>
            </a:fld>
            <a:endParaRPr lang="en-US"/>
          </a:p>
        </p:txBody>
      </p:sp>
      <p:sp>
        <p:nvSpPr>
          <p:cNvPr id="5" name="Footer Placeholder 4">
            <a:extLst>
              <a:ext uri="{FF2B5EF4-FFF2-40B4-BE49-F238E27FC236}">
                <a16:creationId xmlns:a16="http://schemas.microsoft.com/office/drawing/2014/main" id="{4F1C078D-0A97-245E-DDE0-026203AAC9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14C8BF6-BBE5-CA1B-62B1-A09437B90C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E03DF1-FF11-4FAC-8368-422B427868F0}" type="slidenum">
              <a:rPr lang="en-US" smtClean="0"/>
              <a:t>‹#›</a:t>
            </a:fld>
            <a:endParaRPr lang="en-US"/>
          </a:p>
        </p:txBody>
      </p:sp>
      <p:pic>
        <p:nvPicPr>
          <p:cNvPr id="10" name="Graphic 9">
            <a:extLst>
              <a:ext uri="{FF2B5EF4-FFF2-40B4-BE49-F238E27FC236}">
                <a16:creationId xmlns:a16="http://schemas.microsoft.com/office/drawing/2014/main" id="{704343C0-7287-B5F5-43A3-B396414F796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32352" y="5379074"/>
            <a:ext cx="1159838" cy="1159838"/>
          </a:xfrm>
          <a:prstGeom prst="rect">
            <a:avLst/>
          </a:prstGeom>
        </p:spPr>
      </p:pic>
      <p:sp>
        <p:nvSpPr>
          <p:cNvPr id="11" name="Rectangle: Rounded Corners 10">
            <a:extLst>
              <a:ext uri="{FF2B5EF4-FFF2-40B4-BE49-F238E27FC236}">
                <a16:creationId xmlns:a16="http://schemas.microsoft.com/office/drawing/2014/main" id="{186307FF-A1A5-128B-62C0-C58621D82223}"/>
              </a:ext>
            </a:extLst>
          </p:cNvPr>
          <p:cNvSpPr/>
          <p:nvPr userDrawn="1"/>
        </p:nvSpPr>
        <p:spPr>
          <a:xfrm>
            <a:off x="9456101" y="6481907"/>
            <a:ext cx="2265218" cy="219508"/>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r>
              <a:rPr lang="en-US" sz="1200" dirty="0"/>
              <a:t>Prepared by : </a:t>
            </a:r>
            <a:r>
              <a:rPr lang="en-US" sz="1200" dirty="0" err="1"/>
              <a:t>Sumith</a:t>
            </a:r>
            <a:r>
              <a:rPr lang="en-US" sz="1200" dirty="0"/>
              <a:t> P</a:t>
            </a:r>
          </a:p>
        </p:txBody>
      </p:sp>
    </p:spTree>
    <p:extLst>
      <p:ext uri="{BB962C8B-B14F-4D97-AF65-F5344CB8AC3E}">
        <p14:creationId xmlns:p14="http://schemas.microsoft.com/office/powerpoint/2010/main" val="1679727134"/>
      </p:ext>
    </p:extLst>
  </p:cSld>
  <p:clrMap bg1="lt1" tx1="dk1" bg2="lt2" tx2="dk2" accent1="accent1" accent2="accent2" accent3="accent3" accent4="accent4" accent5="accent5" accent6="accent6" hlink="hlink" folHlink="folHlink"/>
  <p:sldLayoutIdLst>
    <p:sldLayoutId id="21474837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0.png"/><Relationship Id="rId9" Type="http://schemas.openxmlformats.org/officeDocument/2006/relationships/image" Target="../media/image2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0F8CABD-C699-4592-A58A-635409C159E1}"/>
              </a:ext>
            </a:extLst>
          </p:cNvPr>
          <p:cNvGrpSpPr/>
          <p:nvPr/>
        </p:nvGrpSpPr>
        <p:grpSpPr>
          <a:xfrm>
            <a:off x="2798492" y="862626"/>
            <a:ext cx="4648420" cy="769441"/>
            <a:chOff x="2235784" y="2276650"/>
            <a:chExt cx="4648420" cy="769441"/>
          </a:xfrm>
        </p:grpSpPr>
        <p:cxnSp>
          <p:nvCxnSpPr>
            <p:cNvPr id="5" name="Straight Arrow Connector 4">
              <a:extLst>
                <a:ext uri="{FF2B5EF4-FFF2-40B4-BE49-F238E27FC236}">
                  <a16:creationId xmlns:a16="http://schemas.microsoft.com/office/drawing/2014/main" id="{5B09B504-8192-4B7F-9BD5-71F1EED2C341}"/>
                </a:ext>
              </a:extLst>
            </p:cNvPr>
            <p:cNvCxnSpPr>
              <a:cxnSpLocks/>
            </p:cNvCxnSpPr>
            <p:nvPr/>
          </p:nvCxnSpPr>
          <p:spPr>
            <a:xfrm>
              <a:off x="2235784" y="3046091"/>
              <a:ext cx="4648420" cy="0"/>
            </a:xfrm>
            <a:prstGeom prst="straightConnector1">
              <a:avLst/>
            </a:prstGeom>
            <a:ln w="57150">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tailEnd type="none"/>
            </a:ln>
            <a:scene3d>
              <a:camera prst="orthographicFront"/>
              <a:lightRig rig="threePt" dir="t"/>
            </a:scene3d>
            <a:sp3d>
              <a:bevelT/>
              <a:bevelB w="50800" h="95250"/>
            </a:sp3d>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853B5D8-7754-4713-91C4-5DE7E8DFD212}"/>
                </a:ext>
              </a:extLst>
            </p:cNvPr>
            <p:cNvSpPr txBox="1"/>
            <p:nvPr/>
          </p:nvSpPr>
          <p:spPr>
            <a:xfrm>
              <a:off x="4667401" y="2276650"/>
              <a:ext cx="473445" cy="769441"/>
            </a:xfrm>
            <a:prstGeom prst="rect">
              <a:avLst/>
            </a:prstGeom>
            <a:noFill/>
          </p:spPr>
          <p:txBody>
            <a:bodyPr wrap="square" rtlCol="0">
              <a:spAutoFit/>
            </a:bodyPr>
            <a:lstStyle/>
            <a:p>
              <a:r>
                <a:rPr lang="en-IN" sz="4400" b="1">
                  <a:solidFill>
                    <a:srgbClr val="002060"/>
                  </a:solidFill>
                </a:rPr>
                <a:t>r</a:t>
              </a:r>
              <a:endParaRPr lang="en-IN" b="1">
                <a:solidFill>
                  <a:srgbClr val="002060"/>
                </a:solidFill>
              </a:endParaRPr>
            </a:p>
          </p:txBody>
        </p:sp>
      </p:grpSp>
      <p:sp>
        <p:nvSpPr>
          <p:cNvPr id="26" name="Arrow: Left-Right 25">
            <a:extLst>
              <a:ext uri="{FF2B5EF4-FFF2-40B4-BE49-F238E27FC236}">
                <a16:creationId xmlns:a16="http://schemas.microsoft.com/office/drawing/2014/main" id="{68BC29DF-CBC7-4371-9E44-6D5F76AD3365}"/>
              </a:ext>
            </a:extLst>
          </p:cNvPr>
          <p:cNvSpPr/>
          <p:nvPr/>
        </p:nvSpPr>
        <p:spPr>
          <a:xfrm>
            <a:off x="4365354" y="1610511"/>
            <a:ext cx="1490600" cy="411591"/>
          </a:xfrm>
          <a:prstGeom prst="leftRightArrow">
            <a:avLst/>
          </a:prstGeom>
          <a:scene3d>
            <a:camera prst="orthographicFront"/>
            <a:lightRig rig="threePt" dir="t"/>
          </a:scene3d>
          <a:sp3d>
            <a:bevelT prst="relaxedInset"/>
            <a:bevelB w="101600" prst="riblet"/>
          </a:sp3d>
        </p:spPr>
        <p:style>
          <a:lnRef idx="3">
            <a:schemeClr val="lt1"/>
          </a:lnRef>
          <a:fillRef idx="1">
            <a:schemeClr val="accent1"/>
          </a:fillRef>
          <a:effectRef idx="1">
            <a:schemeClr val="accent1"/>
          </a:effectRef>
          <a:fontRef idx="minor">
            <a:schemeClr val="lt1"/>
          </a:fontRef>
        </p:style>
        <p:txBody>
          <a:bodyPr rtlCol="0" anchor="ctr"/>
          <a:lstStyle/>
          <a:p>
            <a:pPr algn="ctr"/>
            <a:endParaRPr lang="en-IN">
              <a:solidFill>
                <a:srgbClr val="002060"/>
              </a:solidFill>
            </a:endParaRPr>
          </a:p>
        </p:txBody>
      </p:sp>
      <p:sp>
        <p:nvSpPr>
          <p:cNvPr id="27" name="Arrow: Left 26">
            <a:extLst>
              <a:ext uri="{FF2B5EF4-FFF2-40B4-BE49-F238E27FC236}">
                <a16:creationId xmlns:a16="http://schemas.microsoft.com/office/drawing/2014/main" id="{55141CCF-D139-4E48-9E89-0D63E9DBCE70}"/>
              </a:ext>
            </a:extLst>
          </p:cNvPr>
          <p:cNvSpPr/>
          <p:nvPr/>
        </p:nvSpPr>
        <p:spPr>
          <a:xfrm>
            <a:off x="7106245" y="2075380"/>
            <a:ext cx="720000" cy="360000"/>
          </a:xfrm>
          <a:prstGeom prst="leftArrow">
            <a:avLst/>
          </a:prstGeom>
          <a:scene3d>
            <a:camera prst="orthographicFront"/>
            <a:lightRig rig="threePt" dir="t"/>
          </a:scene3d>
          <a:sp3d>
            <a:bevelT prst="relaxedInset"/>
            <a:bevelB w="101600" prst="riblet"/>
          </a:sp3d>
        </p:spPr>
        <p:style>
          <a:lnRef idx="3">
            <a:schemeClr val="lt1"/>
          </a:lnRef>
          <a:fillRef idx="1">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a:solidFill>
                <a:srgbClr val="002060"/>
              </a:solidFill>
            </a:endParaRPr>
          </a:p>
        </p:txBody>
      </p:sp>
      <p:sp>
        <p:nvSpPr>
          <p:cNvPr id="28" name="Arrow: Left 27">
            <a:extLst>
              <a:ext uri="{FF2B5EF4-FFF2-40B4-BE49-F238E27FC236}">
                <a16:creationId xmlns:a16="http://schemas.microsoft.com/office/drawing/2014/main" id="{2B41E83E-E82B-45F5-A0F2-4BB740C46355}"/>
              </a:ext>
            </a:extLst>
          </p:cNvPr>
          <p:cNvSpPr/>
          <p:nvPr/>
        </p:nvSpPr>
        <p:spPr>
          <a:xfrm flipH="1">
            <a:off x="2371517" y="2075380"/>
            <a:ext cx="720000" cy="360000"/>
          </a:xfrm>
          <a:prstGeom prst="leftArrow">
            <a:avLst/>
          </a:prstGeom>
          <a:scene3d>
            <a:camera prst="orthographicFront"/>
            <a:lightRig rig="threePt" dir="t"/>
          </a:scene3d>
          <a:sp3d>
            <a:bevelT prst="relaxedInset"/>
            <a:bevelB w="101600" prst="riblet"/>
          </a:sp3d>
        </p:spPr>
        <p:style>
          <a:lnRef idx="3">
            <a:schemeClr val="lt1"/>
          </a:lnRef>
          <a:fillRef idx="1">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a:solidFill>
                <a:srgbClr val="002060"/>
              </a:solidFill>
            </a:endParaRP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09C0E2F-CE46-4739-ACA2-1A2E87690493}"/>
                  </a:ext>
                </a:extLst>
              </p:cNvPr>
              <p:cNvSpPr txBox="1"/>
              <p:nvPr/>
            </p:nvSpPr>
            <p:spPr>
              <a:xfrm>
                <a:off x="893356" y="2467122"/>
                <a:ext cx="120212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IN" sz="2400" b="1" i="1" smtClean="0">
                          <a:solidFill>
                            <a:srgbClr val="002060"/>
                          </a:solidFill>
                          <a:latin typeface="Cambria Math" panose="02040503050406030204" pitchFamily="18" charset="0"/>
                        </a:rPr>
                        <m:t>𝑭</m:t>
                      </m:r>
                      <m:r>
                        <a:rPr lang="en-IN" sz="2400" b="1" i="1" smtClean="0">
                          <a:solidFill>
                            <a:srgbClr val="002060"/>
                          </a:solidFill>
                          <a:latin typeface="Cambria Math" panose="02040503050406030204" pitchFamily="18" charset="0"/>
                        </a:rPr>
                        <m:t>𝜶</m:t>
                      </m:r>
                      <m:r>
                        <a:rPr lang="en-IN" sz="2400" b="1" i="1" smtClean="0">
                          <a:solidFill>
                            <a:srgbClr val="002060"/>
                          </a:solidFill>
                          <a:latin typeface="Cambria Math" panose="02040503050406030204" pitchFamily="18" charset="0"/>
                        </a:rPr>
                        <m:t> </m:t>
                      </m:r>
                      <m:sSub>
                        <m:sSubPr>
                          <m:ctrlPr>
                            <a:rPr lang="en-IN" sz="2400" b="1" i="1">
                              <a:solidFill>
                                <a:srgbClr val="002060"/>
                              </a:solidFill>
                              <a:latin typeface="Cambria Math" panose="02040503050406030204" pitchFamily="18" charset="0"/>
                            </a:rPr>
                          </m:ctrlPr>
                        </m:sSubPr>
                        <m:e>
                          <m:r>
                            <a:rPr lang="en-IN" sz="2400" b="1" i="1">
                              <a:solidFill>
                                <a:srgbClr val="002060"/>
                              </a:solidFill>
                              <a:latin typeface="Cambria Math" panose="02040503050406030204" pitchFamily="18" charset="0"/>
                            </a:rPr>
                            <m:t>𝒒</m:t>
                          </m:r>
                        </m:e>
                        <m:sub>
                          <m:r>
                            <a:rPr lang="en-IN" sz="2400" b="1" i="0">
                              <a:solidFill>
                                <a:srgbClr val="002060"/>
                              </a:solidFill>
                              <a:latin typeface="Cambria Math" panose="02040503050406030204" pitchFamily="18" charset="0"/>
                            </a:rPr>
                            <m:t>𝟏</m:t>
                          </m:r>
                        </m:sub>
                      </m:sSub>
                      <m:sSub>
                        <m:sSubPr>
                          <m:ctrlPr>
                            <a:rPr lang="en-IN" sz="2400" b="1" i="1">
                              <a:solidFill>
                                <a:srgbClr val="002060"/>
                              </a:solidFill>
                              <a:latin typeface="Cambria Math" panose="02040503050406030204" pitchFamily="18" charset="0"/>
                            </a:rPr>
                          </m:ctrlPr>
                        </m:sSubPr>
                        <m:e>
                          <m:r>
                            <a:rPr lang="en-IN" sz="2400" b="1" i="1">
                              <a:solidFill>
                                <a:srgbClr val="002060"/>
                              </a:solidFill>
                              <a:latin typeface="Cambria Math" panose="02040503050406030204" pitchFamily="18" charset="0"/>
                            </a:rPr>
                            <m:t>𝒒</m:t>
                          </m:r>
                        </m:e>
                        <m:sub>
                          <m:r>
                            <a:rPr lang="en-IN" sz="2400" b="1" i="0">
                              <a:solidFill>
                                <a:srgbClr val="002060"/>
                              </a:solidFill>
                              <a:latin typeface="Cambria Math" panose="02040503050406030204" pitchFamily="18" charset="0"/>
                            </a:rPr>
                            <m:t>𝟐</m:t>
                          </m:r>
                        </m:sub>
                      </m:sSub>
                    </m:oMath>
                  </m:oMathPara>
                </a14:m>
                <a:endParaRPr lang="en-IN" sz="4800" b="1">
                  <a:solidFill>
                    <a:srgbClr val="002060"/>
                  </a:solidFill>
                </a:endParaRPr>
              </a:p>
            </p:txBody>
          </p:sp>
        </mc:Choice>
        <mc:Fallback xmlns="">
          <p:sp>
            <p:nvSpPr>
              <p:cNvPr id="29" name="TextBox 28">
                <a:extLst>
                  <a:ext uri="{FF2B5EF4-FFF2-40B4-BE49-F238E27FC236}">
                    <a16:creationId xmlns:a16="http://schemas.microsoft.com/office/drawing/2014/main" id="{109C0E2F-CE46-4739-ACA2-1A2E87690493}"/>
                  </a:ext>
                </a:extLst>
              </p:cNvPr>
              <p:cNvSpPr txBox="1">
                <a:spLocks noRot="1" noChangeAspect="1" noMove="1" noResize="1" noEditPoints="1" noAdjustHandles="1" noChangeArrowheads="1" noChangeShapeType="1" noTextEdit="1"/>
              </p:cNvSpPr>
              <p:nvPr/>
            </p:nvSpPr>
            <p:spPr>
              <a:xfrm>
                <a:off x="893356" y="2467122"/>
                <a:ext cx="1202124" cy="369332"/>
              </a:xfrm>
              <a:prstGeom prst="rect">
                <a:avLst/>
              </a:prstGeom>
              <a:blipFill>
                <a:blip r:embed="rId2"/>
                <a:stretch>
                  <a:fillRect l="-6091" r="-2538" b="-2666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A82A1B01-F242-4372-809A-E0ACB0449F18}"/>
                  </a:ext>
                </a:extLst>
              </p:cNvPr>
              <p:cNvSpPr/>
              <p:nvPr/>
            </p:nvSpPr>
            <p:spPr>
              <a:xfrm>
                <a:off x="2712328" y="2318507"/>
                <a:ext cx="1016560"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400" b="1" i="1" smtClean="0">
                          <a:solidFill>
                            <a:srgbClr val="002060"/>
                          </a:solidFill>
                          <a:latin typeface="Cambria Math" panose="02040503050406030204" pitchFamily="18" charset="0"/>
                        </a:rPr>
                        <m:t>𝑭</m:t>
                      </m:r>
                      <m:r>
                        <a:rPr lang="en-IN" sz="2400" b="1" i="1" smtClean="0">
                          <a:solidFill>
                            <a:srgbClr val="002060"/>
                          </a:solidFill>
                          <a:latin typeface="Cambria Math" panose="02040503050406030204" pitchFamily="18" charset="0"/>
                        </a:rPr>
                        <m:t>𝜶</m:t>
                      </m:r>
                      <m:f>
                        <m:fPr>
                          <m:ctrlPr>
                            <a:rPr lang="en-IN" sz="2400" b="1" i="1">
                              <a:solidFill>
                                <a:srgbClr val="002060"/>
                              </a:solidFill>
                              <a:latin typeface="Cambria Math" panose="02040503050406030204" pitchFamily="18" charset="0"/>
                            </a:rPr>
                          </m:ctrlPr>
                        </m:fPr>
                        <m:num>
                          <m:r>
                            <a:rPr lang="en-IN" sz="2400" b="1" i="1">
                              <a:solidFill>
                                <a:srgbClr val="002060"/>
                              </a:solidFill>
                              <a:latin typeface="Cambria Math" panose="02040503050406030204" pitchFamily="18" charset="0"/>
                            </a:rPr>
                            <m:t>𝟏</m:t>
                          </m:r>
                        </m:num>
                        <m:den>
                          <m:sSup>
                            <m:sSupPr>
                              <m:ctrlPr>
                                <a:rPr lang="en-IN" sz="2400" b="1" i="1">
                                  <a:solidFill>
                                    <a:srgbClr val="002060"/>
                                  </a:solidFill>
                                  <a:latin typeface="Cambria Math" panose="02040503050406030204" pitchFamily="18" charset="0"/>
                                </a:rPr>
                              </m:ctrlPr>
                            </m:sSupPr>
                            <m:e>
                              <m:r>
                                <a:rPr lang="en-IN" sz="2400" b="1" i="1">
                                  <a:solidFill>
                                    <a:srgbClr val="002060"/>
                                  </a:solidFill>
                                  <a:latin typeface="Cambria Math" panose="02040503050406030204" pitchFamily="18" charset="0"/>
                                </a:rPr>
                                <m:t>𝒓</m:t>
                              </m:r>
                            </m:e>
                            <m:sup>
                              <m:r>
                                <a:rPr lang="en-IN" sz="2400" b="1" i="1">
                                  <a:solidFill>
                                    <a:srgbClr val="002060"/>
                                  </a:solidFill>
                                  <a:latin typeface="Cambria Math" panose="02040503050406030204" pitchFamily="18" charset="0"/>
                                </a:rPr>
                                <m:t>𝟐</m:t>
                              </m:r>
                            </m:sup>
                          </m:sSup>
                        </m:den>
                      </m:f>
                    </m:oMath>
                  </m:oMathPara>
                </a14:m>
                <a:endParaRPr lang="en-IN" sz="4800" b="1">
                  <a:solidFill>
                    <a:srgbClr val="002060"/>
                  </a:solidFill>
                </a:endParaRPr>
              </a:p>
            </p:txBody>
          </p:sp>
        </mc:Choice>
        <mc:Fallback xmlns="">
          <p:sp>
            <p:nvSpPr>
              <p:cNvPr id="30" name="Rectangle 29">
                <a:extLst>
                  <a:ext uri="{FF2B5EF4-FFF2-40B4-BE49-F238E27FC236}">
                    <a16:creationId xmlns:a16="http://schemas.microsoft.com/office/drawing/2014/main" id="{A82A1B01-F242-4372-809A-E0ACB0449F18}"/>
                  </a:ext>
                </a:extLst>
              </p:cNvPr>
              <p:cNvSpPr>
                <a:spLocks noRot="1" noChangeAspect="1" noMove="1" noResize="1" noEditPoints="1" noAdjustHandles="1" noChangeArrowheads="1" noChangeShapeType="1" noTextEdit="1"/>
              </p:cNvSpPr>
              <p:nvPr/>
            </p:nvSpPr>
            <p:spPr>
              <a:xfrm>
                <a:off x="2712328" y="2318507"/>
                <a:ext cx="1016560" cy="783804"/>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992E4222-DA16-4109-B7CD-C9C29B9C2367}"/>
                  </a:ext>
                </a:extLst>
              </p:cNvPr>
              <p:cNvSpPr/>
              <p:nvPr/>
            </p:nvSpPr>
            <p:spPr>
              <a:xfrm>
                <a:off x="1060954" y="3109815"/>
                <a:ext cx="1300291" cy="72244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400" b="1" i="1" smtClean="0">
                          <a:solidFill>
                            <a:srgbClr val="002060"/>
                          </a:solidFill>
                          <a:latin typeface="Cambria Math" panose="02040503050406030204" pitchFamily="18" charset="0"/>
                        </a:rPr>
                        <m:t>𝑭</m:t>
                      </m:r>
                      <m:r>
                        <a:rPr lang="en-IN" sz="2400" b="1" i="1" smtClean="0">
                          <a:solidFill>
                            <a:srgbClr val="002060"/>
                          </a:solidFill>
                          <a:latin typeface="Cambria Math" panose="02040503050406030204" pitchFamily="18" charset="0"/>
                        </a:rPr>
                        <m:t>𝜶</m:t>
                      </m:r>
                      <m:f>
                        <m:fPr>
                          <m:ctrlPr>
                            <a:rPr lang="en-IN" sz="2400" b="1" i="1">
                              <a:solidFill>
                                <a:srgbClr val="002060"/>
                              </a:solidFill>
                              <a:latin typeface="Cambria Math" panose="02040503050406030204" pitchFamily="18" charset="0"/>
                            </a:rPr>
                          </m:ctrlPr>
                        </m:fPr>
                        <m:num>
                          <m:sSub>
                            <m:sSubPr>
                              <m:ctrlPr>
                                <a:rPr lang="en-IN" sz="2400" i="1">
                                  <a:solidFill>
                                    <a:srgbClr val="002060"/>
                                  </a:solidFill>
                                  <a:latin typeface="Cambria Math" panose="02040503050406030204" pitchFamily="18" charset="0"/>
                                </a:rPr>
                              </m:ctrlPr>
                            </m:sSubPr>
                            <m:e>
                              <m:r>
                                <a:rPr lang="en-IN" sz="2400" i="1">
                                  <a:solidFill>
                                    <a:srgbClr val="002060"/>
                                  </a:solidFill>
                                  <a:latin typeface="Cambria Math" panose="02040503050406030204" pitchFamily="18" charset="0"/>
                                </a:rPr>
                                <m:t>𝑞</m:t>
                              </m:r>
                            </m:e>
                            <m:sub>
                              <m:r>
                                <a:rPr lang="en-IN" sz="2400">
                                  <a:solidFill>
                                    <a:srgbClr val="002060"/>
                                  </a:solidFill>
                                  <a:latin typeface="Cambria Math" panose="02040503050406030204" pitchFamily="18" charset="0"/>
                                </a:rPr>
                                <m:t>1</m:t>
                              </m:r>
                            </m:sub>
                          </m:sSub>
                          <m:sSub>
                            <m:sSubPr>
                              <m:ctrlPr>
                                <a:rPr lang="en-IN" sz="2400" i="1">
                                  <a:solidFill>
                                    <a:srgbClr val="002060"/>
                                  </a:solidFill>
                                  <a:latin typeface="Cambria Math" panose="02040503050406030204" pitchFamily="18" charset="0"/>
                                </a:rPr>
                              </m:ctrlPr>
                            </m:sSubPr>
                            <m:e>
                              <m:r>
                                <a:rPr lang="en-IN" sz="2400" i="1">
                                  <a:solidFill>
                                    <a:srgbClr val="002060"/>
                                  </a:solidFill>
                                  <a:latin typeface="Cambria Math" panose="02040503050406030204" pitchFamily="18" charset="0"/>
                                </a:rPr>
                                <m:t>𝑞</m:t>
                              </m:r>
                            </m:e>
                            <m:sub>
                              <m:r>
                                <a:rPr lang="en-IN" sz="2400">
                                  <a:solidFill>
                                    <a:srgbClr val="002060"/>
                                  </a:solidFill>
                                  <a:latin typeface="Cambria Math" panose="02040503050406030204" pitchFamily="18" charset="0"/>
                                </a:rPr>
                                <m:t>2</m:t>
                              </m:r>
                            </m:sub>
                          </m:sSub>
                        </m:num>
                        <m:den>
                          <m:sSup>
                            <m:sSupPr>
                              <m:ctrlPr>
                                <a:rPr lang="en-IN" sz="2400" b="1" i="1">
                                  <a:solidFill>
                                    <a:srgbClr val="002060"/>
                                  </a:solidFill>
                                  <a:latin typeface="Cambria Math" panose="02040503050406030204" pitchFamily="18" charset="0"/>
                                </a:rPr>
                              </m:ctrlPr>
                            </m:sSupPr>
                            <m:e>
                              <m:r>
                                <a:rPr lang="en-IN" sz="2400" b="1" i="1">
                                  <a:solidFill>
                                    <a:srgbClr val="002060"/>
                                  </a:solidFill>
                                  <a:latin typeface="Cambria Math" panose="02040503050406030204" pitchFamily="18" charset="0"/>
                                </a:rPr>
                                <m:t>𝒓</m:t>
                              </m:r>
                            </m:e>
                            <m:sup>
                              <m:r>
                                <a:rPr lang="en-IN" sz="2400" b="1" i="1">
                                  <a:solidFill>
                                    <a:srgbClr val="002060"/>
                                  </a:solidFill>
                                  <a:latin typeface="Cambria Math" panose="02040503050406030204" pitchFamily="18" charset="0"/>
                                </a:rPr>
                                <m:t>𝟐</m:t>
                              </m:r>
                            </m:sup>
                          </m:sSup>
                        </m:den>
                      </m:f>
                    </m:oMath>
                  </m:oMathPara>
                </a14:m>
                <a:endParaRPr lang="en-IN" sz="2400" b="1">
                  <a:solidFill>
                    <a:srgbClr val="002060"/>
                  </a:solidFill>
                </a:endParaRPr>
              </a:p>
            </p:txBody>
          </p:sp>
        </mc:Choice>
        <mc:Fallback xmlns="">
          <p:sp>
            <p:nvSpPr>
              <p:cNvPr id="32" name="Rectangle 31">
                <a:extLst>
                  <a:ext uri="{FF2B5EF4-FFF2-40B4-BE49-F238E27FC236}">
                    <a16:creationId xmlns:a16="http://schemas.microsoft.com/office/drawing/2014/main" id="{992E4222-DA16-4109-B7CD-C9C29B9C2367}"/>
                  </a:ext>
                </a:extLst>
              </p:cNvPr>
              <p:cNvSpPr>
                <a:spLocks noRot="1" noChangeAspect="1" noMove="1" noResize="1" noEditPoints="1" noAdjustHandles="1" noChangeArrowheads="1" noChangeShapeType="1" noTextEdit="1"/>
              </p:cNvSpPr>
              <p:nvPr/>
            </p:nvSpPr>
            <p:spPr>
              <a:xfrm>
                <a:off x="1060954" y="3109815"/>
                <a:ext cx="1300291" cy="722442"/>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EB4472EC-E6A8-42BA-93B1-AFC1DD00552B}"/>
                  </a:ext>
                </a:extLst>
              </p:cNvPr>
              <p:cNvSpPr/>
              <p:nvPr/>
            </p:nvSpPr>
            <p:spPr>
              <a:xfrm>
                <a:off x="1053359" y="4020180"/>
                <a:ext cx="1681229" cy="72244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400" b="0" i="1" smtClean="0">
                          <a:solidFill>
                            <a:srgbClr val="002060"/>
                          </a:solidFill>
                          <a:latin typeface="Cambria Math" panose="02040503050406030204" pitchFamily="18" charset="0"/>
                        </a:rPr>
                        <m:t>𝐹</m:t>
                      </m:r>
                      <m:r>
                        <a:rPr lang="en-IN" sz="2400" b="0" i="1" smtClean="0">
                          <a:solidFill>
                            <a:srgbClr val="002060"/>
                          </a:solidFill>
                          <a:latin typeface="Cambria Math" panose="02040503050406030204" pitchFamily="18" charset="0"/>
                        </a:rPr>
                        <m:t>=</m:t>
                      </m:r>
                      <m:r>
                        <a:rPr lang="en-IN" sz="2400" b="0" i="1" smtClean="0">
                          <a:solidFill>
                            <a:srgbClr val="002060"/>
                          </a:solidFill>
                          <a:latin typeface="Cambria Math" panose="02040503050406030204" pitchFamily="18" charset="0"/>
                        </a:rPr>
                        <m:t>𝑘</m:t>
                      </m:r>
                      <m:f>
                        <m:fPr>
                          <m:ctrlPr>
                            <a:rPr lang="en-IN" sz="2400" i="1">
                              <a:solidFill>
                                <a:srgbClr val="002060"/>
                              </a:solidFill>
                              <a:latin typeface="Cambria Math" panose="02040503050406030204" pitchFamily="18" charset="0"/>
                            </a:rPr>
                          </m:ctrlPr>
                        </m:fPr>
                        <m:num>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a:solidFill>
                                    <a:srgbClr val="002060"/>
                                  </a:solidFill>
                                  <a:latin typeface="Cambria Math" panose="02040503050406030204" pitchFamily="18" charset="0"/>
                                </a:rPr>
                                <m:t>1</m:t>
                              </m:r>
                            </m:sub>
                          </m:sSub>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a:solidFill>
                                    <a:srgbClr val="002060"/>
                                  </a:solidFill>
                                  <a:latin typeface="Cambria Math" panose="02040503050406030204" pitchFamily="18" charset="0"/>
                                </a:rPr>
                                <m:t>2</m:t>
                              </m:r>
                            </m:sub>
                          </m:sSub>
                        </m:num>
                        <m:den>
                          <m:sSup>
                            <m:sSupPr>
                              <m:ctrlPr>
                                <a:rPr lang="en-IN" sz="2400" i="1">
                                  <a:solidFill>
                                    <a:srgbClr val="002060"/>
                                  </a:solidFill>
                                  <a:latin typeface="Cambria Math" panose="02040503050406030204" pitchFamily="18" charset="0"/>
                                </a:rPr>
                              </m:ctrlPr>
                            </m:sSupPr>
                            <m:e>
                              <m:r>
                                <a:rPr lang="en-IN" sz="2400" b="0" i="1">
                                  <a:solidFill>
                                    <a:srgbClr val="002060"/>
                                  </a:solidFill>
                                  <a:latin typeface="Cambria Math" panose="02040503050406030204" pitchFamily="18" charset="0"/>
                                </a:rPr>
                                <m:t>𝑟</m:t>
                              </m:r>
                            </m:e>
                            <m:sup>
                              <m:r>
                                <a:rPr lang="en-IN" sz="2400" b="0" i="1">
                                  <a:solidFill>
                                    <a:srgbClr val="002060"/>
                                  </a:solidFill>
                                  <a:latin typeface="Cambria Math" panose="02040503050406030204" pitchFamily="18" charset="0"/>
                                </a:rPr>
                                <m:t>2</m:t>
                              </m:r>
                            </m:sup>
                          </m:sSup>
                        </m:den>
                      </m:f>
                    </m:oMath>
                  </m:oMathPara>
                </a14:m>
                <a:endParaRPr lang="en-IN" sz="2400" dirty="0">
                  <a:solidFill>
                    <a:srgbClr val="002060"/>
                  </a:solidFill>
                </a:endParaRPr>
              </a:p>
            </p:txBody>
          </p:sp>
        </mc:Choice>
        <mc:Fallback xmlns="">
          <p:sp>
            <p:nvSpPr>
              <p:cNvPr id="38" name="Rectangle 37">
                <a:extLst>
                  <a:ext uri="{FF2B5EF4-FFF2-40B4-BE49-F238E27FC236}">
                    <a16:creationId xmlns:a16="http://schemas.microsoft.com/office/drawing/2014/main" id="{EB4472EC-E6A8-42BA-93B1-AFC1DD00552B}"/>
                  </a:ext>
                </a:extLst>
              </p:cNvPr>
              <p:cNvSpPr>
                <a:spLocks noRot="1" noChangeAspect="1" noMove="1" noResize="1" noEditPoints="1" noAdjustHandles="1" noChangeArrowheads="1" noChangeShapeType="1" noTextEdit="1"/>
              </p:cNvSpPr>
              <p:nvPr/>
            </p:nvSpPr>
            <p:spPr>
              <a:xfrm>
                <a:off x="1053359" y="4020180"/>
                <a:ext cx="1681229" cy="722442"/>
              </a:xfrm>
              <a:prstGeom prst="rect">
                <a:avLst/>
              </a:prstGeom>
              <a:blipFill>
                <a:blip r:embed="rId5"/>
                <a:stretch>
                  <a:fillRect/>
                </a:stretch>
              </a:blipFill>
            </p:spPr>
            <p:txBody>
              <a:bodyPr/>
              <a:lstStyle/>
              <a:p>
                <a:r>
                  <a:rPr lang="en-IN">
                    <a:noFill/>
                  </a:rPr>
                  <a:t> </a:t>
                </a:r>
              </a:p>
            </p:txBody>
          </p:sp>
        </mc:Fallback>
      </mc:AlternateContent>
      <p:sp>
        <p:nvSpPr>
          <p:cNvPr id="53" name="TextBox 52">
            <a:extLst>
              <a:ext uri="{FF2B5EF4-FFF2-40B4-BE49-F238E27FC236}">
                <a16:creationId xmlns:a16="http://schemas.microsoft.com/office/drawing/2014/main" id="{1ECE675A-89D3-43B7-A783-11DBD78FFD47}"/>
              </a:ext>
            </a:extLst>
          </p:cNvPr>
          <p:cNvSpPr txBox="1"/>
          <p:nvPr/>
        </p:nvSpPr>
        <p:spPr>
          <a:xfrm>
            <a:off x="2628573" y="6494600"/>
            <a:ext cx="339837" cy="3693319"/>
          </a:xfrm>
          <a:prstGeom prst="rect">
            <a:avLst/>
          </a:prstGeom>
          <a:noFill/>
        </p:spPr>
        <p:txBody>
          <a:bodyPr wrap="none" lIns="0" tIns="0" rIns="0" bIns="0" rtlCol="0">
            <a:spAutoFit/>
          </a:bodyPr>
          <a:lstStyle/>
          <a:p>
            <a:pPr algn="l"/>
            <a:endParaRPr lang="en-IN" sz="6000" i="1">
              <a:solidFill>
                <a:srgbClr val="002060"/>
              </a:solidFill>
              <a:latin typeface="Cambria Math" panose="02040503050406030204" pitchFamily="18" charset="0"/>
            </a:endParaRPr>
          </a:p>
          <a:p>
            <a:pPr algn="l"/>
            <a:endParaRPr lang="en-IN" sz="6000" i="1">
              <a:solidFill>
                <a:srgbClr val="002060"/>
              </a:solidFill>
              <a:latin typeface="Cambria Math" panose="02040503050406030204" pitchFamily="18" charset="0"/>
            </a:endParaRPr>
          </a:p>
          <a:p>
            <a:pPr algn="l"/>
            <a:endParaRPr lang="en-IN" sz="6000" i="1">
              <a:solidFill>
                <a:srgbClr val="002060"/>
              </a:solidFill>
              <a:latin typeface="Cambria Math" panose="02040503050406030204" pitchFamily="18" charset="0"/>
            </a:endParaRPr>
          </a:p>
          <a:p>
            <a:pPr algn="l"/>
            <a:r>
              <a:rPr lang="en-IN" sz="6000" i="1">
                <a:solidFill>
                  <a:srgbClr val="002060"/>
                </a:solidFill>
                <a:latin typeface="Cambria Math" panose="02040503050406030204" pitchFamily="18" charset="0"/>
              </a:rPr>
              <a:t>  </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B914D39B-FE86-4508-97D4-C9D07D68C208}"/>
                  </a:ext>
                </a:extLst>
              </p:cNvPr>
              <p:cNvSpPr/>
              <p:nvPr/>
            </p:nvSpPr>
            <p:spPr>
              <a:xfrm>
                <a:off x="7026028" y="2711953"/>
                <a:ext cx="1868781" cy="84837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400" b="1" i="1" smtClean="0">
                          <a:solidFill>
                            <a:srgbClr val="002060"/>
                          </a:solidFill>
                          <a:latin typeface="Cambria Math" panose="02040503050406030204" pitchFamily="18" charset="0"/>
                        </a:rPr>
                        <m:t>𝒌</m:t>
                      </m:r>
                      <m:r>
                        <a:rPr lang="en-IN" sz="2400" b="1" i="0">
                          <a:solidFill>
                            <a:srgbClr val="002060"/>
                          </a:solidFill>
                          <a:latin typeface="Cambria Math" panose="02040503050406030204" pitchFamily="18" charset="0"/>
                        </a:rPr>
                        <m:t>=</m:t>
                      </m:r>
                      <m:f>
                        <m:fPr>
                          <m:ctrlPr>
                            <a:rPr lang="en-IN" sz="2400" b="1" i="1">
                              <a:solidFill>
                                <a:srgbClr val="002060"/>
                              </a:solidFill>
                              <a:latin typeface="Cambria Math" panose="02040503050406030204" pitchFamily="18" charset="0"/>
                            </a:rPr>
                          </m:ctrlPr>
                        </m:fPr>
                        <m:num>
                          <m:r>
                            <a:rPr lang="en-IN" sz="2400" b="1" i="0">
                              <a:solidFill>
                                <a:srgbClr val="002060"/>
                              </a:solidFill>
                              <a:latin typeface="Cambria Math" panose="02040503050406030204" pitchFamily="18" charset="0"/>
                            </a:rPr>
                            <m:t>𝟏</m:t>
                          </m:r>
                        </m:num>
                        <m:den>
                          <m:r>
                            <a:rPr lang="en-IN" sz="2400" b="1" i="0">
                              <a:solidFill>
                                <a:srgbClr val="002060"/>
                              </a:solidFill>
                              <a:latin typeface="Cambria Math" panose="02040503050406030204" pitchFamily="18" charset="0"/>
                            </a:rPr>
                            <m:t>𝟒</m:t>
                          </m:r>
                          <m:r>
                            <a:rPr lang="en-IN" sz="2400" b="1" i="0">
                              <a:solidFill>
                                <a:srgbClr val="002060"/>
                              </a:solidFill>
                              <a:latin typeface="Cambria Math" panose="02040503050406030204" pitchFamily="18" charset="0"/>
                            </a:rPr>
                            <m:t> </m:t>
                          </m:r>
                          <m:r>
                            <a:rPr lang="en-IN" sz="2400" b="1" i="1">
                              <a:solidFill>
                                <a:srgbClr val="002060"/>
                              </a:solidFill>
                              <a:latin typeface="Cambria Math" panose="02040503050406030204" pitchFamily="18" charset="0"/>
                            </a:rPr>
                            <m:t>𝝅</m:t>
                          </m:r>
                          <m:r>
                            <a:rPr lang="en-IN" sz="2400" b="1" i="0">
                              <a:solidFill>
                                <a:srgbClr val="002060"/>
                              </a:solidFill>
                              <a:latin typeface="Cambria Math" panose="02040503050406030204" pitchFamily="18" charset="0"/>
                            </a:rPr>
                            <m:t> </m:t>
                          </m:r>
                          <m:sSub>
                            <m:sSubPr>
                              <m:ctrlPr>
                                <a:rPr lang="en-IN" sz="2400" b="1" i="1">
                                  <a:solidFill>
                                    <a:srgbClr val="002060"/>
                                  </a:solidFill>
                                  <a:latin typeface="Cambria Math" panose="02040503050406030204" pitchFamily="18" charset="0"/>
                                </a:rPr>
                              </m:ctrlPr>
                            </m:sSubPr>
                            <m:e>
                              <m:r>
                                <a:rPr lang="en-IN" sz="2400" b="1" i="1">
                                  <a:solidFill>
                                    <a:srgbClr val="002060"/>
                                  </a:solidFill>
                                  <a:latin typeface="Cambria Math" panose="02040503050406030204" pitchFamily="18" charset="0"/>
                                </a:rPr>
                                <m:t>𝝐</m:t>
                              </m:r>
                            </m:e>
                            <m:sub>
                              <m:r>
                                <a:rPr lang="en-IN" sz="2400" b="1" i="0">
                                  <a:solidFill>
                                    <a:srgbClr val="002060"/>
                                  </a:solidFill>
                                  <a:latin typeface="Cambria Math" panose="02040503050406030204" pitchFamily="18" charset="0"/>
                                </a:rPr>
                                <m:t>𝟎</m:t>
                              </m:r>
                            </m:sub>
                          </m:sSub>
                          <m:r>
                            <a:rPr lang="en-IN" sz="2400" b="1" i="0">
                              <a:solidFill>
                                <a:srgbClr val="002060"/>
                              </a:solidFill>
                              <a:latin typeface="Cambria Math" panose="02040503050406030204" pitchFamily="18" charset="0"/>
                            </a:rPr>
                            <m:t>   </m:t>
                          </m:r>
                        </m:den>
                      </m:f>
                    </m:oMath>
                  </m:oMathPara>
                </a14:m>
                <a:endParaRPr lang="en-IN" sz="2400" b="1" dirty="0">
                  <a:solidFill>
                    <a:srgbClr val="002060"/>
                  </a:solidFill>
                </a:endParaRPr>
              </a:p>
            </p:txBody>
          </p:sp>
        </mc:Choice>
        <mc:Fallback xmlns="">
          <p:sp>
            <p:nvSpPr>
              <p:cNvPr id="4" name="Rectangle 3">
                <a:extLst>
                  <a:ext uri="{FF2B5EF4-FFF2-40B4-BE49-F238E27FC236}">
                    <a16:creationId xmlns:a16="http://schemas.microsoft.com/office/drawing/2014/main" id="{B914D39B-FE86-4508-97D4-C9D07D68C208}"/>
                  </a:ext>
                </a:extLst>
              </p:cNvPr>
              <p:cNvSpPr>
                <a:spLocks noRot="1" noChangeAspect="1" noMove="1" noResize="1" noEditPoints="1" noAdjustHandles="1" noChangeArrowheads="1" noChangeShapeType="1" noTextEdit="1"/>
              </p:cNvSpPr>
              <p:nvPr/>
            </p:nvSpPr>
            <p:spPr>
              <a:xfrm>
                <a:off x="7026028" y="2711953"/>
                <a:ext cx="1868781" cy="848374"/>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3DA752D-BF1C-4BA1-B2ED-0C286B066C89}"/>
                  </a:ext>
                </a:extLst>
              </p:cNvPr>
              <p:cNvSpPr/>
              <p:nvPr/>
            </p:nvSpPr>
            <p:spPr>
              <a:xfrm>
                <a:off x="6960740" y="3594735"/>
                <a:ext cx="4289636" cy="47000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IN" sz="2400" b="1" i="1" smtClean="0">
                              <a:solidFill>
                                <a:srgbClr val="002060"/>
                              </a:solidFill>
                              <a:latin typeface="Cambria Math" panose="02040503050406030204" pitchFamily="18" charset="0"/>
                            </a:rPr>
                          </m:ctrlPr>
                        </m:sSubPr>
                        <m:e>
                          <m:r>
                            <a:rPr lang="en-IN" sz="2400" b="1" i="1">
                              <a:solidFill>
                                <a:srgbClr val="002060"/>
                              </a:solidFill>
                              <a:latin typeface="Cambria Math" panose="02040503050406030204" pitchFamily="18" charset="0"/>
                            </a:rPr>
                            <m:t>𝝐</m:t>
                          </m:r>
                        </m:e>
                        <m:sub>
                          <m:r>
                            <a:rPr lang="en-IN" sz="2400" b="1" i="0">
                              <a:solidFill>
                                <a:srgbClr val="002060"/>
                              </a:solidFill>
                              <a:latin typeface="Cambria Math" panose="02040503050406030204" pitchFamily="18" charset="0"/>
                            </a:rPr>
                            <m:t>𝟎</m:t>
                          </m:r>
                        </m:sub>
                      </m:sSub>
                      <m:r>
                        <a:rPr lang="en-IN" sz="2400" b="1" i="0">
                          <a:solidFill>
                            <a:srgbClr val="002060"/>
                          </a:solidFill>
                          <a:latin typeface="Cambria Math" panose="02040503050406030204" pitchFamily="18" charset="0"/>
                        </a:rPr>
                        <m:t>=</m:t>
                      </m:r>
                      <m:r>
                        <a:rPr lang="en-IN" sz="2400" b="1" i="0">
                          <a:solidFill>
                            <a:srgbClr val="002060"/>
                          </a:solidFill>
                          <a:latin typeface="Cambria Math" panose="02040503050406030204" pitchFamily="18" charset="0"/>
                        </a:rPr>
                        <m:t>𝟖</m:t>
                      </m:r>
                      <m:r>
                        <a:rPr lang="en-IN" sz="2400" b="1" i="0">
                          <a:solidFill>
                            <a:srgbClr val="002060"/>
                          </a:solidFill>
                          <a:latin typeface="Cambria Math" panose="02040503050406030204" pitchFamily="18" charset="0"/>
                        </a:rPr>
                        <m:t>.</m:t>
                      </m:r>
                      <m:r>
                        <a:rPr lang="en-IN" sz="2400" b="1" i="0">
                          <a:solidFill>
                            <a:srgbClr val="002060"/>
                          </a:solidFill>
                          <a:latin typeface="Cambria Math" panose="02040503050406030204" pitchFamily="18" charset="0"/>
                        </a:rPr>
                        <m:t>𝟖𝟓𝟒</m:t>
                      </m:r>
                      <m:r>
                        <a:rPr lang="en-IN" sz="2400" b="1" i="0">
                          <a:solidFill>
                            <a:srgbClr val="002060"/>
                          </a:solidFill>
                          <a:latin typeface="Cambria Math" panose="02040503050406030204" pitchFamily="18" charset="0"/>
                        </a:rPr>
                        <m:t> </m:t>
                      </m:r>
                      <m:r>
                        <a:rPr lang="en-IN" sz="2400" b="1" i="1">
                          <a:solidFill>
                            <a:srgbClr val="002060"/>
                          </a:solidFill>
                          <a:latin typeface="Cambria Math" panose="02040503050406030204" pitchFamily="18" charset="0"/>
                        </a:rPr>
                        <m:t>𝑿</m:t>
                      </m:r>
                      <m:r>
                        <a:rPr lang="en-IN" sz="2400" b="1" i="0">
                          <a:solidFill>
                            <a:srgbClr val="002060"/>
                          </a:solidFill>
                          <a:latin typeface="Cambria Math" panose="02040503050406030204" pitchFamily="18" charset="0"/>
                        </a:rPr>
                        <m:t>𝟏</m:t>
                      </m:r>
                      <m:sSup>
                        <m:sSupPr>
                          <m:ctrlPr>
                            <a:rPr lang="en-IN" sz="2400" b="1" i="1">
                              <a:solidFill>
                                <a:srgbClr val="002060"/>
                              </a:solidFill>
                              <a:latin typeface="Cambria Math" panose="02040503050406030204" pitchFamily="18" charset="0"/>
                            </a:rPr>
                          </m:ctrlPr>
                        </m:sSupPr>
                        <m:e>
                          <m:r>
                            <a:rPr lang="en-IN" sz="2400" b="1" i="0">
                              <a:solidFill>
                                <a:srgbClr val="002060"/>
                              </a:solidFill>
                              <a:latin typeface="Cambria Math" panose="02040503050406030204" pitchFamily="18" charset="0"/>
                            </a:rPr>
                            <m:t>𝟎</m:t>
                          </m:r>
                        </m:e>
                        <m:sup>
                          <m:r>
                            <a:rPr lang="en-IN" sz="2400" b="1" i="0">
                              <a:solidFill>
                                <a:srgbClr val="002060"/>
                              </a:solidFill>
                              <a:latin typeface="Cambria Math" panose="02040503050406030204" pitchFamily="18" charset="0"/>
                            </a:rPr>
                            <m:t>−</m:t>
                          </m:r>
                          <m:r>
                            <a:rPr lang="en-IN" sz="2400" b="1" i="0">
                              <a:solidFill>
                                <a:srgbClr val="002060"/>
                              </a:solidFill>
                              <a:latin typeface="Cambria Math" panose="02040503050406030204" pitchFamily="18" charset="0"/>
                            </a:rPr>
                            <m:t>𝟏𝟐</m:t>
                          </m:r>
                        </m:sup>
                      </m:sSup>
                      <m:sSup>
                        <m:sSupPr>
                          <m:ctrlPr>
                            <a:rPr lang="en-IN" sz="2400" b="1" i="1">
                              <a:solidFill>
                                <a:srgbClr val="002060"/>
                              </a:solidFill>
                              <a:latin typeface="Cambria Math" panose="02040503050406030204" pitchFamily="18" charset="0"/>
                            </a:rPr>
                          </m:ctrlPr>
                        </m:sSupPr>
                        <m:e>
                          <m:r>
                            <a:rPr lang="en-IN" sz="2400" b="1" i="1" smtClean="0">
                              <a:solidFill>
                                <a:srgbClr val="002060"/>
                              </a:solidFill>
                              <a:latin typeface="Cambria Math" panose="02040503050406030204" pitchFamily="18" charset="0"/>
                            </a:rPr>
                            <m:t>𝒄</m:t>
                          </m:r>
                        </m:e>
                        <m:sup>
                          <m:r>
                            <a:rPr lang="en-IN" sz="2400" b="1">
                              <a:solidFill>
                                <a:srgbClr val="002060"/>
                              </a:solidFill>
                              <a:latin typeface="Cambria Math" panose="02040503050406030204" pitchFamily="18" charset="0"/>
                            </a:rPr>
                            <m:t>𝟐</m:t>
                          </m:r>
                        </m:sup>
                      </m:sSup>
                      <m:f>
                        <m:fPr>
                          <m:type m:val="lin"/>
                          <m:ctrlPr>
                            <a:rPr lang="en-IN" sz="2400" b="1" i="1">
                              <a:solidFill>
                                <a:srgbClr val="002060"/>
                              </a:solidFill>
                              <a:latin typeface="Cambria Math" panose="02040503050406030204" pitchFamily="18" charset="0"/>
                            </a:rPr>
                          </m:ctrlPr>
                        </m:fPr>
                        <m:num>
                          <m:sSup>
                            <m:sSupPr>
                              <m:ctrlPr>
                                <a:rPr lang="en-IN" sz="2400" b="1" i="1">
                                  <a:solidFill>
                                    <a:srgbClr val="002060"/>
                                  </a:solidFill>
                                  <a:latin typeface="Cambria Math" panose="02040503050406030204" pitchFamily="18" charset="0"/>
                                </a:rPr>
                              </m:ctrlPr>
                            </m:sSupPr>
                            <m:e>
                              <m:r>
                                <a:rPr lang="en-IN" sz="2400" b="1" i="1">
                                  <a:solidFill>
                                    <a:srgbClr val="002060"/>
                                  </a:solidFill>
                                  <a:latin typeface="Cambria Math" panose="02040503050406030204" pitchFamily="18" charset="0"/>
                                </a:rPr>
                                <m:t>𝒎</m:t>
                              </m:r>
                            </m:e>
                            <m:sup>
                              <m:r>
                                <a:rPr lang="en-IN" sz="2400" b="1" i="0">
                                  <a:solidFill>
                                    <a:srgbClr val="002060"/>
                                  </a:solidFill>
                                  <a:latin typeface="Cambria Math" panose="02040503050406030204" pitchFamily="18" charset="0"/>
                                </a:rPr>
                                <m:t>𝟐</m:t>
                              </m:r>
                            </m:sup>
                          </m:sSup>
                        </m:num>
                        <m:den>
                          <m:r>
                            <a:rPr lang="en-IN" sz="2400" b="1" i="0">
                              <a:solidFill>
                                <a:srgbClr val="002060"/>
                              </a:solidFill>
                              <a:latin typeface="Cambria Math" panose="02040503050406030204" pitchFamily="18" charset="0"/>
                            </a:rPr>
                            <m:t> </m:t>
                          </m:r>
                        </m:den>
                      </m:f>
                      <m:r>
                        <a:rPr lang="en-IN" sz="2400" b="1" i="1">
                          <a:solidFill>
                            <a:srgbClr val="002060"/>
                          </a:solidFill>
                          <a:latin typeface="Cambria Math" panose="02040503050406030204" pitchFamily="18" charset="0"/>
                        </a:rPr>
                        <m:t>𝑵</m:t>
                      </m:r>
                      <m:r>
                        <a:rPr lang="en-IN" sz="2400" b="1" i="0">
                          <a:solidFill>
                            <a:srgbClr val="002060"/>
                          </a:solidFill>
                          <a:latin typeface="Cambria Math" panose="02040503050406030204" pitchFamily="18" charset="0"/>
                        </a:rPr>
                        <m:t> </m:t>
                      </m:r>
                    </m:oMath>
                  </m:oMathPara>
                </a14:m>
                <a:endParaRPr lang="en-IN" sz="2400" b="1">
                  <a:solidFill>
                    <a:srgbClr val="002060"/>
                  </a:solidFill>
                </a:endParaRPr>
              </a:p>
            </p:txBody>
          </p:sp>
        </mc:Choice>
        <mc:Fallback xmlns="">
          <p:sp>
            <p:nvSpPr>
              <p:cNvPr id="7" name="Rectangle 6">
                <a:extLst>
                  <a:ext uri="{FF2B5EF4-FFF2-40B4-BE49-F238E27FC236}">
                    <a16:creationId xmlns:a16="http://schemas.microsoft.com/office/drawing/2014/main" id="{13DA752D-BF1C-4BA1-B2ED-0C286B066C89}"/>
                  </a:ext>
                </a:extLst>
              </p:cNvPr>
              <p:cNvSpPr>
                <a:spLocks noRot="1" noChangeAspect="1" noMove="1" noResize="1" noEditPoints="1" noAdjustHandles="1" noChangeArrowheads="1" noChangeShapeType="1" noTextEdit="1"/>
              </p:cNvSpPr>
              <p:nvPr/>
            </p:nvSpPr>
            <p:spPr>
              <a:xfrm>
                <a:off x="6960740" y="3594735"/>
                <a:ext cx="4289636" cy="470000"/>
              </a:xfrm>
              <a:prstGeom prst="rect">
                <a:avLst/>
              </a:prstGeom>
              <a:blipFill>
                <a:blip r:embed="rId7"/>
                <a:stretch>
                  <a:fillRect t="-120779" r="-9091" b="-18961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BE6DF5C-B655-4984-9832-CC27A380CC7E}"/>
                  </a:ext>
                </a:extLst>
              </p:cNvPr>
              <p:cNvSpPr/>
              <p:nvPr/>
            </p:nvSpPr>
            <p:spPr>
              <a:xfrm>
                <a:off x="869656" y="5692688"/>
                <a:ext cx="2879956" cy="8489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IN" sz="2400" i="1" smtClean="0">
                              <a:solidFill>
                                <a:srgbClr val="002060"/>
                              </a:solidFill>
                              <a:latin typeface="Cambria Math" panose="02040503050406030204" pitchFamily="18" charset="0"/>
                            </a:rPr>
                          </m:ctrlPr>
                        </m:accPr>
                        <m:e>
                          <m:r>
                            <a:rPr lang="en-IN" sz="2400" b="0" i="1">
                              <a:solidFill>
                                <a:srgbClr val="002060"/>
                              </a:solidFill>
                              <a:latin typeface="Cambria Math" panose="02040503050406030204" pitchFamily="18" charset="0"/>
                            </a:rPr>
                            <m:t>𝐹</m:t>
                          </m:r>
                        </m:e>
                      </m:acc>
                      <m:r>
                        <a:rPr lang="en-IN" sz="2400" b="0" i="0">
                          <a:solidFill>
                            <a:srgbClr val="002060"/>
                          </a:solidFill>
                          <a:latin typeface="Cambria Math" panose="02040503050406030204" pitchFamily="18" charset="0"/>
                        </a:rPr>
                        <m:t> =</m:t>
                      </m:r>
                      <m:f>
                        <m:fPr>
                          <m:ctrlPr>
                            <a:rPr lang="en-IN" sz="2400" i="1">
                              <a:solidFill>
                                <a:srgbClr val="002060"/>
                              </a:solidFill>
                              <a:latin typeface="Cambria Math" panose="02040503050406030204" pitchFamily="18" charset="0"/>
                            </a:rPr>
                          </m:ctrlPr>
                        </m:fPr>
                        <m:num>
                          <m:r>
                            <a:rPr lang="en-IN" sz="2400" b="0" i="0">
                              <a:solidFill>
                                <a:srgbClr val="002060"/>
                              </a:solidFill>
                              <a:latin typeface="Cambria Math" panose="02040503050406030204" pitchFamily="18" charset="0"/>
                            </a:rPr>
                            <m:t>1</m:t>
                          </m:r>
                        </m:num>
                        <m:den>
                          <m:r>
                            <a:rPr lang="en-IN" sz="2400" b="0" i="0">
                              <a:solidFill>
                                <a:srgbClr val="002060"/>
                              </a:solidFill>
                              <a:latin typeface="Cambria Math" panose="02040503050406030204" pitchFamily="18" charset="0"/>
                            </a:rPr>
                            <m:t>4 </m:t>
                          </m:r>
                          <m:r>
                            <a:rPr lang="en-IN" sz="2400" b="0" i="1">
                              <a:solidFill>
                                <a:srgbClr val="002060"/>
                              </a:solidFill>
                              <a:latin typeface="Cambria Math" panose="02040503050406030204" pitchFamily="18" charset="0"/>
                            </a:rPr>
                            <m:t>𝜋</m:t>
                          </m:r>
                          <m:r>
                            <a:rPr lang="en-IN" sz="2400" b="0" i="0">
                              <a:solidFill>
                                <a:srgbClr val="002060"/>
                              </a:solidFill>
                              <a:latin typeface="Cambria Math" panose="02040503050406030204" pitchFamily="18" charset="0"/>
                            </a:rPr>
                            <m:t> </m:t>
                          </m:r>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𝜖</m:t>
                              </m:r>
                            </m:e>
                            <m:sub>
                              <m:r>
                                <a:rPr lang="en-IN" sz="2400" b="0" i="0">
                                  <a:solidFill>
                                    <a:srgbClr val="002060"/>
                                  </a:solidFill>
                                  <a:latin typeface="Cambria Math" panose="02040503050406030204" pitchFamily="18" charset="0"/>
                                </a:rPr>
                                <m:t>0</m:t>
                              </m:r>
                            </m:sub>
                          </m:sSub>
                          <m:r>
                            <a:rPr lang="en-IN" sz="2400" b="0" i="0">
                              <a:solidFill>
                                <a:srgbClr val="002060"/>
                              </a:solidFill>
                              <a:latin typeface="Cambria Math" panose="02040503050406030204" pitchFamily="18" charset="0"/>
                            </a:rPr>
                            <m:t>   </m:t>
                          </m:r>
                        </m:den>
                      </m:f>
                      <m:f>
                        <m:fPr>
                          <m:ctrlPr>
                            <a:rPr lang="en-IN" sz="2400" i="1">
                              <a:solidFill>
                                <a:srgbClr val="002060"/>
                              </a:solidFill>
                              <a:latin typeface="Cambria Math" panose="02040503050406030204" pitchFamily="18" charset="0"/>
                            </a:rPr>
                          </m:ctrlPr>
                        </m:fPr>
                        <m:num>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i="0">
                                  <a:solidFill>
                                    <a:srgbClr val="002060"/>
                                  </a:solidFill>
                                  <a:latin typeface="Cambria Math" panose="02040503050406030204" pitchFamily="18" charset="0"/>
                                </a:rPr>
                                <m:t>1</m:t>
                              </m:r>
                            </m:sub>
                          </m:sSub>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i="0">
                                  <a:solidFill>
                                    <a:srgbClr val="002060"/>
                                  </a:solidFill>
                                  <a:latin typeface="Cambria Math" panose="02040503050406030204" pitchFamily="18" charset="0"/>
                                </a:rPr>
                                <m:t>2</m:t>
                              </m:r>
                            </m:sub>
                          </m:sSub>
                        </m:num>
                        <m:den>
                          <m:sSup>
                            <m:sSupPr>
                              <m:ctrlPr>
                                <a:rPr lang="en-IN" sz="2400" i="1">
                                  <a:solidFill>
                                    <a:srgbClr val="002060"/>
                                  </a:solidFill>
                                  <a:latin typeface="Cambria Math" panose="02040503050406030204" pitchFamily="18" charset="0"/>
                                </a:rPr>
                              </m:ctrlPr>
                            </m:sSupPr>
                            <m:e>
                              <m:r>
                                <a:rPr lang="en-IN" sz="2400" b="0" i="1">
                                  <a:solidFill>
                                    <a:srgbClr val="002060"/>
                                  </a:solidFill>
                                  <a:latin typeface="Cambria Math" panose="02040503050406030204" pitchFamily="18" charset="0"/>
                                </a:rPr>
                                <m:t>𝑟</m:t>
                              </m:r>
                            </m:e>
                            <m:sup>
                              <m:r>
                                <a:rPr lang="en-IN" sz="2400" b="0" i="0">
                                  <a:solidFill>
                                    <a:srgbClr val="002060"/>
                                  </a:solidFill>
                                  <a:latin typeface="Cambria Math" panose="02040503050406030204" pitchFamily="18" charset="0"/>
                                </a:rPr>
                                <m:t>2</m:t>
                              </m:r>
                            </m:sup>
                          </m:sSup>
                        </m:den>
                      </m:f>
                      <m:r>
                        <a:rPr lang="en-IN" sz="2400" b="0" i="0">
                          <a:solidFill>
                            <a:srgbClr val="002060"/>
                          </a:solidFill>
                          <a:latin typeface="Cambria Math" panose="02040503050406030204" pitchFamily="18" charset="0"/>
                        </a:rPr>
                        <m:t> </m:t>
                      </m:r>
                      <m:acc>
                        <m:accPr>
                          <m:chr m:val="̂"/>
                          <m:ctrlPr>
                            <a:rPr lang="en-IN" sz="2400" i="1">
                              <a:solidFill>
                                <a:srgbClr val="002060"/>
                              </a:solidFill>
                              <a:latin typeface="Cambria Math" panose="02040503050406030204" pitchFamily="18" charset="0"/>
                            </a:rPr>
                          </m:ctrlPr>
                        </m:accPr>
                        <m:e>
                          <m:r>
                            <a:rPr lang="en-IN" sz="2400" b="0" i="1">
                              <a:solidFill>
                                <a:srgbClr val="002060"/>
                              </a:solidFill>
                              <a:latin typeface="Cambria Math" panose="02040503050406030204" pitchFamily="18" charset="0"/>
                            </a:rPr>
                            <m:t>𝑟</m:t>
                          </m:r>
                        </m:e>
                      </m:acc>
                      <m:r>
                        <a:rPr lang="en-IN" sz="2400" b="0" i="0">
                          <a:solidFill>
                            <a:srgbClr val="002060"/>
                          </a:solidFill>
                          <a:latin typeface="Cambria Math" panose="02040503050406030204" pitchFamily="18" charset="0"/>
                        </a:rPr>
                        <m:t> </m:t>
                      </m:r>
                    </m:oMath>
                  </m:oMathPara>
                </a14:m>
                <a:endParaRPr lang="en-IN" sz="2400" dirty="0">
                  <a:solidFill>
                    <a:srgbClr val="002060"/>
                  </a:solidFill>
                </a:endParaRPr>
              </a:p>
            </p:txBody>
          </p:sp>
        </mc:Choice>
        <mc:Fallback xmlns="">
          <p:sp>
            <p:nvSpPr>
              <p:cNvPr id="8" name="Rectangle 7">
                <a:extLst>
                  <a:ext uri="{FF2B5EF4-FFF2-40B4-BE49-F238E27FC236}">
                    <a16:creationId xmlns:a16="http://schemas.microsoft.com/office/drawing/2014/main" id="{3BE6DF5C-B655-4984-9832-CC27A380CC7E}"/>
                  </a:ext>
                </a:extLst>
              </p:cNvPr>
              <p:cNvSpPr>
                <a:spLocks noRot="1" noChangeAspect="1" noMove="1" noResize="1" noEditPoints="1" noAdjustHandles="1" noChangeArrowheads="1" noChangeShapeType="1" noTextEdit="1"/>
              </p:cNvSpPr>
              <p:nvPr/>
            </p:nvSpPr>
            <p:spPr>
              <a:xfrm>
                <a:off x="869656" y="5692688"/>
                <a:ext cx="2879956" cy="848950"/>
              </a:xfrm>
              <a:prstGeom prst="rect">
                <a:avLst/>
              </a:prstGeom>
              <a:blipFill>
                <a:blip r:embed="rId8"/>
                <a:stretch>
                  <a:fillRect/>
                </a:stretch>
              </a:blipFill>
            </p:spPr>
            <p:txBody>
              <a:bodyPr/>
              <a:lstStyle/>
              <a:p>
                <a:r>
                  <a:rPr lang="en-IN">
                    <a:noFill/>
                  </a:rPr>
                  <a:t> </a:t>
                </a:r>
              </a:p>
            </p:txBody>
          </p:sp>
        </mc:Fallback>
      </mc:AlternateContent>
      <p:sp>
        <p:nvSpPr>
          <p:cNvPr id="10" name="TextBox 9">
            <a:extLst>
              <a:ext uri="{FF2B5EF4-FFF2-40B4-BE49-F238E27FC236}">
                <a16:creationId xmlns:a16="http://schemas.microsoft.com/office/drawing/2014/main" id="{5DE1B70E-53AC-4A23-BA80-5022454574A6}"/>
              </a:ext>
            </a:extLst>
          </p:cNvPr>
          <p:cNvSpPr txBox="1"/>
          <p:nvPr/>
        </p:nvSpPr>
        <p:spPr>
          <a:xfrm>
            <a:off x="912243" y="647135"/>
            <a:ext cx="2849819" cy="461665"/>
          </a:xfrm>
          <a:prstGeom prst="rect">
            <a:avLst/>
          </a:prstGeom>
          <a:noFill/>
        </p:spPr>
        <p:txBody>
          <a:bodyPr wrap="none" lIns="0" tIns="0" rIns="0" bIns="0" rtlCol="0">
            <a:spAutoFit/>
          </a:bodyPr>
          <a:lstStyle/>
          <a:p>
            <a:pPr algn="l"/>
            <a:r>
              <a:rPr lang="en-IN" sz="3000" b="1" i="1" spc="300" dirty="0">
                <a:solidFill>
                  <a:srgbClr val="002060"/>
                </a:solidFill>
                <a:latin typeface="Cambria Math" panose="02040503050406030204" pitchFamily="18" charset="0"/>
              </a:rPr>
              <a:t>Coulomb’s</a:t>
            </a:r>
            <a:r>
              <a:rPr lang="en-IN" sz="3000" i="1" spc="300" dirty="0">
                <a:solidFill>
                  <a:srgbClr val="002060"/>
                </a:solidFill>
                <a:latin typeface="Cambria Math" panose="02040503050406030204" pitchFamily="18" charset="0"/>
              </a:rPr>
              <a:t> law</a:t>
            </a:r>
          </a:p>
        </p:txBody>
      </p:sp>
      <p:sp>
        <p:nvSpPr>
          <p:cNvPr id="11" name="TextBox 10">
            <a:extLst>
              <a:ext uri="{FF2B5EF4-FFF2-40B4-BE49-F238E27FC236}">
                <a16:creationId xmlns:a16="http://schemas.microsoft.com/office/drawing/2014/main" id="{53982B9B-E3D5-4D95-B40F-63EB354D57B4}"/>
              </a:ext>
            </a:extLst>
          </p:cNvPr>
          <p:cNvSpPr txBox="1"/>
          <p:nvPr/>
        </p:nvSpPr>
        <p:spPr>
          <a:xfrm>
            <a:off x="6728006" y="4118263"/>
            <a:ext cx="5163658" cy="461665"/>
          </a:xfrm>
          <a:prstGeom prst="rect">
            <a:avLst/>
          </a:prstGeom>
          <a:noFill/>
        </p:spPr>
        <p:txBody>
          <a:bodyPr wrap="none" lIns="0" tIns="0" rIns="0" bIns="0" rtlCol="0">
            <a:spAutoFit/>
          </a:bodyPr>
          <a:lstStyle/>
          <a:p>
            <a:pPr algn="l"/>
            <a:r>
              <a:rPr lang="en-IN" sz="3000" b="1" i="1" spc="300" dirty="0">
                <a:solidFill>
                  <a:srgbClr val="002060"/>
                </a:solidFill>
                <a:latin typeface="Cambria Math" panose="02040503050406030204" pitchFamily="18" charset="0"/>
              </a:rPr>
              <a:t>Permittivity of free space </a:t>
            </a:r>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A47A96E7-4403-4851-A0FD-47716FBB68AE}"/>
                  </a:ext>
                </a:extLst>
              </p:cNvPr>
              <p:cNvSpPr/>
              <p:nvPr/>
            </p:nvSpPr>
            <p:spPr>
              <a:xfrm>
                <a:off x="956192" y="4824778"/>
                <a:ext cx="2482090" cy="8489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400" b="0" i="1" smtClean="0">
                          <a:solidFill>
                            <a:srgbClr val="002060"/>
                          </a:solidFill>
                          <a:latin typeface="Cambria Math" panose="02040503050406030204" pitchFamily="18" charset="0"/>
                        </a:rPr>
                        <m:t>𝐹</m:t>
                      </m:r>
                      <m:r>
                        <a:rPr lang="en-IN" sz="2400" b="0" i="1" smtClean="0">
                          <a:solidFill>
                            <a:srgbClr val="002060"/>
                          </a:solidFill>
                          <a:latin typeface="Cambria Math" panose="02040503050406030204" pitchFamily="18" charset="0"/>
                        </a:rPr>
                        <m:t>=</m:t>
                      </m:r>
                      <m:f>
                        <m:fPr>
                          <m:ctrlPr>
                            <a:rPr lang="en-IN" sz="2400" b="0" i="1" smtClean="0">
                              <a:solidFill>
                                <a:srgbClr val="002060"/>
                              </a:solidFill>
                              <a:latin typeface="Cambria Math" panose="02040503050406030204" pitchFamily="18" charset="0"/>
                            </a:rPr>
                          </m:ctrlPr>
                        </m:fPr>
                        <m:num>
                          <m:r>
                            <a:rPr lang="en-IN" sz="2400" b="0" i="1" smtClean="0">
                              <a:solidFill>
                                <a:srgbClr val="002060"/>
                              </a:solidFill>
                              <a:latin typeface="Cambria Math" panose="02040503050406030204" pitchFamily="18" charset="0"/>
                            </a:rPr>
                            <m:t>1</m:t>
                          </m:r>
                        </m:num>
                        <m:den>
                          <m:r>
                            <a:rPr lang="en-IN" sz="2400" b="0" i="1" smtClean="0">
                              <a:solidFill>
                                <a:srgbClr val="002060"/>
                              </a:solidFill>
                              <a:latin typeface="Cambria Math" panose="02040503050406030204" pitchFamily="18" charset="0"/>
                            </a:rPr>
                            <m:t>4 </m:t>
                          </m:r>
                          <m:r>
                            <a:rPr lang="en-IN" sz="2400" b="0" i="1" smtClean="0">
                              <a:solidFill>
                                <a:srgbClr val="002060"/>
                              </a:solidFill>
                              <a:latin typeface="Cambria Math" panose="02040503050406030204" pitchFamily="18" charset="0"/>
                            </a:rPr>
                            <m:t>𝜋</m:t>
                          </m:r>
                          <m:r>
                            <a:rPr lang="en-IN" sz="2400" b="0" i="1" smtClean="0">
                              <a:solidFill>
                                <a:srgbClr val="002060"/>
                              </a:solidFill>
                              <a:latin typeface="Cambria Math" panose="02040503050406030204" pitchFamily="18" charset="0"/>
                            </a:rPr>
                            <m:t> </m:t>
                          </m:r>
                          <m:sSub>
                            <m:sSubPr>
                              <m:ctrlPr>
                                <a:rPr lang="en-IN" sz="2400" b="0" i="1" smtClean="0">
                                  <a:solidFill>
                                    <a:srgbClr val="002060"/>
                                  </a:solidFill>
                                  <a:latin typeface="Cambria Math" panose="02040503050406030204" pitchFamily="18" charset="0"/>
                                </a:rPr>
                              </m:ctrlPr>
                            </m:sSubPr>
                            <m:e>
                              <m:r>
                                <a:rPr lang="en-IN" sz="2400" b="0" i="1" smtClean="0">
                                  <a:solidFill>
                                    <a:srgbClr val="002060"/>
                                  </a:solidFill>
                                  <a:latin typeface="Cambria Math" panose="02040503050406030204" pitchFamily="18" charset="0"/>
                                </a:rPr>
                                <m:t>𝜖</m:t>
                              </m:r>
                            </m:e>
                            <m:sub>
                              <m:r>
                                <a:rPr lang="en-IN" sz="2400" b="0" i="1" smtClean="0">
                                  <a:solidFill>
                                    <a:srgbClr val="002060"/>
                                  </a:solidFill>
                                  <a:latin typeface="Cambria Math" panose="02040503050406030204" pitchFamily="18" charset="0"/>
                                </a:rPr>
                                <m:t>0</m:t>
                              </m:r>
                            </m:sub>
                          </m:sSub>
                          <m:r>
                            <a:rPr lang="en-IN" sz="2400" b="0" i="1" smtClean="0">
                              <a:solidFill>
                                <a:srgbClr val="002060"/>
                              </a:solidFill>
                              <a:latin typeface="Cambria Math" panose="02040503050406030204" pitchFamily="18" charset="0"/>
                            </a:rPr>
                            <m:t>   </m:t>
                          </m:r>
                        </m:den>
                      </m:f>
                      <m:f>
                        <m:fPr>
                          <m:ctrlPr>
                            <a:rPr lang="en-IN" sz="2400" i="1">
                              <a:solidFill>
                                <a:srgbClr val="002060"/>
                              </a:solidFill>
                              <a:latin typeface="Cambria Math" panose="02040503050406030204" pitchFamily="18" charset="0"/>
                            </a:rPr>
                          </m:ctrlPr>
                        </m:fPr>
                        <m:num>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a:solidFill>
                                    <a:srgbClr val="002060"/>
                                  </a:solidFill>
                                  <a:latin typeface="Cambria Math" panose="02040503050406030204" pitchFamily="18" charset="0"/>
                                </a:rPr>
                                <m:t>1</m:t>
                              </m:r>
                            </m:sub>
                          </m:sSub>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a:solidFill>
                                    <a:srgbClr val="002060"/>
                                  </a:solidFill>
                                  <a:latin typeface="Cambria Math" panose="02040503050406030204" pitchFamily="18" charset="0"/>
                                </a:rPr>
                                <m:t>2</m:t>
                              </m:r>
                            </m:sub>
                          </m:sSub>
                        </m:num>
                        <m:den>
                          <m:sSup>
                            <m:sSupPr>
                              <m:ctrlPr>
                                <a:rPr lang="en-IN" sz="2400" i="1">
                                  <a:solidFill>
                                    <a:srgbClr val="002060"/>
                                  </a:solidFill>
                                  <a:latin typeface="Cambria Math" panose="02040503050406030204" pitchFamily="18" charset="0"/>
                                </a:rPr>
                              </m:ctrlPr>
                            </m:sSupPr>
                            <m:e>
                              <m:r>
                                <a:rPr lang="en-IN" sz="2400" b="0" i="1">
                                  <a:solidFill>
                                    <a:srgbClr val="002060"/>
                                  </a:solidFill>
                                  <a:latin typeface="Cambria Math" panose="02040503050406030204" pitchFamily="18" charset="0"/>
                                </a:rPr>
                                <m:t>𝑟</m:t>
                              </m:r>
                            </m:e>
                            <m:sup>
                              <m:r>
                                <a:rPr lang="en-IN" sz="2400" b="0" i="1">
                                  <a:solidFill>
                                    <a:srgbClr val="002060"/>
                                  </a:solidFill>
                                  <a:latin typeface="Cambria Math" panose="02040503050406030204" pitchFamily="18" charset="0"/>
                                </a:rPr>
                                <m:t>2</m:t>
                              </m:r>
                            </m:sup>
                          </m:sSup>
                        </m:den>
                      </m:f>
                    </m:oMath>
                  </m:oMathPara>
                </a14:m>
                <a:endParaRPr lang="en-IN" sz="2400" dirty="0">
                  <a:solidFill>
                    <a:srgbClr val="002060"/>
                  </a:solidFill>
                </a:endParaRPr>
              </a:p>
            </p:txBody>
          </p:sp>
        </mc:Choice>
        <mc:Fallback xmlns="">
          <p:sp>
            <p:nvSpPr>
              <p:cNvPr id="21" name="Rectangle 20">
                <a:extLst>
                  <a:ext uri="{FF2B5EF4-FFF2-40B4-BE49-F238E27FC236}">
                    <a16:creationId xmlns:a16="http://schemas.microsoft.com/office/drawing/2014/main" id="{A47A96E7-4403-4851-A0FD-47716FBB68AE}"/>
                  </a:ext>
                </a:extLst>
              </p:cNvPr>
              <p:cNvSpPr>
                <a:spLocks noRot="1" noChangeAspect="1" noMove="1" noResize="1" noEditPoints="1" noAdjustHandles="1" noChangeArrowheads="1" noChangeShapeType="1" noTextEdit="1"/>
              </p:cNvSpPr>
              <p:nvPr/>
            </p:nvSpPr>
            <p:spPr>
              <a:xfrm>
                <a:off x="956192" y="4824778"/>
                <a:ext cx="2482090" cy="848950"/>
              </a:xfrm>
              <a:prstGeom prst="rect">
                <a:avLst/>
              </a:prstGeom>
              <a:blipFill>
                <a:blip r:embed="rId9"/>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Oval 1">
                <a:extLst>
                  <a:ext uri="{FF2B5EF4-FFF2-40B4-BE49-F238E27FC236}">
                    <a16:creationId xmlns:a16="http://schemas.microsoft.com/office/drawing/2014/main" id="{AB66957A-B388-42D6-B74D-B802B671ABFA}"/>
                  </a:ext>
                </a:extLst>
              </p:cNvPr>
              <p:cNvSpPr/>
              <p:nvPr/>
            </p:nvSpPr>
            <p:spPr>
              <a:xfrm>
                <a:off x="1927968" y="1213906"/>
                <a:ext cx="954000" cy="953037"/>
              </a:xfrm>
              <a:prstGeom prst="ellipse">
                <a:avLst/>
              </a:prstGeom>
              <a:solidFill>
                <a:srgbClr val="C00000"/>
              </a:solidFill>
              <a:scene3d>
                <a:camera prst="orthographicFront"/>
                <a:lightRig rig="threePt" dir="t"/>
              </a:scene3d>
              <a:sp3d>
                <a:bevelT w="469900" h="469900"/>
                <a:bevelB w="469900" h="469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IN" sz="3200" b="1" i="1" smtClean="0">
                              <a:solidFill>
                                <a:srgbClr val="002060"/>
                              </a:solidFill>
                              <a:latin typeface="Cambria Math" panose="02040503050406030204" pitchFamily="18" charset="0"/>
                            </a:rPr>
                          </m:ctrlPr>
                        </m:sSubPr>
                        <m:e>
                          <m:r>
                            <a:rPr lang="en-IN" sz="3200" b="1" i="1" smtClean="0">
                              <a:solidFill>
                                <a:srgbClr val="002060"/>
                              </a:solidFill>
                              <a:latin typeface="Cambria Math" panose="02040503050406030204" pitchFamily="18" charset="0"/>
                            </a:rPr>
                            <m:t>𝒒</m:t>
                          </m:r>
                        </m:e>
                        <m:sub>
                          <m:r>
                            <a:rPr lang="en-IN" sz="3200" b="1" i="1" smtClean="0">
                              <a:solidFill>
                                <a:srgbClr val="002060"/>
                              </a:solidFill>
                              <a:latin typeface="Cambria Math" panose="02040503050406030204" pitchFamily="18" charset="0"/>
                            </a:rPr>
                            <m:t>𝟏</m:t>
                          </m:r>
                        </m:sub>
                      </m:sSub>
                    </m:oMath>
                  </m:oMathPara>
                </a14:m>
                <a:endParaRPr lang="en-IN" sz="3200" b="1" dirty="0">
                  <a:solidFill>
                    <a:srgbClr val="002060"/>
                  </a:solidFill>
                </a:endParaRPr>
              </a:p>
            </p:txBody>
          </p:sp>
        </mc:Choice>
        <mc:Fallback xmlns="">
          <p:sp>
            <p:nvSpPr>
              <p:cNvPr id="2" name="Oval 1">
                <a:extLst>
                  <a:ext uri="{FF2B5EF4-FFF2-40B4-BE49-F238E27FC236}">
                    <a16:creationId xmlns:a16="http://schemas.microsoft.com/office/drawing/2014/main" id="{AB66957A-B388-42D6-B74D-B802B671ABFA}"/>
                  </a:ext>
                </a:extLst>
              </p:cNvPr>
              <p:cNvSpPr>
                <a:spLocks noRot="1" noChangeAspect="1" noMove="1" noResize="1" noEditPoints="1" noAdjustHandles="1" noChangeArrowheads="1" noChangeShapeType="1" noTextEdit="1"/>
              </p:cNvSpPr>
              <p:nvPr/>
            </p:nvSpPr>
            <p:spPr>
              <a:xfrm>
                <a:off x="1927968" y="1213906"/>
                <a:ext cx="954000" cy="953037"/>
              </a:xfrm>
              <a:prstGeom prst="ellipse">
                <a:avLst/>
              </a:prstGeom>
              <a:blipFill>
                <a:blip r:embed="rId10"/>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Oval 2">
                <a:extLst>
                  <a:ext uri="{FF2B5EF4-FFF2-40B4-BE49-F238E27FC236}">
                    <a16:creationId xmlns:a16="http://schemas.microsoft.com/office/drawing/2014/main" id="{6852E287-CCFE-471F-891A-B01C09372044}"/>
                  </a:ext>
                </a:extLst>
              </p:cNvPr>
              <p:cNvSpPr/>
              <p:nvPr/>
            </p:nvSpPr>
            <p:spPr>
              <a:xfrm>
                <a:off x="7318829" y="1173201"/>
                <a:ext cx="954000" cy="953037"/>
              </a:xfrm>
              <a:prstGeom prst="ellipse">
                <a:avLst/>
              </a:prstGeom>
              <a:solidFill>
                <a:schemeClr val="accent1"/>
              </a:solidFill>
              <a:ln>
                <a:solidFill>
                  <a:schemeClr val="accent1">
                    <a:shade val="50000"/>
                    <a:alpha val="68000"/>
                  </a:schemeClr>
                </a:solidFill>
              </a:ln>
              <a:scene3d>
                <a:camera prst="orthographicFront"/>
                <a:lightRig rig="threePt" dir="t"/>
              </a:scene3d>
              <a:sp3d>
                <a:bevelT w="469900" h="469900"/>
                <a:bevelB w="469900" h="469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IN" sz="3200" b="1" i="1" smtClean="0">
                              <a:solidFill>
                                <a:srgbClr val="002060"/>
                              </a:solidFill>
                              <a:latin typeface="Cambria Math" panose="02040503050406030204" pitchFamily="18" charset="0"/>
                            </a:rPr>
                          </m:ctrlPr>
                        </m:sSubPr>
                        <m:e>
                          <m:r>
                            <a:rPr lang="en-IN" sz="3200" b="1" i="1" smtClean="0">
                              <a:solidFill>
                                <a:srgbClr val="002060"/>
                              </a:solidFill>
                              <a:latin typeface="Cambria Math" panose="02040503050406030204" pitchFamily="18" charset="0"/>
                            </a:rPr>
                            <m:t>𝒒</m:t>
                          </m:r>
                        </m:e>
                        <m:sub>
                          <m:r>
                            <a:rPr lang="en-IN" sz="3200" b="1" i="1" smtClean="0">
                              <a:solidFill>
                                <a:srgbClr val="002060"/>
                              </a:solidFill>
                              <a:latin typeface="Cambria Math" panose="02040503050406030204" pitchFamily="18" charset="0"/>
                            </a:rPr>
                            <m:t>𝟐</m:t>
                          </m:r>
                        </m:sub>
                      </m:sSub>
                      <m:r>
                        <a:rPr lang="en-IN" sz="3200" b="1" i="1" smtClean="0">
                          <a:solidFill>
                            <a:srgbClr val="002060"/>
                          </a:solidFill>
                          <a:latin typeface="Cambria Math" panose="02040503050406030204" pitchFamily="18" charset="0"/>
                        </a:rPr>
                        <m:t> </m:t>
                      </m:r>
                    </m:oMath>
                  </m:oMathPara>
                </a14:m>
                <a:endParaRPr lang="en-IN" sz="3200" b="1" dirty="0">
                  <a:solidFill>
                    <a:srgbClr val="002060"/>
                  </a:solidFill>
                </a:endParaRPr>
              </a:p>
            </p:txBody>
          </p:sp>
        </mc:Choice>
        <mc:Fallback xmlns="">
          <p:sp>
            <p:nvSpPr>
              <p:cNvPr id="3" name="Oval 2">
                <a:extLst>
                  <a:ext uri="{FF2B5EF4-FFF2-40B4-BE49-F238E27FC236}">
                    <a16:creationId xmlns:a16="http://schemas.microsoft.com/office/drawing/2014/main" id="{6852E287-CCFE-471F-891A-B01C09372044}"/>
                  </a:ext>
                </a:extLst>
              </p:cNvPr>
              <p:cNvSpPr>
                <a:spLocks noRot="1" noChangeAspect="1" noMove="1" noResize="1" noEditPoints="1" noAdjustHandles="1" noChangeArrowheads="1" noChangeShapeType="1" noTextEdit="1"/>
              </p:cNvSpPr>
              <p:nvPr/>
            </p:nvSpPr>
            <p:spPr>
              <a:xfrm>
                <a:off x="7318829" y="1173201"/>
                <a:ext cx="954000" cy="953037"/>
              </a:xfrm>
              <a:prstGeom prst="ellipse">
                <a:avLst/>
              </a:prstGeom>
              <a:blipFill>
                <a:blip r:embed="rId11"/>
                <a:stretch>
                  <a:fillRect/>
                </a:stretch>
              </a:blipFill>
              <a:ln>
                <a:solidFill>
                  <a:schemeClr val="accent1">
                    <a:shade val="50000"/>
                    <a:alpha val="68000"/>
                  </a:schemeClr>
                </a:solid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45F0E21F-A501-4098-A009-42B7D42FFAA2}"/>
                  </a:ext>
                </a:extLst>
              </p:cNvPr>
              <p:cNvSpPr/>
              <p:nvPr/>
            </p:nvSpPr>
            <p:spPr>
              <a:xfrm>
                <a:off x="7158348" y="4663130"/>
                <a:ext cx="4302973" cy="84837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400" b="1" i="1" smtClean="0">
                          <a:solidFill>
                            <a:srgbClr val="002060"/>
                          </a:solidFill>
                          <a:latin typeface="Cambria Math" panose="02040503050406030204" pitchFamily="18" charset="0"/>
                        </a:rPr>
                        <m:t>𝒌</m:t>
                      </m:r>
                      <m:r>
                        <a:rPr lang="en-IN" sz="2400" b="1" i="0">
                          <a:solidFill>
                            <a:srgbClr val="002060"/>
                          </a:solidFill>
                          <a:latin typeface="Cambria Math" panose="02040503050406030204" pitchFamily="18" charset="0"/>
                        </a:rPr>
                        <m:t>=</m:t>
                      </m:r>
                      <m:f>
                        <m:fPr>
                          <m:ctrlPr>
                            <a:rPr lang="en-IN" sz="2400" b="1" i="1" smtClean="0">
                              <a:solidFill>
                                <a:srgbClr val="002060"/>
                              </a:solidFill>
                              <a:latin typeface="Cambria Math" panose="02040503050406030204" pitchFamily="18" charset="0"/>
                            </a:rPr>
                          </m:ctrlPr>
                        </m:fPr>
                        <m:num>
                          <m:r>
                            <a:rPr lang="en-IN" sz="2400" b="1" i="0">
                              <a:solidFill>
                                <a:srgbClr val="002060"/>
                              </a:solidFill>
                              <a:latin typeface="Cambria Math" panose="02040503050406030204" pitchFamily="18" charset="0"/>
                            </a:rPr>
                            <m:t>𝟏</m:t>
                          </m:r>
                        </m:num>
                        <m:den>
                          <m:r>
                            <a:rPr lang="en-IN" sz="2400" b="1" i="0">
                              <a:solidFill>
                                <a:srgbClr val="002060"/>
                              </a:solidFill>
                              <a:latin typeface="Cambria Math" panose="02040503050406030204" pitchFamily="18" charset="0"/>
                            </a:rPr>
                            <m:t>𝟒</m:t>
                          </m:r>
                          <m:r>
                            <a:rPr lang="en-IN" sz="2400" b="1" i="0">
                              <a:solidFill>
                                <a:srgbClr val="002060"/>
                              </a:solidFill>
                              <a:latin typeface="Cambria Math" panose="02040503050406030204" pitchFamily="18" charset="0"/>
                            </a:rPr>
                            <m:t> </m:t>
                          </m:r>
                          <m:r>
                            <a:rPr lang="en-IN" sz="2400" b="1" i="1">
                              <a:solidFill>
                                <a:srgbClr val="002060"/>
                              </a:solidFill>
                              <a:latin typeface="Cambria Math" panose="02040503050406030204" pitchFamily="18" charset="0"/>
                            </a:rPr>
                            <m:t>𝝅</m:t>
                          </m:r>
                          <m:r>
                            <a:rPr lang="en-IN" sz="2400" b="1" i="0">
                              <a:solidFill>
                                <a:srgbClr val="002060"/>
                              </a:solidFill>
                              <a:latin typeface="Cambria Math" panose="02040503050406030204" pitchFamily="18" charset="0"/>
                            </a:rPr>
                            <m:t> </m:t>
                          </m:r>
                          <m:sSub>
                            <m:sSubPr>
                              <m:ctrlPr>
                                <a:rPr lang="en-IN" sz="2400" b="1" i="1">
                                  <a:solidFill>
                                    <a:srgbClr val="002060"/>
                                  </a:solidFill>
                                  <a:latin typeface="Cambria Math" panose="02040503050406030204" pitchFamily="18" charset="0"/>
                                </a:rPr>
                              </m:ctrlPr>
                            </m:sSubPr>
                            <m:e>
                              <m:r>
                                <a:rPr lang="en-IN" sz="2400" b="1" i="1">
                                  <a:solidFill>
                                    <a:srgbClr val="002060"/>
                                  </a:solidFill>
                                  <a:latin typeface="Cambria Math" panose="02040503050406030204" pitchFamily="18" charset="0"/>
                                </a:rPr>
                                <m:t>𝝐</m:t>
                              </m:r>
                            </m:e>
                            <m:sub>
                              <m:r>
                                <a:rPr lang="en-IN" sz="2400" b="1" i="0">
                                  <a:solidFill>
                                    <a:srgbClr val="002060"/>
                                  </a:solidFill>
                                  <a:latin typeface="Cambria Math" panose="02040503050406030204" pitchFamily="18" charset="0"/>
                                </a:rPr>
                                <m:t>𝟎</m:t>
                              </m:r>
                            </m:sub>
                          </m:sSub>
                          <m:r>
                            <a:rPr lang="en-IN" sz="2400" b="1" i="0">
                              <a:solidFill>
                                <a:srgbClr val="002060"/>
                              </a:solidFill>
                              <a:latin typeface="Cambria Math" panose="02040503050406030204" pitchFamily="18" charset="0"/>
                            </a:rPr>
                            <m:t>   </m:t>
                          </m:r>
                        </m:den>
                      </m:f>
                      <m:r>
                        <a:rPr lang="en-US" sz="2400" b="1" i="1" smtClean="0">
                          <a:solidFill>
                            <a:srgbClr val="002060"/>
                          </a:solidFill>
                          <a:latin typeface="Cambria Math" panose="02040503050406030204" pitchFamily="18" charset="0"/>
                        </a:rPr>
                        <m:t>=</m:t>
                      </m:r>
                      <m:r>
                        <a:rPr lang="en-US" sz="2400" b="1" i="1" smtClean="0">
                          <a:solidFill>
                            <a:srgbClr val="002060"/>
                          </a:solidFill>
                          <a:latin typeface="Cambria Math" panose="02040503050406030204" pitchFamily="18" charset="0"/>
                        </a:rPr>
                        <m:t>𝟗</m:t>
                      </m:r>
                      <m:r>
                        <a:rPr lang="en-US" sz="2400" b="1" i="1" smtClean="0">
                          <a:solidFill>
                            <a:srgbClr val="002060"/>
                          </a:solidFill>
                          <a:latin typeface="Cambria Math" panose="02040503050406030204" pitchFamily="18" charset="0"/>
                        </a:rPr>
                        <m:t>𝑿</m:t>
                      </m:r>
                      <m:r>
                        <a:rPr lang="en-US" sz="2400" b="1" i="1" smtClean="0">
                          <a:solidFill>
                            <a:srgbClr val="002060"/>
                          </a:solidFill>
                          <a:latin typeface="Cambria Math" panose="02040503050406030204" pitchFamily="18" charset="0"/>
                        </a:rPr>
                        <m:t>𝟏</m:t>
                      </m:r>
                      <m:sSup>
                        <m:sSupPr>
                          <m:ctrlPr>
                            <a:rPr lang="en-US" sz="2400" b="1" i="1" smtClean="0">
                              <a:solidFill>
                                <a:srgbClr val="002060"/>
                              </a:solidFill>
                              <a:latin typeface="Cambria Math" panose="02040503050406030204" pitchFamily="18" charset="0"/>
                            </a:rPr>
                          </m:ctrlPr>
                        </m:sSupPr>
                        <m:e>
                          <m:r>
                            <a:rPr lang="en-US" sz="2400" b="1" i="1" smtClean="0">
                              <a:solidFill>
                                <a:srgbClr val="002060"/>
                              </a:solidFill>
                              <a:latin typeface="Cambria Math" panose="02040503050406030204" pitchFamily="18" charset="0"/>
                            </a:rPr>
                            <m:t>𝟎</m:t>
                          </m:r>
                        </m:e>
                        <m:sup>
                          <m:r>
                            <a:rPr lang="en-US" sz="2400" b="1" i="1" smtClean="0">
                              <a:solidFill>
                                <a:srgbClr val="002060"/>
                              </a:solidFill>
                              <a:latin typeface="Cambria Math" panose="02040503050406030204" pitchFamily="18" charset="0"/>
                            </a:rPr>
                            <m:t>𝟗</m:t>
                          </m:r>
                        </m:sup>
                      </m:sSup>
                      <m:r>
                        <a:rPr lang="en-US" sz="2400" b="1" i="1" smtClean="0">
                          <a:solidFill>
                            <a:srgbClr val="002060"/>
                          </a:solidFill>
                          <a:latin typeface="Cambria Math" panose="02040503050406030204" pitchFamily="18" charset="0"/>
                        </a:rPr>
                        <m:t>𝑵</m:t>
                      </m:r>
                      <m:sSup>
                        <m:sSupPr>
                          <m:ctrlPr>
                            <a:rPr lang="en-US" sz="2400" b="1" i="1" smtClean="0">
                              <a:solidFill>
                                <a:srgbClr val="002060"/>
                              </a:solidFill>
                              <a:latin typeface="Cambria Math" panose="02040503050406030204" pitchFamily="18" charset="0"/>
                            </a:rPr>
                          </m:ctrlPr>
                        </m:sSupPr>
                        <m:e>
                          <m:r>
                            <a:rPr lang="en-US" sz="2400" b="1" i="1" smtClean="0">
                              <a:solidFill>
                                <a:srgbClr val="002060"/>
                              </a:solidFill>
                              <a:latin typeface="Cambria Math" panose="02040503050406030204" pitchFamily="18" charset="0"/>
                            </a:rPr>
                            <m:t>𝒎</m:t>
                          </m:r>
                        </m:e>
                        <m:sup>
                          <m:r>
                            <a:rPr lang="en-US" sz="2400" b="1" i="1" smtClean="0">
                              <a:solidFill>
                                <a:srgbClr val="002060"/>
                              </a:solidFill>
                              <a:latin typeface="Cambria Math" panose="02040503050406030204" pitchFamily="18" charset="0"/>
                            </a:rPr>
                            <m:t>𝟐</m:t>
                          </m:r>
                        </m:sup>
                      </m:sSup>
                      <m:r>
                        <a:rPr lang="en-US" sz="2400" b="1" i="1" smtClean="0">
                          <a:solidFill>
                            <a:srgbClr val="002060"/>
                          </a:solidFill>
                          <a:latin typeface="Cambria Math" panose="02040503050406030204" pitchFamily="18" charset="0"/>
                        </a:rPr>
                        <m:t>/</m:t>
                      </m:r>
                      <m:sSup>
                        <m:sSupPr>
                          <m:ctrlPr>
                            <a:rPr lang="en-US" sz="2400" b="1" i="1" smtClean="0">
                              <a:solidFill>
                                <a:srgbClr val="002060"/>
                              </a:solidFill>
                              <a:latin typeface="Cambria Math" panose="02040503050406030204" pitchFamily="18" charset="0"/>
                            </a:rPr>
                          </m:ctrlPr>
                        </m:sSupPr>
                        <m:e>
                          <m:r>
                            <a:rPr lang="en-US" sz="2400" b="1" i="1" smtClean="0">
                              <a:solidFill>
                                <a:srgbClr val="002060"/>
                              </a:solidFill>
                              <a:latin typeface="Cambria Math" panose="02040503050406030204" pitchFamily="18" charset="0"/>
                            </a:rPr>
                            <m:t>𝒄</m:t>
                          </m:r>
                        </m:e>
                        <m:sup>
                          <m:r>
                            <a:rPr lang="en-US" sz="2400" b="1" i="1" smtClean="0">
                              <a:solidFill>
                                <a:srgbClr val="002060"/>
                              </a:solidFill>
                              <a:latin typeface="Cambria Math" panose="02040503050406030204" pitchFamily="18" charset="0"/>
                            </a:rPr>
                            <m:t>𝟐</m:t>
                          </m:r>
                        </m:sup>
                      </m:sSup>
                    </m:oMath>
                  </m:oMathPara>
                </a14:m>
                <a:endParaRPr lang="en-IN" sz="2400" b="1" dirty="0">
                  <a:solidFill>
                    <a:srgbClr val="002060"/>
                  </a:solidFill>
                </a:endParaRPr>
              </a:p>
            </p:txBody>
          </p:sp>
        </mc:Choice>
        <mc:Fallback xmlns="">
          <p:sp>
            <p:nvSpPr>
              <p:cNvPr id="22" name="Rectangle 21">
                <a:extLst>
                  <a:ext uri="{FF2B5EF4-FFF2-40B4-BE49-F238E27FC236}">
                    <a16:creationId xmlns:a16="http://schemas.microsoft.com/office/drawing/2014/main" id="{45F0E21F-A501-4098-A009-42B7D42FFAA2}"/>
                  </a:ext>
                </a:extLst>
              </p:cNvPr>
              <p:cNvSpPr>
                <a:spLocks noRot="1" noChangeAspect="1" noMove="1" noResize="1" noEditPoints="1" noAdjustHandles="1" noChangeArrowheads="1" noChangeShapeType="1" noTextEdit="1"/>
              </p:cNvSpPr>
              <p:nvPr/>
            </p:nvSpPr>
            <p:spPr>
              <a:xfrm>
                <a:off x="7158348" y="4663130"/>
                <a:ext cx="4302973" cy="848374"/>
              </a:xfrm>
              <a:prstGeom prst="rect">
                <a:avLst/>
              </a:prstGeom>
              <a:blipFill>
                <a:blip r:embed="rId12"/>
                <a:stretch>
                  <a:fillRect/>
                </a:stretch>
              </a:blipFill>
            </p:spPr>
            <p:txBody>
              <a:bodyPr/>
              <a:lstStyle/>
              <a:p>
                <a:r>
                  <a:rPr lang="en-IN">
                    <a:noFill/>
                  </a:rPr>
                  <a:t> </a:t>
                </a:r>
              </a:p>
            </p:txBody>
          </p:sp>
        </mc:Fallback>
      </mc:AlternateContent>
      <p:sp>
        <p:nvSpPr>
          <p:cNvPr id="6" name="Rectangle 5">
            <a:extLst>
              <a:ext uri="{FF2B5EF4-FFF2-40B4-BE49-F238E27FC236}">
                <a16:creationId xmlns:a16="http://schemas.microsoft.com/office/drawing/2014/main" id="{4AF97F8E-0C54-5C9B-9599-E6CB11720540}"/>
              </a:ext>
            </a:extLst>
          </p:cNvPr>
          <p:cNvSpPr/>
          <p:nvPr/>
        </p:nvSpPr>
        <p:spPr>
          <a:xfrm>
            <a:off x="5367384" y="2836454"/>
            <a:ext cx="129915" cy="38450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002060"/>
              </a:solidFill>
            </a:endParaRPr>
          </a:p>
        </p:txBody>
      </p:sp>
      <p:sp>
        <p:nvSpPr>
          <p:cNvPr id="12" name="Speech Bubble: Oval 11">
            <a:extLst>
              <a:ext uri="{FF2B5EF4-FFF2-40B4-BE49-F238E27FC236}">
                <a16:creationId xmlns:a16="http://schemas.microsoft.com/office/drawing/2014/main" id="{92C30C20-F9C6-91CE-986B-617D0DD327ED}"/>
              </a:ext>
            </a:extLst>
          </p:cNvPr>
          <p:cNvSpPr/>
          <p:nvPr/>
        </p:nvSpPr>
        <p:spPr>
          <a:xfrm>
            <a:off x="5212275" y="914431"/>
            <a:ext cx="7132488" cy="3120630"/>
          </a:xfrm>
          <a:prstGeom prst="wedgeEllipseCallout">
            <a:avLst>
              <a:gd name="adj1" fmla="val -69533"/>
              <a:gd name="adj2" fmla="val -4558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b="1" dirty="0">
                <a:solidFill>
                  <a:srgbClr val="FFFF00"/>
                </a:solidFill>
              </a:rPr>
              <a:t>Coulomb's law states that, the force of interaction between any two charges is directly proportional to the product of their charges and inversely proportional to the square of the distance between them </a:t>
            </a:r>
          </a:p>
        </p:txBody>
      </p:sp>
    </p:spTree>
    <p:extLst>
      <p:ext uri="{BB962C8B-B14F-4D97-AF65-F5344CB8AC3E}">
        <p14:creationId xmlns:p14="http://schemas.microsoft.com/office/powerpoint/2010/main" val="3879808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26"/>
                                        </p:tgtEl>
                                      </p:cBhvr>
                                    </p:animEffect>
                                    <p:set>
                                      <p:cBhvr>
                                        <p:cTn id="34" dur="1" fill="hold">
                                          <p:stCondLst>
                                            <p:cond delay="499"/>
                                          </p:stCondLst>
                                        </p:cTn>
                                        <p:tgtEl>
                                          <p:spTgt spid="2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1"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10" presetClass="entr" presetSubtype="0" fill="hold" grpId="1"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63" presetClass="path" presetSubtype="0" accel="50000" decel="50000" fill="hold" grpId="0" nodeType="clickEffect">
                                  <p:stCondLst>
                                    <p:cond delay="0"/>
                                  </p:stCondLst>
                                  <p:childTnLst>
                                    <p:animMotion origin="layout" path="M 1.66667E-6 -3.7037E-6 L 0.15807 0.00787 " pathEditMode="relative" rAng="0" ptsTypes="AA">
                                      <p:cBhvr>
                                        <p:cTn id="46" dur="2000" fill="hold"/>
                                        <p:tgtEl>
                                          <p:spTgt spid="28"/>
                                        </p:tgtEl>
                                        <p:attrNameLst>
                                          <p:attrName>ppt_x</p:attrName>
                                          <p:attrName>ppt_y</p:attrName>
                                        </p:attrNameLst>
                                      </p:cBhvr>
                                      <p:rCtr x="7904" y="394"/>
                                    </p:animMotion>
                                  </p:childTnLst>
                                </p:cTn>
                              </p:par>
                              <p:par>
                                <p:cTn id="47" presetID="35" presetClass="path" presetSubtype="0" accel="50000" decel="50000" fill="hold" grpId="0" nodeType="withEffect">
                                  <p:stCondLst>
                                    <p:cond delay="0"/>
                                  </p:stCondLst>
                                  <p:childTnLst>
                                    <p:animMotion origin="layout" path="M 2.08333E-7 -3.7037E-6 L -0.14557 -3.7037E-6 " pathEditMode="relative" rAng="0" ptsTypes="AA">
                                      <p:cBhvr>
                                        <p:cTn id="48" dur="2000" fill="hold"/>
                                        <p:tgtEl>
                                          <p:spTgt spid="27"/>
                                        </p:tgtEl>
                                        <p:attrNameLst>
                                          <p:attrName>ppt_x</p:attrName>
                                          <p:attrName>ppt_y</p:attrName>
                                        </p:attrNameLst>
                                      </p:cBhvr>
                                      <p:rCtr x="-7279" y="0"/>
                                    </p:animMotion>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2" nodeType="clickEffect">
                                  <p:stCondLst>
                                    <p:cond delay="0"/>
                                  </p:stCondLst>
                                  <p:childTnLst>
                                    <p:animEffect transition="out" filter="fade">
                                      <p:cBhvr>
                                        <p:cTn id="52" dur="500"/>
                                        <p:tgtEl>
                                          <p:spTgt spid="28"/>
                                        </p:tgtEl>
                                      </p:cBhvr>
                                    </p:animEffect>
                                    <p:set>
                                      <p:cBhvr>
                                        <p:cTn id="53" dur="1" fill="hold">
                                          <p:stCondLst>
                                            <p:cond delay="499"/>
                                          </p:stCondLst>
                                        </p:cTn>
                                        <p:tgtEl>
                                          <p:spTgt spid="28"/>
                                        </p:tgtEl>
                                        <p:attrNameLst>
                                          <p:attrName>style.visibility</p:attrName>
                                        </p:attrNameLst>
                                      </p:cBhvr>
                                      <p:to>
                                        <p:strVal val="hidden"/>
                                      </p:to>
                                    </p:set>
                                  </p:childTnLst>
                                </p:cTn>
                              </p:par>
                              <p:par>
                                <p:cTn id="54" presetID="10" presetClass="exit" presetSubtype="0" fill="hold" grpId="2" nodeType="withEffect">
                                  <p:stCondLst>
                                    <p:cond delay="0"/>
                                  </p:stCondLst>
                                  <p:childTnLst>
                                    <p:animEffect transition="out" filter="fade">
                                      <p:cBhvr>
                                        <p:cTn id="55" dur="500"/>
                                        <p:tgtEl>
                                          <p:spTgt spid="27"/>
                                        </p:tgtEl>
                                      </p:cBhvr>
                                    </p:animEffect>
                                    <p:set>
                                      <p:cBhvr>
                                        <p:cTn id="56" dur="1" fill="hold">
                                          <p:stCondLst>
                                            <p:cond delay="499"/>
                                          </p:stCondLst>
                                        </p:cTn>
                                        <p:tgtEl>
                                          <p:spTgt spid="27"/>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1" nodeType="clickEffect">
                                  <p:stCondLst>
                                    <p:cond delay="0"/>
                                  </p:stCondLst>
                                  <p:childTnLst>
                                    <p:animEffect transition="out" filter="fade">
                                      <p:cBhvr>
                                        <p:cTn id="65" dur="500"/>
                                        <p:tgtEl>
                                          <p:spTgt spid="12"/>
                                        </p:tgtEl>
                                      </p:cBhvr>
                                    </p:animEffect>
                                    <p:set>
                                      <p:cBhvr>
                                        <p:cTn id="66" dur="1" fill="hold">
                                          <p:stCondLst>
                                            <p:cond delay="499"/>
                                          </p:stCondLst>
                                        </p:cTn>
                                        <p:tgtEl>
                                          <p:spTgt spid="12"/>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left)">
                                      <p:cBhvr>
                                        <p:cTn id="81" dur="500"/>
                                        <p:tgtEl>
                                          <p:spTgt spid="32"/>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left)">
                                      <p:cBhvr>
                                        <p:cTn id="86" dur="500"/>
                                        <p:tgtEl>
                                          <p:spTgt spid="38"/>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wipe(left)">
                                      <p:cBhvr>
                                        <p:cTn id="95" dur="500"/>
                                        <p:tgtEl>
                                          <p:spTgt spid="4"/>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wipe(left)">
                                      <p:cBhvr>
                                        <p:cTn id="100" dur="500"/>
                                        <p:tgtEl>
                                          <p:spTgt spid="7"/>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grpId="0" nodeType="click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wipe(left)">
                                      <p:cBhvr>
                                        <p:cTn id="110" dur="500"/>
                                        <p:tgtEl>
                                          <p:spTgt spid="22"/>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21"/>
                                        </p:tgtEl>
                                        <p:attrNameLst>
                                          <p:attrName>style.visibility</p:attrName>
                                        </p:attrNameLst>
                                      </p:cBhvr>
                                      <p:to>
                                        <p:strVal val="visible"/>
                                      </p:to>
                                    </p:set>
                                    <p:animEffect transition="in" filter="wipe(left)">
                                      <p:cBhvr>
                                        <p:cTn id="115" dur="500"/>
                                        <p:tgtEl>
                                          <p:spTgt spid="21"/>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wipe(left)">
                                      <p:cBhvr>
                                        <p:cTn id="120" dur="500"/>
                                        <p:tgtEl>
                                          <p:spTgt spid="8"/>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xit" presetSubtype="0" fill="hold" grpId="1" nodeType="clickEffect">
                                  <p:stCondLst>
                                    <p:cond delay="0"/>
                                  </p:stCondLst>
                                  <p:childTnLst>
                                    <p:animEffect transition="out" filter="fade">
                                      <p:cBhvr>
                                        <p:cTn id="124" dur="500"/>
                                        <p:tgtEl>
                                          <p:spTgt spid="29"/>
                                        </p:tgtEl>
                                      </p:cBhvr>
                                    </p:animEffect>
                                    <p:set>
                                      <p:cBhvr>
                                        <p:cTn id="125" dur="1" fill="hold">
                                          <p:stCondLst>
                                            <p:cond delay="499"/>
                                          </p:stCondLst>
                                        </p:cTn>
                                        <p:tgtEl>
                                          <p:spTgt spid="29"/>
                                        </p:tgtEl>
                                        <p:attrNameLst>
                                          <p:attrName>style.visibility</p:attrName>
                                        </p:attrNameLst>
                                      </p:cBhvr>
                                      <p:to>
                                        <p:strVal val="hidden"/>
                                      </p:to>
                                    </p:set>
                                  </p:childTnLst>
                                </p:cTn>
                              </p:par>
                              <p:par>
                                <p:cTn id="126" presetID="10" presetClass="exit" presetSubtype="0" fill="hold" grpId="1" nodeType="withEffect">
                                  <p:stCondLst>
                                    <p:cond delay="0"/>
                                  </p:stCondLst>
                                  <p:childTnLst>
                                    <p:animEffect transition="out" filter="fade">
                                      <p:cBhvr>
                                        <p:cTn id="127" dur="500"/>
                                        <p:tgtEl>
                                          <p:spTgt spid="30"/>
                                        </p:tgtEl>
                                      </p:cBhvr>
                                    </p:animEffect>
                                    <p:set>
                                      <p:cBhvr>
                                        <p:cTn id="128" dur="1" fill="hold">
                                          <p:stCondLst>
                                            <p:cond delay="499"/>
                                          </p:stCondLst>
                                        </p:cTn>
                                        <p:tgtEl>
                                          <p:spTgt spid="30"/>
                                        </p:tgtEl>
                                        <p:attrNameLst>
                                          <p:attrName>style.visibility</p:attrName>
                                        </p:attrNameLst>
                                      </p:cBhvr>
                                      <p:to>
                                        <p:strVal val="hidden"/>
                                      </p:to>
                                    </p:set>
                                  </p:childTnLst>
                                </p:cTn>
                              </p:par>
                              <p:par>
                                <p:cTn id="129" presetID="10" presetClass="exit" presetSubtype="0" fill="hold" grpId="1" nodeType="withEffect">
                                  <p:stCondLst>
                                    <p:cond delay="0"/>
                                  </p:stCondLst>
                                  <p:childTnLst>
                                    <p:animEffect transition="out" filter="fade">
                                      <p:cBhvr>
                                        <p:cTn id="130" dur="500"/>
                                        <p:tgtEl>
                                          <p:spTgt spid="32"/>
                                        </p:tgtEl>
                                      </p:cBhvr>
                                    </p:animEffect>
                                    <p:set>
                                      <p:cBhvr>
                                        <p:cTn id="131" dur="1" fill="hold">
                                          <p:stCondLst>
                                            <p:cond delay="499"/>
                                          </p:stCondLst>
                                        </p:cTn>
                                        <p:tgtEl>
                                          <p:spTgt spid="32"/>
                                        </p:tgtEl>
                                        <p:attrNameLst>
                                          <p:attrName>style.visibility</p:attrName>
                                        </p:attrNameLst>
                                      </p:cBhvr>
                                      <p:to>
                                        <p:strVal val="hidden"/>
                                      </p:to>
                                    </p:set>
                                  </p:childTnLst>
                                </p:cTn>
                              </p:par>
                              <p:par>
                                <p:cTn id="132" presetID="10" presetClass="exit" presetSubtype="0" fill="hold" grpId="1" nodeType="withEffect">
                                  <p:stCondLst>
                                    <p:cond delay="0"/>
                                  </p:stCondLst>
                                  <p:childTnLst>
                                    <p:animEffect transition="out" filter="fade">
                                      <p:cBhvr>
                                        <p:cTn id="133" dur="500"/>
                                        <p:tgtEl>
                                          <p:spTgt spid="38"/>
                                        </p:tgtEl>
                                      </p:cBhvr>
                                    </p:animEffect>
                                    <p:set>
                                      <p:cBhvr>
                                        <p:cTn id="134" dur="1" fill="hold">
                                          <p:stCondLst>
                                            <p:cond delay="499"/>
                                          </p:stCondLst>
                                        </p:cTn>
                                        <p:tgtEl>
                                          <p:spTgt spid="38"/>
                                        </p:tgtEl>
                                        <p:attrNameLst>
                                          <p:attrName>style.visibility</p:attrName>
                                        </p:attrNameLst>
                                      </p:cBhvr>
                                      <p:to>
                                        <p:strVal val="hidden"/>
                                      </p:to>
                                    </p:set>
                                  </p:childTnLst>
                                </p:cTn>
                              </p:par>
                              <p:par>
                                <p:cTn id="135" presetID="10" presetClass="exit" presetSubtype="0" fill="hold" grpId="1" nodeType="withEffect">
                                  <p:stCondLst>
                                    <p:cond delay="0"/>
                                  </p:stCondLst>
                                  <p:childTnLst>
                                    <p:animEffect transition="out" filter="fade">
                                      <p:cBhvr>
                                        <p:cTn id="136" dur="500"/>
                                        <p:tgtEl>
                                          <p:spTgt spid="4"/>
                                        </p:tgtEl>
                                      </p:cBhvr>
                                    </p:animEffect>
                                    <p:set>
                                      <p:cBhvr>
                                        <p:cTn id="137" dur="1" fill="hold">
                                          <p:stCondLst>
                                            <p:cond delay="499"/>
                                          </p:stCondLst>
                                        </p:cTn>
                                        <p:tgtEl>
                                          <p:spTgt spid="4"/>
                                        </p:tgtEl>
                                        <p:attrNameLst>
                                          <p:attrName>style.visibility</p:attrName>
                                        </p:attrNameLst>
                                      </p:cBhvr>
                                      <p:to>
                                        <p:strVal val="hidden"/>
                                      </p:to>
                                    </p:set>
                                  </p:childTnLst>
                                </p:cTn>
                              </p:par>
                              <p:par>
                                <p:cTn id="138" presetID="10" presetClass="exit" presetSubtype="0" fill="hold" grpId="1" nodeType="withEffect">
                                  <p:stCondLst>
                                    <p:cond delay="0"/>
                                  </p:stCondLst>
                                  <p:childTnLst>
                                    <p:animEffect transition="out" filter="fade">
                                      <p:cBhvr>
                                        <p:cTn id="139" dur="500"/>
                                        <p:tgtEl>
                                          <p:spTgt spid="21"/>
                                        </p:tgtEl>
                                      </p:cBhvr>
                                    </p:animEffect>
                                    <p:set>
                                      <p:cBhvr>
                                        <p:cTn id="140" dur="1" fill="hold">
                                          <p:stCondLst>
                                            <p:cond delay="499"/>
                                          </p:stCondLst>
                                        </p:cTn>
                                        <p:tgtEl>
                                          <p:spTgt spid="21"/>
                                        </p:tgtEl>
                                        <p:attrNameLst>
                                          <p:attrName>style.visibility</p:attrName>
                                        </p:attrNameLst>
                                      </p:cBhvr>
                                      <p:to>
                                        <p:strVal val="hidden"/>
                                      </p:to>
                                    </p:set>
                                  </p:childTnLst>
                                </p:cTn>
                              </p:par>
                              <p:par>
                                <p:cTn id="141" presetID="10" presetClass="exit" presetSubtype="0" fill="hold" grpId="1" nodeType="withEffect">
                                  <p:stCondLst>
                                    <p:cond delay="0"/>
                                  </p:stCondLst>
                                  <p:childTnLst>
                                    <p:animEffect transition="out" filter="fade">
                                      <p:cBhvr>
                                        <p:cTn id="142" dur="500"/>
                                        <p:tgtEl>
                                          <p:spTgt spid="22"/>
                                        </p:tgtEl>
                                      </p:cBhvr>
                                    </p:animEffect>
                                    <p:set>
                                      <p:cBhvr>
                                        <p:cTn id="143" dur="1" fill="hold">
                                          <p:stCondLst>
                                            <p:cond delay="499"/>
                                          </p:stCondLst>
                                        </p:cTn>
                                        <p:tgtEl>
                                          <p:spTgt spid="22"/>
                                        </p:tgtEl>
                                        <p:attrNameLst>
                                          <p:attrName>style.visibility</p:attrName>
                                        </p:attrNameLst>
                                      </p:cBhvr>
                                      <p:to>
                                        <p:strVal val="hidden"/>
                                      </p:to>
                                    </p:set>
                                  </p:childTnLst>
                                </p:cTn>
                              </p:par>
                              <p:par>
                                <p:cTn id="144" presetID="10" presetClass="exit" presetSubtype="0" fill="hold" grpId="1" nodeType="withEffect">
                                  <p:stCondLst>
                                    <p:cond delay="0"/>
                                  </p:stCondLst>
                                  <p:childTnLst>
                                    <p:animEffect transition="out" filter="fade">
                                      <p:cBhvr>
                                        <p:cTn id="145" dur="500"/>
                                        <p:tgtEl>
                                          <p:spTgt spid="8"/>
                                        </p:tgtEl>
                                      </p:cBhvr>
                                    </p:animEffect>
                                    <p:set>
                                      <p:cBhvr>
                                        <p:cTn id="14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27" grpId="2" animBg="1"/>
      <p:bldP spid="28" grpId="0" animBg="1"/>
      <p:bldP spid="28" grpId="1" animBg="1"/>
      <p:bldP spid="28" grpId="2" animBg="1"/>
      <p:bldP spid="29" grpId="0"/>
      <p:bldP spid="29" grpId="1"/>
      <p:bldP spid="30" grpId="0"/>
      <p:bldP spid="30" grpId="1"/>
      <p:bldP spid="32" grpId="0"/>
      <p:bldP spid="32" grpId="1"/>
      <p:bldP spid="38" grpId="0"/>
      <p:bldP spid="38" grpId="1"/>
      <p:bldP spid="4" grpId="0"/>
      <p:bldP spid="4" grpId="1"/>
      <p:bldP spid="7" grpId="0"/>
      <p:bldP spid="8" grpId="0"/>
      <p:bldP spid="8" grpId="1"/>
      <p:bldP spid="10" grpId="0"/>
      <p:bldP spid="11" grpId="0"/>
      <p:bldP spid="21" grpId="0"/>
      <p:bldP spid="21" grpId="1"/>
      <p:bldP spid="2" grpId="0" animBg="1"/>
      <p:bldP spid="3" grpId="0" animBg="1"/>
      <p:bldP spid="22" grpId="0"/>
      <p:bldP spid="22" grpId="1"/>
      <p:bldP spid="6" grpId="0" animBg="1"/>
      <p:bldP spid="12" grpId="0" animBg="1"/>
      <p:bldP spid="12"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a:extLst>
              <a:ext uri="{FF2B5EF4-FFF2-40B4-BE49-F238E27FC236}">
                <a16:creationId xmlns:a16="http://schemas.microsoft.com/office/drawing/2014/main" id="{1ECE675A-89D3-43B7-A783-11DBD78FFD47}"/>
              </a:ext>
            </a:extLst>
          </p:cNvPr>
          <p:cNvSpPr txBox="1"/>
          <p:nvPr/>
        </p:nvSpPr>
        <p:spPr>
          <a:xfrm>
            <a:off x="2065865" y="5856800"/>
            <a:ext cx="339837" cy="3693319"/>
          </a:xfrm>
          <a:prstGeom prst="rect">
            <a:avLst/>
          </a:prstGeom>
          <a:noFill/>
        </p:spPr>
        <p:txBody>
          <a:bodyPr wrap="none" lIns="0" tIns="0" rIns="0" bIns="0" rtlCol="0">
            <a:spAutoFit/>
          </a:bodyPr>
          <a:lstStyle/>
          <a:p>
            <a:pPr algn="l"/>
            <a:endParaRPr lang="en-IN" sz="6000" i="1">
              <a:solidFill>
                <a:srgbClr val="002060"/>
              </a:solidFill>
              <a:latin typeface="Cambria Math" panose="02040503050406030204" pitchFamily="18" charset="0"/>
            </a:endParaRPr>
          </a:p>
          <a:p>
            <a:pPr algn="l"/>
            <a:endParaRPr lang="en-IN" sz="6000" i="1">
              <a:solidFill>
                <a:srgbClr val="002060"/>
              </a:solidFill>
              <a:latin typeface="Cambria Math" panose="02040503050406030204" pitchFamily="18" charset="0"/>
            </a:endParaRPr>
          </a:p>
          <a:p>
            <a:pPr algn="l"/>
            <a:endParaRPr lang="en-IN" sz="6000" i="1">
              <a:solidFill>
                <a:srgbClr val="002060"/>
              </a:solidFill>
              <a:latin typeface="Cambria Math" panose="02040503050406030204" pitchFamily="18" charset="0"/>
            </a:endParaRPr>
          </a:p>
          <a:p>
            <a:pPr algn="l"/>
            <a:r>
              <a:rPr lang="en-IN" sz="6000" i="1">
                <a:solidFill>
                  <a:srgbClr val="002060"/>
                </a:solidFill>
                <a:latin typeface="Cambria Math" panose="02040503050406030204" pitchFamily="18" charset="0"/>
              </a:rPr>
              <a:t>  </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3DA752D-BF1C-4BA1-B2ED-0C286B066C89}"/>
                  </a:ext>
                </a:extLst>
              </p:cNvPr>
              <p:cNvSpPr/>
              <p:nvPr/>
            </p:nvSpPr>
            <p:spPr>
              <a:xfrm>
                <a:off x="2065865" y="957901"/>
                <a:ext cx="4289636" cy="47000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IN" sz="2400" b="1" i="1" smtClean="0">
                              <a:solidFill>
                                <a:srgbClr val="002060"/>
                              </a:solidFill>
                              <a:latin typeface="Cambria Math" panose="02040503050406030204" pitchFamily="18" charset="0"/>
                            </a:rPr>
                          </m:ctrlPr>
                        </m:sSubPr>
                        <m:e>
                          <m:r>
                            <a:rPr lang="en-IN" sz="2400" b="1" i="1">
                              <a:solidFill>
                                <a:srgbClr val="002060"/>
                              </a:solidFill>
                              <a:latin typeface="Cambria Math" panose="02040503050406030204" pitchFamily="18" charset="0"/>
                            </a:rPr>
                            <m:t>𝝐</m:t>
                          </m:r>
                        </m:e>
                        <m:sub>
                          <m:r>
                            <a:rPr lang="en-IN" sz="2400" b="1" i="0">
                              <a:solidFill>
                                <a:srgbClr val="002060"/>
                              </a:solidFill>
                              <a:latin typeface="Cambria Math" panose="02040503050406030204" pitchFamily="18" charset="0"/>
                            </a:rPr>
                            <m:t>𝟎</m:t>
                          </m:r>
                        </m:sub>
                      </m:sSub>
                      <m:r>
                        <a:rPr lang="en-IN" sz="2400" b="1" i="0">
                          <a:solidFill>
                            <a:srgbClr val="002060"/>
                          </a:solidFill>
                          <a:latin typeface="Cambria Math" panose="02040503050406030204" pitchFamily="18" charset="0"/>
                        </a:rPr>
                        <m:t>=</m:t>
                      </m:r>
                      <m:r>
                        <a:rPr lang="en-IN" sz="2400" b="1" i="0">
                          <a:solidFill>
                            <a:srgbClr val="002060"/>
                          </a:solidFill>
                          <a:latin typeface="Cambria Math" panose="02040503050406030204" pitchFamily="18" charset="0"/>
                        </a:rPr>
                        <m:t>𝟖</m:t>
                      </m:r>
                      <m:r>
                        <a:rPr lang="en-IN" sz="2400" b="1" i="0">
                          <a:solidFill>
                            <a:srgbClr val="002060"/>
                          </a:solidFill>
                          <a:latin typeface="Cambria Math" panose="02040503050406030204" pitchFamily="18" charset="0"/>
                        </a:rPr>
                        <m:t>.</m:t>
                      </m:r>
                      <m:r>
                        <a:rPr lang="en-IN" sz="2400" b="1" i="0">
                          <a:solidFill>
                            <a:srgbClr val="002060"/>
                          </a:solidFill>
                          <a:latin typeface="Cambria Math" panose="02040503050406030204" pitchFamily="18" charset="0"/>
                        </a:rPr>
                        <m:t>𝟖𝟓𝟒</m:t>
                      </m:r>
                      <m:r>
                        <a:rPr lang="en-IN" sz="2400" b="1" i="0">
                          <a:solidFill>
                            <a:srgbClr val="002060"/>
                          </a:solidFill>
                          <a:latin typeface="Cambria Math" panose="02040503050406030204" pitchFamily="18" charset="0"/>
                        </a:rPr>
                        <m:t> </m:t>
                      </m:r>
                      <m:r>
                        <a:rPr lang="en-IN" sz="2400" b="1" i="1">
                          <a:solidFill>
                            <a:srgbClr val="002060"/>
                          </a:solidFill>
                          <a:latin typeface="Cambria Math" panose="02040503050406030204" pitchFamily="18" charset="0"/>
                        </a:rPr>
                        <m:t>𝑿</m:t>
                      </m:r>
                      <m:r>
                        <a:rPr lang="en-IN" sz="2400" b="1" i="0">
                          <a:solidFill>
                            <a:srgbClr val="002060"/>
                          </a:solidFill>
                          <a:latin typeface="Cambria Math" panose="02040503050406030204" pitchFamily="18" charset="0"/>
                        </a:rPr>
                        <m:t>𝟏</m:t>
                      </m:r>
                      <m:sSup>
                        <m:sSupPr>
                          <m:ctrlPr>
                            <a:rPr lang="en-IN" sz="2400" b="1" i="1">
                              <a:solidFill>
                                <a:srgbClr val="002060"/>
                              </a:solidFill>
                              <a:latin typeface="Cambria Math" panose="02040503050406030204" pitchFamily="18" charset="0"/>
                            </a:rPr>
                          </m:ctrlPr>
                        </m:sSupPr>
                        <m:e>
                          <m:r>
                            <a:rPr lang="en-IN" sz="2400" b="1" i="0">
                              <a:solidFill>
                                <a:srgbClr val="002060"/>
                              </a:solidFill>
                              <a:latin typeface="Cambria Math" panose="02040503050406030204" pitchFamily="18" charset="0"/>
                            </a:rPr>
                            <m:t>𝟎</m:t>
                          </m:r>
                        </m:e>
                        <m:sup>
                          <m:r>
                            <a:rPr lang="en-IN" sz="2400" b="1" i="0">
                              <a:solidFill>
                                <a:srgbClr val="002060"/>
                              </a:solidFill>
                              <a:latin typeface="Cambria Math" panose="02040503050406030204" pitchFamily="18" charset="0"/>
                            </a:rPr>
                            <m:t>−</m:t>
                          </m:r>
                          <m:r>
                            <a:rPr lang="en-IN" sz="2400" b="1" i="0">
                              <a:solidFill>
                                <a:srgbClr val="002060"/>
                              </a:solidFill>
                              <a:latin typeface="Cambria Math" panose="02040503050406030204" pitchFamily="18" charset="0"/>
                            </a:rPr>
                            <m:t>𝟏𝟐</m:t>
                          </m:r>
                        </m:sup>
                      </m:sSup>
                      <m:sSup>
                        <m:sSupPr>
                          <m:ctrlPr>
                            <a:rPr lang="en-IN" sz="2400" b="1" i="1">
                              <a:solidFill>
                                <a:srgbClr val="002060"/>
                              </a:solidFill>
                              <a:latin typeface="Cambria Math" panose="02040503050406030204" pitchFamily="18" charset="0"/>
                            </a:rPr>
                          </m:ctrlPr>
                        </m:sSupPr>
                        <m:e>
                          <m:r>
                            <a:rPr lang="en-IN" sz="2400" b="1" i="1" smtClean="0">
                              <a:solidFill>
                                <a:srgbClr val="002060"/>
                              </a:solidFill>
                              <a:latin typeface="Cambria Math" panose="02040503050406030204" pitchFamily="18" charset="0"/>
                            </a:rPr>
                            <m:t>𝒄</m:t>
                          </m:r>
                        </m:e>
                        <m:sup>
                          <m:r>
                            <a:rPr lang="en-IN" sz="2400" b="1">
                              <a:solidFill>
                                <a:srgbClr val="002060"/>
                              </a:solidFill>
                              <a:latin typeface="Cambria Math" panose="02040503050406030204" pitchFamily="18" charset="0"/>
                            </a:rPr>
                            <m:t>𝟐</m:t>
                          </m:r>
                        </m:sup>
                      </m:sSup>
                      <m:f>
                        <m:fPr>
                          <m:type m:val="lin"/>
                          <m:ctrlPr>
                            <a:rPr lang="en-IN" sz="2400" b="1" i="1">
                              <a:solidFill>
                                <a:srgbClr val="002060"/>
                              </a:solidFill>
                              <a:latin typeface="Cambria Math" panose="02040503050406030204" pitchFamily="18" charset="0"/>
                            </a:rPr>
                          </m:ctrlPr>
                        </m:fPr>
                        <m:num>
                          <m:sSup>
                            <m:sSupPr>
                              <m:ctrlPr>
                                <a:rPr lang="en-IN" sz="2400" b="1" i="1">
                                  <a:solidFill>
                                    <a:srgbClr val="002060"/>
                                  </a:solidFill>
                                  <a:latin typeface="Cambria Math" panose="02040503050406030204" pitchFamily="18" charset="0"/>
                                </a:rPr>
                              </m:ctrlPr>
                            </m:sSupPr>
                            <m:e>
                              <m:r>
                                <a:rPr lang="en-IN" sz="2400" b="1" i="1">
                                  <a:solidFill>
                                    <a:srgbClr val="002060"/>
                                  </a:solidFill>
                                  <a:latin typeface="Cambria Math" panose="02040503050406030204" pitchFamily="18" charset="0"/>
                                </a:rPr>
                                <m:t>𝒎</m:t>
                              </m:r>
                            </m:e>
                            <m:sup>
                              <m:r>
                                <a:rPr lang="en-IN" sz="2400" b="1" i="0">
                                  <a:solidFill>
                                    <a:srgbClr val="002060"/>
                                  </a:solidFill>
                                  <a:latin typeface="Cambria Math" panose="02040503050406030204" pitchFamily="18" charset="0"/>
                                </a:rPr>
                                <m:t>𝟐</m:t>
                              </m:r>
                            </m:sup>
                          </m:sSup>
                        </m:num>
                        <m:den>
                          <m:r>
                            <a:rPr lang="en-IN" sz="2400" b="1" i="0">
                              <a:solidFill>
                                <a:srgbClr val="002060"/>
                              </a:solidFill>
                              <a:latin typeface="Cambria Math" panose="02040503050406030204" pitchFamily="18" charset="0"/>
                            </a:rPr>
                            <m:t> </m:t>
                          </m:r>
                        </m:den>
                      </m:f>
                      <m:r>
                        <a:rPr lang="en-IN" sz="2400" b="1" i="1">
                          <a:solidFill>
                            <a:srgbClr val="002060"/>
                          </a:solidFill>
                          <a:latin typeface="Cambria Math" panose="02040503050406030204" pitchFamily="18" charset="0"/>
                        </a:rPr>
                        <m:t>𝑵</m:t>
                      </m:r>
                      <m:r>
                        <a:rPr lang="en-IN" sz="2400" b="1" i="0">
                          <a:solidFill>
                            <a:srgbClr val="002060"/>
                          </a:solidFill>
                          <a:latin typeface="Cambria Math" panose="02040503050406030204" pitchFamily="18" charset="0"/>
                        </a:rPr>
                        <m:t> </m:t>
                      </m:r>
                    </m:oMath>
                  </m:oMathPara>
                </a14:m>
                <a:endParaRPr lang="en-IN" sz="2400" b="1">
                  <a:solidFill>
                    <a:srgbClr val="002060"/>
                  </a:solidFill>
                </a:endParaRPr>
              </a:p>
            </p:txBody>
          </p:sp>
        </mc:Choice>
        <mc:Fallback xmlns="">
          <p:sp>
            <p:nvSpPr>
              <p:cNvPr id="7" name="Rectangle 6">
                <a:extLst>
                  <a:ext uri="{FF2B5EF4-FFF2-40B4-BE49-F238E27FC236}">
                    <a16:creationId xmlns:a16="http://schemas.microsoft.com/office/drawing/2014/main" id="{13DA752D-BF1C-4BA1-B2ED-0C286B066C89}"/>
                  </a:ext>
                </a:extLst>
              </p:cNvPr>
              <p:cNvSpPr>
                <a:spLocks noRot="1" noChangeAspect="1" noMove="1" noResize="1" noEditPoints="1" noAdjustHandles="1" noChangeArrowheads="1" noChangeShapeType="1" noTextEdit="1"/>
              </p:cNvSpPr>
              <p:nvPr/>
            </p:nvSpPr>
            <p:spPr>
              <a:xfrm>
                <a:off x="2065865" y="957901"/>
                <a:ext cx="4289636" cy="470000"/>
              </a:xfrm>
              <a:prstGeom prst="rect">
                <a:avLst/>
              </a:prstGeom>
              <a:blipFill>
                <a:blip r:embed="rId2"/>
                <a:stretch>
                  <a:fillRect t="-120779" r="-9091" b="-189610"/>
                </a:stretch>
              </a:blipFill>
            </p:spPr>
            <p:txBody>
              <a:bodyPr/>
              <a:lstStyle/>
              <a:p>
                <a:r>
                  <a:rPr lang="en-IN">
                    <a:noFill/>
                  </a:rPr>
                  <a:t> </a:t>
                </a:r>
              </a:p>
            </p:txBody>
          </p:sp>
        </mc:Fallback>
      </mc:AlternateContent>
      <p:sp>
        <p:nvSpPr>
          <p:cNvPr id="11" name="TextBox 10">
            <a:extLst>
              <a:ext uri="{FF2B5EF4-FFF2-40B4-BE49-F238E27FC236}">
                <a16:creationId xmlns:a16="http://schemas.microsoft.com/office/drawing/2014/main" id="{53982B9B-E3D5-4D95-B40F-63EB354D57B4}"/>
              </a:ext>
            </a:extLst>
          </p:cNvPr>
          <p:cNvSpPr txBox="1"/>
          <p:nvPr/>
        </p:nvSpPr>
        <p:spPr>
          <a:xfrm>
            <a:off x="800948" y="289759"/>
            <a:ext cx="5163658" cy="461665"/>
          </a:xfrm>
          <a:prstGeom prst="rect">
            <a:avLst/>
          </a:prstGeom>
          <a:noFill/>
        </p:spPr>
        <p:txBody>
          <a:bodyPr wrap="none" lIns="0" tIns="0" rIns="0" bIns="0" rtlCol="0">
            <a:spAutoFit/>
          </a:bodyPr>
          <a:lstStyle/>
          <a:p>
            <a:pPr algn="l"/>
            <a:r>
              <a:rPr lang="en-IN" sz="3000" b="1" i="1" spc="300" dirty="0">
                <a:solidFill>
                  <a:srgbClr val="002060"/>
                </a:solidFill>
                <a:latin typeface="Cambria Math" panose="02040503050406030204" pitchFamily="18" charset="0"/>
              </a:rPr>
              <a:t>Permittivity of free space </a:t>
            </a:r>
          </a:p>
        </p:txBody>
      </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69979934-A493-4823-BE05-272248BC2420}"/>
                  </a:ext>
                </a:extLst>
              </p:cNvPr>
              <p:cNvSpPr/>
              <p:nvPr/>
            </p:nvSpPr>
            <p:spPr>
              <a:xfrm>
                <a:off x="400801" y="1634378"/>
                <a:ext cx="5368585"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IN" sz="3200" b="1" i="1" smtClean="0">
                              <a:solidFill>
                                <a:srgbClr val="002060"/>
                              </a:solidFill>
                              <a:latin typeface="Cambria Math" panose="02040503050406030204" pitchFamily="18" charset="0"/>
                            </a:rPr>
                          </m:ctrlPr>
                        </m:sSubPr>
                        <m:e>
                          <m:r>
                            <a:rPr lang="en-IN" sz="3200" b="1" i="1">
                              <a:solidFill>
                                <a:srgbClr val="002060"/>
                              </a:solidFill>
                              <a:latin typeface="Cambria Math" panose="02040503050406030204" pitchFamily="18" charset="0"/>
                            </a:rPr>
                            <m:t>𝝐</m:t>
                          </m:r>
                        </m:e>
                        <m:sub>
                          <m:r>
                            <a:rPr lang="en-IN" sz="3200" b="1" i="1" smtClean="0">
                              <a:solidFill>
                                <a:srgbClr val="002060"/>
                              </a:solidFill>
                              <a:latin typeface="Cambria Math" panose="02040503050406030204" pitchFamily="18" charset="0"/>
                            </a:rPr>
                            <m:t>𝒎</m:t>
                          </m:r>
                        </m:sub>
                      </m:sSub>
                      <m:r>
                        <a:rPr lang="en-IN" sz="3200" b="0" i="0" smtClean="0">
                          <a:solidFill>
                            <a:srgbClr val="002060"/>
                          </a:solidFill>
                          <a:latin typeface="Cambria Math" panose="02040503050406030204" pitchFamily="18" charset="0"/>
                        </a:rPr>
                        <m:t>=</m:t>
                      </m:r>
                      <m:r>
                        <m:rPr>
                          <m:sty m:val="p"/>
                        </m:rPr>
                        <a:rPr lang="en-IN" sz="3200" b="0" i="0" smtClean="0">
                          <a:solidFill>
                            <a:srgbClr val="002060"/>
                          </a:solidFill>
                          <a:latin typeface="Cambria Math" panose="02040503050406030204" pitchFamily="18" charset="0"/>
                        </a:rPr>
                        <m:t>Permitivity</m:t>
                      </m:r>
                      <m:r>
                        <a:rPr lang="en-IN" sz="3200" b="0" i="0" smtClean="0">
                          <a:solidFill>
                            <a:srgbClr val="002060"/>
                          </a:solidFill>
                          <a:latin typeface="Cambria Math" panose="02040503050406030204" pitchFamily="18" charset="0"/>
                        </a:rPr>
                        <m:t> </m:t>
                      </m:r>
                      <m:r>
                        <m:rPr>
                          <m:sty m:val="p"/>
                        </m:rPr>
                        <a:rPr lang="en-IN" sz="3200" b="0" i="0" smtClean="0">
                          <a:solidFill>
                            <a:srgbClr val="002060"/>
                          </a:solidFill>
                          <a:latin typeface="Cambria Math" panose="02040503050406030204" pitchFamily="18" charset="0"/>
                        </a:rPr>
                        <m:t>of</m:t>
                      </m:r>
                      <m:r>
                        <a:rPr lang="en-IN" sz="3200" b="0" i="0" smtClean="0">
                          <a:solidFill>
                            <a:srgbClr val="002060"/>
                          </a:solidFill>
                          <a:latin typeface="Cambria Math" panose="02040503050406030204" pitchFamily="18" charset="0"/>
                        </a:rPr>
                        <m:t> </m:t>
                      </m:r>
                      <m:r>
                        <m:rPr>
                          <m:sty m:val="p"/>
                        </m:rPr>
                        <a:rPr lang="en-IN" sz="3200" b="0" i="0" smtClean="0">
                          <a:solidFill>
                            <a:srgbClr val="002060"/>
                          </a:solidFill>
                          <a:latin typeface="Cambria Math" panose="02040503050406030204" pitchFamily="18" charset="0"/>
                        </a:rPr>
                        <m:t>Medium</m:t>
                      </m:r>
                    </m:oMath>
                  </m:oMathPara>
                </a14:m>
                <a:endParaRPr lang="en-IN" sz="3600" dirty="0">
                  <a:solidFill>
                    <a:srgbClr val="002060"/>
                  </a:solidFill>
                </a:endParaRPr>
              </a:p>
            </p:txBody>
          </p:sp>
        </mc:Choice>
        <mc:Fallback xmlns="">
          <p:sp>
            <p:nvSpPr>
              <p:cNvPr id="22" name="Rectangle 21">
                <a:extLst>
                  <a:ext uri="{FF2B5EF4-FFF2-40B4-BE49-F238E27FC236}">
                    <a16:creationId xmlns:a16="http://schemas.microsoft.com/office/drawing/2014/main" id="{69979934-A493-4823-BE05-272248BC2420}"/>
                  </a:ext>
                </a:extLst>
              </p:cNvPr>
              <p:cNvSpPr>
                <a:spLocks noRot="1" noChangeAspect="1" noMove="1" noResize="1" noEditPoints="1" noAdjustHandles="1" noChangeArrowheads="1" noChangeShapeType="1" noTextEdit="1"/>
              </p:cNvSpPr>
              <p:nvPr/>
            </p:nvSpPr>
            <p:spPr>
              <a:xfrm>
                <a:off x="400801" y="1634378"/>
                <a:ext cx="5368585" cy="584775"/>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C054F36-5B58-46D4-8201-42B10DD7F5C3}"/>
                  </a:ext>
                </a:extLst>
              </p:cNvPr>
              <p:cNvSpPr txBox="1"/>
              <p:nvPr/>
            </p:nvSpPr>
            <p:spPr>
              <a:xfrm flipH="1">
                <a:off x="4106452" y="2510107"/>
                <a:ext cx="2004382" cy="1336456"/>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IN" sz="3000" b="1" i="1" spc="300" smtClean="0">
                              <a:solidFill>
                                <a:srgbClr val="002060"/>
                              </a:solidFill>
                              <a:latin typeface="Cambria Math" panose="02040503050406030204" pitchFamily="18" charset="0"/>
                            </a:rPr>
                          </m:ctrlPr>
                        </m:sSubPr>
                        <m:e>
                          <m:r>
                            <a:rPr lang="en-IN" sz="3000" b="1" i="1" spc="300" smtClean="0">
                              <a:solidFill>
                                <a:srgbClr val="002060"/>
                              </a:solidFill>
                              <a:latin typeface="Cambria Math" panose="02040503050406030204" pitchFamily="18" charset="0"/>
                            </a:rPr>
                            <m:t>𝝐</m:t>
                          </m:r>
                        </m:e>
                        <m:sub>
                          <m:r>
                            <a:rPr lang="en-IN" sz="3000" b="1" i="1" spc="300" smtClean="0">
                              <a:solidFill>
                                <a:srgbClr val="002060"/>
                              </a:solidFill>
                              <a:latin typeface="Cambria Math" panose="02040503050406030204" pitchFamily="18" charset="0"/>
                            </a:rPr>
                            <m:t>𝒓</m:t>
                          </m:r>
                        </m:sub>
                      </m:sSub>
                      <m:r>
                        <a:rPr lang="en-IN" sz="3000" b="1" i="1" spc="300" smtClean="0">
                          <a:solidFill>
                            <a:srgbClr val="002060"/>
                          </a:solidFill>
                          <a:latin typeface="Cambria Math" panose="02040503050406030204" pitchFamily="18" charset="0"/>
                        </a:rPr>
                        <m:t>=</m:t>
                      </m:r>
                      <m:f>
                        <m:fPr>
                          <m:ctrlPr>
                            <a:rPr lang="en-IN" sz="3000" b="1" i="1" spc="300" smtClean="0">
                              <a:solidFill>
                                <a:srgbClr val="002060"/>
                              </a:solidFill>
                              <a:latin typeface="Cambria Math" panose="02040503050406030204" pitchFamily="18" charset="0"/>
                            </a:rPr>
                          </m:ctrlPr>
                        </m:fPr>
                        <m:num>
                          <m:sSub>
                            <m:sSubPr>
                              <m:ctrlPr>
                                <a:rPr lang="en-IN" sz="3000" b="1" i="1" spc="300" smtClean="0">
                                  <a:solidFill>
                                    <a:srgbClr val="002060"/>
                                  </a:solidFill>
                                  <a:latin typeface="Cambria Math" panose="02040503050406030204" pitchFamily="18" charset="0"/>
                                </a:rPr>
                              </m:ctrlPr>
                            </m:sSubPr>
                            <m:e>
                              <m:r>
                                <a:rPr lang="en-IN" sz="3000" b="1" i="1" spc="300" smtClean="0">
                                  <a:solidFill>
                                    <a:srgbClr val="002060"/>
                                  </a:solidFill>
                                  <a:latin typeface="Cambria Math" panose="02040503050406030204" pitchFamily="18" charset="0"/>
                                </a:rPr>
                                <m:t>𝝐</m:t>
                              </m:r>
                            </m:e>
                            <m:sub>
                              <m:r>
                                <a:rPr lang="en-IN" sz="3000" b="1" i="1" spc="300" smtClean="0">
                                  <a:solidFill>
                                    <a:srgbClr val="002060"/>
                                  </a:solidFill>
                                  <a:latin typeface="Cambria Math" panose="02040503050406030204" pitchFamily="18" charset="0"/>
                                </a:rPr>
                                <m:t>𝒎</m:t>
                              </m:r>
                            </m:sub>
                          </m:sSub>
                        </m:num>
                        <m:den>
                          <m:sSub>
                            <m:sSubPr>
                              <m:ctrlPr>
                                <a:rPr lang="en-IN" sz="3000" b="1" i="1" spc="300" smtClean="0">
                                  <a:solidFill>
                                    <a:srgbClr val="002060"/>
                                  </a:solidFill>
                                  <a:latin typeface="Cambria Math" panose="02040503050406030204" pitchFamily="18" charset="0"/>
                                </a:rPr>
                              </m:ctrlPr>
                            </m:sSubPr>
                            <m:e>
                              <m:r>
                                <a:rPr lang="en-IN" sz="3000" b="1" i="1" spc="300" smtClean="0">
                                  <a:solidFill>
                                    <a:srgbClr val="002060"/>
                                  </a:solidFill>
                                  <a:latin typeface="Cambria Math" panose="02040503050406030204" pitchFamily="18" charset="0"/>
                                </a:rPr>
                                <m:t>𝝐</m:t>
                              </m:r>
                            </m:e>
                            <m:sub>
                              <m:r>
                                <a:rPr lang="en-IN" sz="3000" b="1" i="1" spc="300" smtClean="0">
                                  <a:solidFill>
                                    <a:srgbClr val="002060"/>
                                  </a:solidFill>
                                  <a:latin typeface="Cambria Math" panose="02040503050406030204" pitchFamily="18" charset="0"/>
                                </a:rPr>
                                <m:t>𝟎</m:t>
                              </m:r>
                            </m:sub>
                          </m:sSub>
                        </m:den>
                      </m:f>
                    </m:oMath>
                  </m:oMathPara>
                </a14:m>
                <a:endParaRPr lang="en-IN" sz="3000" b="1" i="1" spc="300">
                  <a:solidFill>
                    <a:srgbClr val="002060"/>
                  </a:solidFill>
                  <a:latin typeface="Cambria Math" panose="02040503050406030204" pitchFamily="18" charset="0"/>
                </a:endParaRPr>
              </a:p>
              <a:p>
                <a:pPr algn="l"/>
                <a:endParaRPr lang="en-IN" sz="3000" b="1" i="1" spc="300">
                  <a:solidFill>
                    <a:srgbClr val="002060"/>
                  </a:solidFill>
                  <a:latin typeface="Cambria Math" panose="02040503050406030204" pitchFamily="18" charset="0"/>
                </a:endParaRPr>
              </a:p>
            </p:txBody>
          </p:sp>
        </mc:Choice>
        <mc:Fallback xmlns="">
          <p:sp>
            <p:nvSpPr>
              <p:cNvPr id="23" name="TextBox 22">
                <a:extLst>
                  <a:ext uri="{FF2B5EF4-FFF2-40B4-BE49-F238E27FC236}">
                    <a16:creationId xmlns:a16="http://schemas.microsoft.com/office/drawing/2014/main" id="{0C054F36-5B58-46D4-8201-42B10DD7F5C3}"/>
                  </a:ext>
                </a:extLst>
              </p:cNvPr>
              <p:cNvSpPr txBox="1">
                <a:spLocks noRot="1" noChangeAspect="1" noMove="1" noResize="1" noEditPoints="1" noAdjustHandles="1" noChangeArrowheads="1" noChangeShapeType="1" noTextEdit="1"/>
              </p:cNvSpPr>
              <p:nvPr/>
            </p:nvSpPr>
            <p:spPr>
              <a:xfrm flipH="1">
                <a:off x="4106452" y="2510107"/>
                <a:ext cx="2004382" cy="1336456"/>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7FF8CE60-FF1E-44CC-B67C-A470B9E37C08}"/>
                  </a:ext>
                </a:extLst>
              </p:cNvPr>
              <p:cNvSpPr/>
              <p:nvPr/>
            </p:nvSpPr>
            <p:spPr>
              <a:xfrm>
                <a:off x="204423" y="2546970"/>
                <a:ext cx="3902029"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IN" sz="3200" b="0" i="0" smtClean="0">
                          <a:solidFill>
                            <a:srgbClr val="002060"/>
                          </a:solidFill>
                          <a:latin typeface="Cambria Math" panose="02040503050406030204" pitchFamily="18" charset="0"/>
                        </a:rPr>
                        <m:t>Relative</m:t>
                      </m:r>
                      <m:r>
                        <a:rPr lang="en-IN" sz="3200" b="0" i="0" smtClean="0">
                          <a:solidFill>
                            <a:srgbClr val="002060"/>
                          </a:solidFill>
                          <a:latin typeface="Cambria Math" panose="02040503050406030204" pitchFamily="18" charset="0"/>
                        </a:rPr>
                        <m:t> </m:t>
                      </m:r>
                      <m:r>
                        <m:rPr>
                          <m:sty m:val="p"/>
                        </m:rPr>
                        <a:rPr lang="en-IN" sz="3200" b="0" i="0">
                          <a:solidFill>
                            <a:srgbClr val="002060"/>
                          </a:solidFill>
                          <a:latin typeface="Cambria Math" panose="02040503050406030204" pitchFamily="18" charset="0"/>
                        </a:rPr>
                        <m:t>Permit</m:t>
                      </m:r>
                      <m:r>
                        <m:rPr>
                          <m:sty m:val="p"/>
                        </m:rPr>
                        <a:rPr lang="en-IN" sz="3200" b="0" i="0" smtClean="0">
                          <a:solidFill>
                            <a:srgbClr val="002060"/>
                          </a:solidFill>
                          <a:latin typeface="Cambria Math" panose="02040503050406030204" pitchFamily="18" charset="0"/>
                        </a:rPr>
                        <m:t>t</m:t>
                      </m:r>
                      <m:r>
                        <m:rPr>
                          <m:sty m:val="p"/>
                        </m:rPr>
                        <a:rPr lang="en-IN" sz="3200" b="0" i="0">
                          <a:solidFill>
                            <a:srgbClr val="002060"/>
                          </a:solidFill>
                          <a:latin typeface="Cambria Math" panose="02040503050406030204" pitchFamily="18" charset="0"/>
                        </a:rPr>
                        <m:t>ivity</m:t>
                      </m:r>
                    </m:oMath>
                  </m:oMathPara>
                </a14:m>
                <a:endParaRPr lang="en-IN" sz="1600" dirty="0">
                  <a:solidFill>
                    <a:srgbClr val="002060"/>
                  </a:solidFill>
                </a:endParaRPr>
              </a:p>
            </p:txBody>
          </p:sp>
        </mc:Choice>
        <mc:Fallback xmlns="">
          <p:sp>
            <p:nvSpPr>
              <p:cNvPr id="24" name="Rectangle 23">
                <a:extLst>
                  <a:ext uri="{FF2B5EF4-FFF2-40B4-BE49-F238E27FC236}">
                    <a16:creationId xmlns:a16="http://schemas.microsoft.com/office/drawing/2014/main" id="{7FF8CE60-FF1E-44CC-B67C-A470B9E37C08}"/>
                  </a:ext>
                </a:extLst>
              </p:cNvPr>
              <p:cNvSpPr>
                <a:spLocks noRot="1" noChangeAspect="1" noMove="1" noResize="1" noEditPoints="1" noAdjustHandles="1" noChangeArrowheads="1" noChangeShapeType="1" noTextEdit="1"/>
              </p:cNvSpPr>
              <p:nvPr/>
            </p:nvSpPr>
            <p:spPr>
              <a:xfrm>
                <a:off x="204423" y="2546970"/>
                <a:ext cx="3902029" cy="584775"/>
              </a:xfrm>
              <a:prstGeom prst="rect">
                <a:avLst/>
              </a:prstGeom>
              <a:blipFill>
                <a:blip r:embed="rId5"/>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9CF5C8B9-BE97-4493-89CC-9E71AACE718B}"/>
                  </a:ext>
                </a:extLst>
              </p:cNvPr>
              <p:cNvSpPr/>
              <p:nvPr/>
            </p:nvSpPr>
            <p:spPr>
              <a:xfrm>
                <a:off x="6066424" y="1544403"/>
                <a:ext cx="2558072" cy="84863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400" b="0" i="1" smtClean="0">
                          <a:solidFill>
                            <a:srgbClr val="002060"/>
                          </a:solidFill>
                          <a:latin typeface="Cambria Math" panose="02040503050406030204" pitchFamily="18" charset="0"/>
                        </a:rPr>
                        <m:t>𝐹</m:t>
                      </m:r>
                      <m:r>
                        <a:rPr lang="en-IN" sz="2400" b="0" i="1" smtClean="0">
                          <a:solidFill>
                            <a:srgbClr val="002060"/>
                          </a:solidFill>
                          <a:latin typeface="Cambria Math" panose="02040503050406030204" pitchFamily="18" charset="0"/>
                        </a:rPr>
                        <m:t>=</m:t>
                      </m:r>
                      <m:f>
                        <m:fPr>
                          <m:ctrlPr>
                            <a:rPr lang="en-IN" sz="2400" b="0" i="1" smtClean="0">
                              <a:solidFill>
                                <a:srgbClr val="002060"/>
                              </a:solidFill>
                              <a:latin typeface="Cambria Math" panose="02040503050406030204" pitchFamily="18" charset="0"/>
                            </a:rPr>
                          </m:ctrlPr>
                        </m:fPr>
                        <m:num>
                          <m:r>
                            <a:rPr lang="en-IN" sz="2400" b="0" i="1" smtClean="0">
                              <a:solidFill>
                                <a:srgbClr val="002060"/>
                              </a:solidFill>
                              <a:latin typeface="Cambria Math" panose="02040503050406030204" pitchFamily="18" charset="0"/>
                            </a:rPr>
                            <m:t>1</m:t>
                          </m:r>
                        </m:num>
                        <m:den>
                          <m:r>
                            <a:rPr lang="en-IN" sz="2400" b="0" i="1" smtClean="0">
                              <a:solidFill>
                                <a:srgbClr val="002060"/>
                              </a:solidFill>
                              <a:latin typeface="Cambria Math" panose="02040503050406030204" pitchFamily="18" charset="0"/>
                            </a:rPr>
                            <m:t>4 </m:t>
                          </m:r>
                          <m:r>
                            <a:rPr lang="en-IN" sz="2400" b="0" i="1" smtClean="0">
                              <a:solidFill>
                                <a:srgbClr val="002060"/>
                              </a:solidFill>
                              <a:latin typeface="Cambria Math" panose="02040503050406030204" pitchFamily="18" charset="0"/>
                            </a:rPr>
                            <m:t>𝜋</m:t>
                          </m:r>
                          <m:r>
                            <a:rPr lang="en-IN" sz="2400" b="0" i="1" smtClean="0">
                              <a:solidFill>
                                <a:srgbClr val="002060"/>
                              </a:solidFill>
                              <a:latin typeface="Cambria Math" panose="02040503050406030204" pitchFamily="18" charset="0"/>
                            </a:rPr>
                            <m:t> </m:t>
                          </m:r>
                          <m:sSub>
                            <m:sSubPr>
                              <m:ctrlPr>
                                <a:rPr lang="en-IN" sz="2400" b="0" i="1" smtClean="0">
                                  <a:solidFill>
                                    <a:srgbClr val="002060"/>
                                  </a:solidFill>
                                  <a:latin typeface="Cambria Math" panose="02040503050406030204" pitchFamily="18" charset="0"/>
                                </a:rPr>
                              </m:ctrlPr>
                            </m:sSubPr>
                            <m:e>
                              <m:r>
                                <a:rPr lang="en-IN" sz="2400" b="0" i="1" smtClean="0">
                                  <a:solidFill>
                                    <a:srgbClr val="002060"/>
                                  </a:solidFill>
                                  <a:latin typeface="Cambria Math" panose="02040503050406030204" pitchFamily="18" charset="0"/>
                                </a:rPr>
                                <m:t>𝜖</m:t>
                              </m:r>
                            </m:e>
                            <m:sub>
                              <m:r>
                                <a:rPr lang="en-IN" sz="2400" b="0" i="1" smtClean="0">
                                  <a:solidFill>
                                    <a:srgbClr val="002060"/>
                                  </a:solidFill>
                                  <a:latin typeface="Cambria Math" panose="02040503050406030204" pitchFamily="18" charset="0"/>
                                </a:rPr>
                                <m:t>𝑚</m:t>
                              </m:r>
                            </m:sub>
                          </m:sSub>
                          <m:r>
                            <a:rPr lang="en-IN" sz="2400" b="0" i="1" smtClean="0">
                              <a:solidFill>
                                <a:srgbClr val="002060"/>
                              </a:solidFill>
                              <a:latin typeface="Cambria Math" panose="02040503050406030204" pitchFamily="18" charset="0"/>
                            </a:rPr>
                            <m:t>   </m:t>
                          </m:r>
                        </m:den>
                      </m:f>
                      <m:f>
                        <m:fPr>
                          <m:ctrlPr>
                            <a:rPr lang="en-IN" sz="2400" i="1">
                              <a:solidFill>
                                <a:srgbClr val="002060"/>
                              </a:solidFill>
                              <a:latin typeface="Cambria Math" panose="02040503050406030204" pitchFamily="18" charset="0"/>
                            </a:rPr>
                          </m:ctrlPr>
                        </m:fPr>
                        <m:num>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a:solidFill>
                                    <a:srgbClr val="002060"/>
                                  </a:solidFill>
                                  <a:latin typeface="Cambria Math" panose="02040503050406030204" pitchFamily="18" charset="0"/>
                                </a:rPr>
                                <m:t>1</m:t>
                              </m:r>
                            </m:sub>
                          </m:sSub>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a:solidFill>
                                    <a:srgbClr val="002060"/>
                                  </a:solidFill>
                                  <a:latin typeface="Cambria Math" panose="02040503050406030204" pitchFamily="18" charset="0"/>
                                </a:rPr>
                                <m:t>2</m:t>
                              </m:r>
                            </m:sub>
                          </m:sSub>
                        </m:num>
                        <m:den>
                          <m:sSup>
                            <m:sSupPr>
                              <m:ctrlPr>
                                <a:rPr lang="en-IN" sz="2400" i="1">
                                  <a:solidFill>
                                    <a:srgbClr val="002060"/>
                                  </a:solidFill>
                                  <a:latin typeface="Cambria Math" panose="02040503050406030204" pitchFamily="18" charset="0"/>
                                </a:rPr>
                              </m:ctrlPr>
                            </m:sSupPr>
                            <m:e>
                              <m:r>
                                <a:rPr lang="en-IN" sz="2400" b="0" i="1">
                                  <a:solidFill>
                                    <a:srgbClr val="002060"/>
                                  </a:solidFill>
                                  <a:latin typeface="Cambria Math" panose="02040503050406030204" pitchFamily="18" charset="0"/>
                                </a:rPr>
                                <m:t>𝑟</m:t>
                              </m:r>
                            </m:e>
                            <m:sup>
                              <m:r>
                                <a:rPr lang="en-IN" sz="2400" b="0" i="1">
                                  <a:solidFill>
                                    <a:srgbClr val="002060"/>
                                  </a:solidFill>
                                  <a:latin typeface="Cambria Math" panose="02040503050406030204" pitchFamily="18" charset="0"/>
                                </a:rPr>
                                <m:t>2</m:t>
                              </m:r>
                            </m:sup>
                          </m:sSup>
                        </m:den>
                      </m:f>
                    </m:oMath>
                  </m:oMathPara>
                </a14:m>
                <a:endParaRPr lang="en-IN" sz="2400">
                  <a:solidFill>
                    <a:srgbClr val="002060"/>
                  </a:solidFill>
                </a:endParaRPr>
              </a:p>
            </p:txBody>
          </p:sp>
        </mc:Choice>
        <mc:Fallback xmlns="">
          <p:sp>
            <p:nvSpPr>
              <p:cNvPr id="25" name="Rectangle 24">
                <a:extLst>
                  <a:ext uri="{FF2B5EF4-FFF2-40B4-BE49-F238E27FC236}">
                    <a16:creationId xmlns:a16="http://schemas.microsoft.com/office/drawing/2014/main" id="{9CF5C8B9-BE97-4493-89CC-9E71AACE718B}"/>
                  </a:ext>
                </a:extLst>
              </p:cNvPr>
              <p:cNvSpPr>
                <a:spLocks noRot="1" noChangeAspect="1" noMove="1" noResize="1" noEditPoints="1" noAdjustHandles="1" noChangeArrowheads="1" noChangeShapeType="1" noTextEdit="1"/>
              </p:cNvSpPr>
              <p:nvPr/>
            </p:nvSpPr>
            <p:spPr>
              <a:xfrm>
                <a:off x="6066424" y="1544403"/>
                <a:ext cx="2558072" cy="848630"/>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788DB54-5F1C-44A5-AEBD-943218876691}"/>
                  </a:ext>
                </a:extLst>
              </p:cNvPr>
              <p:cNvSpPr txBox="1"/>
              <p:nvPr/>
            </p:nvSpPr>
            <p:spPr>
              <a:xfrm flipH="1">
                <a:off x="1153247" y="3384898"/>
                <a:ext cx="2004382" cy="923330"/>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IN" sz="3000" b="1" i="1" spc="300" smtClean="0">
                              <a:solidFill>
                                <a:srgbClr val="002060"/>
                              </a:solidFill>
                              <a:latin typeface="Cambria Math" panose="02040503050406030204" pitchFamily="18" charset="0"/>
                            </a:rPr>
                          </m:ctrlPr>
                        </m:sSubPr>
                        <m:e>
                          <m:r>
                            <a:rPr lang="en-IN" sz="3000" b="1" i="1" spc="300" smtClean="0">
                              <a:solidFill>
                                <a:srgbClr val="002060"/>
                              </a:solidFill>
                              <a:latin typeface="Cambria Math" panose="02040503050406030204" pitchFamily="18" charset="0"/>
                            </a:rPr>
                            <m:t>𝝐</m:t>
                          </m:r>
                        </m:e>
                        <m:sub>
                          <m:r>
                            <a:rPr lang="en-US" sz="3000" b="1" i="1" spc="300" smtClean="0">
                              <a:solidFill>
                                <a:srgbClr val="002060"/>
                              </a:solidFill>
                              <a:latin typeface="Cambria Math" panose="02040503050406030204" pitchFamily="18" charset="0"/>
                            </a:rPr>
                            <m:t>𝒎</m:t>
                          </m:r>
                        </m:sub>
                      </m:sSub>
                      <m:r>
                        <a:rPr lang="en-IN" sz="3000" b="1" i="1" spc="300" smtClean="0">
                          <a:solidFill>
                            <a:srgbClr val="002060"/>
                          </a:solidFill>
                          <a:latin typeface="Cambria Math" panose="02040503050406030204" pitchFamily="18" charset="0"/>
                        </a:rPr>
                        <m:t>=</m:t>
                      </m:r>
                      <m:sSub>
                        <m:sSubPr>
                          <m:ctrlPr>
                            <a:rPr lang="en-US" sz="3000" b="1" i="1" spc="300" smtClean="0">
                              <a:solidFill>
                                <a:srgbClr val="002060"/>
                              </a:solidFill>
                              <a:latin typeface="Cambria Math" panose="02040503050406030204" pitchFamily="18" charset="0"/>
                            </a:rPr>
                          </m:ctrlPr>
                        </m:sSubPr>
                        <m:e>
                          <m:r>
                            <a:rPr lang="en-US" sz="3000" b="1" i="1" spc="300" smtClean="0">
                              <a:solidFill>
                                <a:srgbClr val="002060"/>
                              </a:solidFill>
                              <a:latin typeface="Cambria Math" panose="02040503050406030204" pitchFamily="18" charset="0"/>
                            </a:rPr>
                            <m:t>𝝐</m:t>
                          </m:r>
                        </m:e>
                        <m:sub>
                          <m:r>
                            <a:rPr lang="en-US" sz="3000" b="1" i="1" spc="300" smtClean="0">
                              <a:solidFill>
                                <a:srgbClr val="002060"/>
                              </a:solidFill>
                              <a:latin typeface="Cambria Math" panose="02040503050406030204" pitchFamily="18" charset="0"/>
                            </a:rPr>
                            <m:t>𝒓</m:t>
                          </m:r>
                        </m:sub>
                      </m:sSub>
                      <m:sSub>
                        <m:sSubPr>
                          <m:ctrlPr>
                            <a:rPr lang="en-US" sz="3000" b="1" i="1" spc="300" smtClean="0">
                              <a:solidFill>
                                <a:srgbClr val="002060"/>
                              </a:solidFill>
                              <a:latin typeface="Cambria Math" panose="02040503050406030204" pitchFamily="18" charset="0"/>
                            </a:rPr>
                          </m:ctrlPr>
                        </m:sSubPr>
                        <m:e>
                          <m:r>
                            <a:rPr lang="en-US" sz="3000" b="1" i="1" spc="300" smtClean="0">
                              <a:solidFill>
                                <a:srgbClr val="002060"/>
                              </a:solidFill>
                              <a:latin typeface="Cambria Math" panose="02040503050406030204" pitchFamily="18" charset="0"/>
                            </a:rPr>
                            <m:t>𝝐</m:t>
                          </m:r>
                        </m:e>
                        <m:sub>
                          <m:r>
                            <a:rPr lang="en-US" sz="3000" b="1" i="1" spc="300" smtClean="0">
                              <a:solidFill>
                                <a:srgbClr val="002060"/>
                              </a:solidFill>
                              <a:latin typeface="Cambria Math" panose="02040503050406030204" pitchFamily="18" charset="0"/>
                            </a:rPr>
                            <m:t>𝟎</m:t>
                          </m:r>
                        </m:sub>
                      </m:sSub>
                    </m:oMath>
                  </m:oMathPara>
                </a14:m>
                <a:endParaRPr lang="en-IN" sz="3000" b="1" i="1" spc="300" dirty="0">
                  <a:solidFill>
                    <a:srgbClr val="002060"/>
                  </a:solidFill>
                  <a:latin typeface="Cambria Math" panose="02040503050406030204" pitchFamily="18" charset="0"/>
                </a:endParaRPr>
              </a:p>
              <a:p>
                <a:pPr algn="l"/>
                <a:endParaRPr lang="en-IN" sz="3000" b="1" i="1" spc="300" dirty="0">
                  <a:solidFill>
                    <a:srgbClr val="002060"/>
                  </a:solidFill>
                  <a:latin typeface="Cambria Math" panose="02040503050406030204" pitchFamily="18" charset="0"/>
                </a:endParaRPr>
              </a:p>
            </p:txBody>
          </p:sp>
        </mc:Choice>
        <mc:Fallback xmlns="">
          <p:sp>
            <p:nvSpPr>
              <p:cNvPr id="31" name="TextBox 30">
                <a:extLst>
                  <a:ext uri="{FF2B5EF4-FFF2-40B4-BE49-F238E27FC236}">
                    <a16:creationId xmlns:a16="http://schemas.microsoft.com/office/drawing/2014/main" id="{F788DB54-5F1C-44A5-AEBD-943218876691}"/>
                  </a:ext>
                </a:extLst>
              </p:cNvPr>
              <p:cNvSpPr txBox="1">
                <a:spLocks noRot="1" noChangeAspect="1" noMove="1" noResize="1" noEditPoints="1" noAdjustHandles="1" noChangeArrowheads="1" noChangeShapeType="1" noTextEdit="1"/>
              </p:cNvSpPr>
              <p:nvPr/>
            </p:nvSpPr>
            <p:spPr>
              <a:xfrm flipH="1">
                <a:off x="1153247" y="3384898"/>
                <a:ext cx="2004382" cy="923330"/>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EED6ED20-75BB-4969-9662-0DFACD16F465}"/>
                  </a:ext>
                </a:extLst>
              </p:cNvPr>
              <p:cNvSpPr/>
              <p:nvPr/>
            </p:nvSpPr>
            <p:spPr>
              <a:xfrm>
                <a:off x="3382777" y="4464968"/>
                <a:ext cx="3902030" cy="122636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IN" sz="3600" b="0" i="1" smtClean="0">
                          <a:solidFill>
                            <a:srgbClr val="002060"/>
                          </a:solidFill>
                          <a:latin typeface="Cambria Math" panose="02040503050406030204" pitchFamily="18" charset="0"/>
                        </a:rPr>
                        <m:t>𝐹</m:t>
                      </m:r>
                      <m:r>
                        <a:rPr lang="en-IN" sz="3600" b="0" i="1" smtClean="0">
                          <a:solidFill>
                            <a:srgbClr val="002060"/>
                          </a:solidFill>
                          <a:latin typeface="Cambria Math" panose="02040503050406030204" pitchFamily="18" charset="0"/>
                        </a:rPr>
                        <m:t>=</m:t>
                      </m:r>
                      <m:f>
                        <m:fPr>
                          <m:ctrlPr>
                            <a:rPr lang="en-IN" sz="3600" b="0" i="1" smtClean="0">
                              <a:solidFill>
                                <a:srgbClr val="002060"/>
                              </a:solidFill>
                              <a:latin typeface="Cambria Math" panose="02040503050406030204" pitchFamily="18" charset="0"/>
                            </a:rPr>
                          </m:ctrlPr>
                        </m:fPr>
                        <m:num>
                          <m:r>
                            <a:rPr lang="en-IN" sz="3600" b="0" i="1" smtClean="0">
                              <a:solidFill>
                                <a:srgbClr val="002060"/>
                              </a:solidFill>
                              <a:latin typeface="Cambria Math" panose="02040503050406030204" pitchFamily="18" charset="0"/>
                            </a:rPr>
                            <m:t>1</m:t>
                          </m:r>
                        </m:num>
                        <m:den>
                          <m:r>
                            <a:rPr lang="en-IN" sz="3600" b="0" i="1" smtClean="0">
                              <a:solidFill>
                                <a:srgbClr val="002060"/>
                              </a:solidFill>
                              <a:latin typeface="Cambria Math" panose="02040503050406030204" pitchFamily="18" charset="0"/>
                            </a:rPr>
                            <m:t>4 </m:t>
                          </m:r>
                          <m:r>
                            <a:rPr lang="en-IN" sz="3600" b="0" i="1" smtClean="0">
                              <a:solidFill>
                                <a:srgbClr val="002060"/>
                              </a:solidFill>
                              <a:latin typeface="Cambria Math" panose="02040503050406030204" pitchFamily="18" charset="0"/>
                            </a:rPr>
                            <m:t>𝜋</m:t>
                          </m:r>
                          <m:sSub>
                            <m:sSubPr>
                              <m:ctrlPr>
                                <a:rPr lang="en-US" sz="3600" b="1" i="1" spc="300">
                                  <a:solidFill>
                                    <a:srgbClr val="002060"/>
                                  </a:solidFill>
                                  <a:latin typeface="Cambria Math" panose="02040503050406030204" pitchFamily="18" charset="0"/>
                                </a:rPr>
                              </m:ctrlPr>
                            </m:sSubPr>
                            <m:e>
                              <m:r>
                                <a:rPr lang="en-US" sz="3600" b="1" i="1" spc="300">
                                  <a:solidFill>
                                    <a:srgbClr val="002060"/>
                                  </a:solidFill>
                                  <a:latin typeface="Cambria Math" panose="02040503050406030204" pitchFamily="18" charset="0"/>
                                </a:rPr>
                                <m:t>𝝐</m:t>
                              </m:r>
                            </m:e>
                            <m:sub>
                              <m:r>
                                <a:rPr lang="en-US" sz="3600" b="1" i="1" spc="300">
                                  <a:solidFill>
                                    <a:srgbClr val="002060"/>
                                  </a:solidFill>
                                  <a:latin typeface="Cambria Math" panose="02040503050406030204" pitchFamily="18" charset="0"/>
                                </a:rPr>
                                <m:t>𝒓</m:t>
                              </m:r>
                            </m:sub>
                          </m:sSub>
                          <m:sSub>
                            <m:sSubPr>
                              <m:ctrlPr>
                                <a:rPr lang="en-US" sz="3600" b="1" i="1" spc="300">
                                  <a:solidFill>
                                    <a:srgbClr val="002060"/>
                                  </a:solidFill>
                                  <a:latin typeface="Cambria Math" panose="02040503050406030204" pitchFamily="18" charset="0"/>
                                </a:rPr>
                              </m:ctrlPr>
                            </m:sSubPr>
                            <m:e>
                              <m:r>
                                <a:rPr lang="en-US" sz="3600" b="1" i="1" spc="300">
                                  <a:solidFill>
                                    <a:srgbClr val="002060"/>
                                  </a:solidFill>
                                  <a:latin typeface="Cambria Math" panose="02040503050406030204" pitchFamily="18" charset="0"/>
                                </a:rPr>
                                <m:t>𝝐</m:t>
                              </m:r>
                            </m:e>
                            <m:sub>
                              <m:r>
                                <a:rPr lang="en-US" sz="3600" b="1" i="1" spc="300">
                                  <a:solidFill>
                                    <a:srgbClr val="002060"/>
                                  </a:solidFill>
                                  <a:latin typeface="Cambria Math" panose="02040503050406030204" pitchFamily="18" charset="0"/>
                                </a:rPr>
                                <m:t>𝟎</m:t>
                              </m:r>
                            </m:sub>
                          </m:sSub>
                        </m:den>
                      </m:f>
                      <m:f>
                        <m:fPr>
                          <m:ctrlPr>
                            <a:rPr lang="en-IN" sz="3600" i="1">
                              <a:solidFill>
                                <a:srgbClr val="002060"/>
                              </a:solidFill>
                              <a:latin typeface="Cambria Math" panose="02040503050406030204" pitchFamily="18" charset="0"/>
                            </a:rPr>
                          </m:ctrlPr>
                        </m:fPr>
                        <m:num>
                          <m:sSub>
                            <m:sSubPr>
                              <m:ctrlPr>
                                <a:rPr lang="en-IN" sz="3600" i="1">
                                  <a:solidFill>
                                    <a:srgbClr val="002060"/>
                                  </a:solidFill>
                                  <a:latin typeface="Cambria Math" panose="02040503050406030204" pitchFamily="18" charset="0"/>
                                </a:rPr>
                              </m:ctrlPr>
                            </m:sSubPr>
                            <m:e>
                              <m:r>
                                <a:rPr lang="en-IN" sz="3600" b="0" i="1">
                                  <a:solidFill>
                                    <a:srgbClr val="002060"/>
                                  </a:solidFill>
                                  <a:latin typeface="Cambria Math" panose="02040503050406030204" pitchFamily="18" charset="0"/>
                                </a:rPr>
                                <m:t>𝑞</m:t>
                              </m:r>
                            </m:e>
                            <m:sub>
                              <m:r>
                                <a:rPr lang="en-IN" sz="3600" b="0">
                                  <a:solidFill>
                                    <a:srgbClr val="002060"/>
                                  </a:solidFill>
                                  <a:latin typeface="Cambria Math" panose="02040503050406030204" pitchFamily="18" charset="0"/>
                                </a:rPr>
                                <m:t>1</m:t>
                              </m:r>
                            </m:sub>
                          </m:sSub>
                          <m:sSub>
                            <m:sSubPr>
                              <m:ctrlPr>
                                <a:rPr lang="en-IN" sz="3600" i="1">
                                  <a:solidFill>
                                    <a:srgbClr val="002060"/>
                                  </a:solidFill>
                                  <a:latin typeface="Cambria Math" panose="02040503050406030204" pitchFamily="18" charset="0"/>
                                </a:rPr>
                              </m:ctrlPr>
                            </m:sSubPr>
                            <m:e>
                              <m:r>
                                <a:rPr lang="en-IN" sz="3600" b="0" i="1">
                                  <a:solidFill>
                                    <a:srgbClr val="002060"/>
                                  </a:solidFill>
                                  <a:latin typeface="Cambria Math" panose="02040503050406030204" pitchFamily="18" charset="0"/>
                                </a:rPr>
                                <m:t>𝑞</m:t>
                              </m:r>
                            </m:e>
                            <m:sub>
                              <m:r>
                                <a:rPr lang="en-IN" sz="3600" b="0">
                                  <a:solidFill>
                                    <a:srgbClr val="002060"/>
                                  </a:solidFill>
                                  <a:latin typeface="Cambria Math" panose="02040503050406030204" pitchFamily="18" charset="0"/>
                                </a:rPr>
                                <m:t>2</m:t>
                              </m:r>
                            </m:sub>
                          </m:sSub>
                        </m:num>
                        <m:den>
                          <m:sSup>
                            <m:sSupPr>
                              <m:ctrlPr>
                                <a:rPr lang="en-IN" sz="3600" i="1">
                                  <a:solidFill>
                                    <a:srgbClr val="002060"/>
                                  </a:solidFill>
                                  <a:latin typeface="Cambria Math" panose="02040503050406030204" pitchFamily="18" charset="0"/>
                                </a:rPr>
                              </m:ctrlPr>
                            </m:sSupPr>
                            <m:e>
                              <m:r>
                                <a:rPr lang="en-IN" sz="3600" b="0" i="1">
                                  <a:solidFill>
                                    <a:srgbClr val="002060"/>
                                  </a:solidFill>
                                  <a:latin typeface="Cambria Math" panose="02040503050406030204" pitchFamily="18" charset="0"/>
                                </a:rPr>
                                <m:t>𝑟</m:t>
                              </m:r>
                            </m:e>
                            <m:sup>
                              <m:r>
                                <a:rPr lang="en-IN" sz="3600" b="0" i="1">
                                  <a:solidFill>
                                    <a:srgbClr val="002060"/>
                                  </a:solidFill>
                                  <a:latin typeface="Cambria Math" panose="02040503050406030204" pitchFamily="18" charset="0"/>
                                </a:rPr>
                                <m:t>2</m:t>
                              </m:r>
                            </m:sup>
                          </m:sSup>
                        </m:den>
                      </m:f>
                    </m:oMath>
                  </m:oMathPara>
                </a14:m>
                <a:endParaRPr lang="en-IN" sz="3600" dirty="0">
                  <a:solidFill>
                    <a:srgbClr val="002060"/>
                  </a:solidFill>
                </a:endParaRPr>
              </a:p>
            </p:txBody>
          </p:sp>
        </mc:Choice>
        <mc:Fallback xmlns="">
          <p:sp>
            <p:nvSpPr>
              <p:cNvPr id="33" name="Rectangle 32">
                <a:extLst>
                  <a:ext uri="{FF2B5EF4-FFF2-40B4-BE49-F238E27FC236}">
                    <a16:creationId xmlns:a16="http://schemas.microsoft.com/office/drawing/2014/main" id="{EED6ED20-75BB-4969-9662-0DFACD16F465}"/>
                  </a:ext>
                </a:extLst>
              </p:cNvPr>
              <p:cNvSpPr>
                <a:spLocks noRot="1" noChangeAspect="1" noMove="1" noResize="1" noEditPoints="1" noAdjustHandles="1" noChangeArrowheads="1" noChangeShapeType="1" noTextEdit="1"/>
              </p:cNvSpPr>
              <p:nvPr/>
            </p:nvSpPr>
            <p:spPr>
              <a:xfrm>
                <a:off x="3382777" y="4464968"/>
                <a:ext cx="3902030" cy="1226361"/>
              </a:xfrm>
              <a:prstGeom prst="rect">
                <a:avLst/>
              </a:prstGeom>
              <a:blipFill>
                <a:blip r:embed="rId8"/>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565370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31"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0F8CABD-C699-4592-A58A-635409C159E1}"/>
              </a:ext>
            </a:extLst>
          </p:cNvPr>
          <p:cNvGrpSpPr/>
          <p:nvPr/>
        </p:nvGrpSpPr>
        <p:grpSpPr>
          <a:xfrm>
            <a:off x="2850380" y="0"/>
            <a:ext cx="4648420" cy="769441"/>
            <a:chOff x="2235784" y="2276650"/>
            <a:chExt cx="4648420" cy="769441"/>
          </a:xfrm>
        </p:grpSpPr>
        <p:cxnSp>
          <p:nvCxnSpPr>
            <p:cNvPr id="5" name="Straight Arrow Connector 4">
              <a:extLst>
                <a:ext uri="{FF2B5EF4-FFF2-40B4-BE49-F238E27FC236}">
                  <a16:creationId xmlns:a16="http://schemas.microsoft.com/office/drawing/2014/main" id="{5B09B504-8192-4B7F-9BD5-71F1EED2C341}"/>
                </a:ext>
              </a:extLst>
            </p:cNvPr>
            <p:cNvCxnSpPr>
              <a:cxnSpLocks/>
            </p:cNvCxnSpPr>
            <p:nvPr/>
          </p:nvCxnSpPr>
          <p:spPr>
            <a:xfrm>
              <a:off x="2235784" y="3046091"/>
              <a:ext cx="4648420" cy="0"/>
            </a:xfrm>
            <a:prstGeom prst="straightConnector1">
              <a:avLst/>
            </a:prstGeom>
            <a:ln w="57150">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tailEnd type="none"/>
            </a:ln>
            <a:scene3d>
              <a:camera prst="orthographicFront"/>
              <a:lightRig rig="threePt" dir="t"/>
            </a:scene3d>
            <a:sp3d>
              <a:bevelT/>
              <a:bevelB w="50800" h="95250"/>
            </a:sp3d>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853B5D8-7754-4713-91C4-5DE7E8DFD212}"/>
                </a:ext>
              </a:extLst>
            </p:cNvPr>
            <p:cNvSpPr txBox="1"/>
            <p:nvPr/>
          </p:nvSpPr>
          <p:spPr>
            <a:xfrm>
              <a:off x="4667401" y="2276650"/>
              <a:ext cx="473445" cy="769441"/>
            </a:xfrm>
            <a:prstGeom prst="rect">
              <a:avLst/>
            </a:prstGeom>
            <a:noFill/>
          </p:spPr>
          <p:txBody>
            <a:bodyPr wrap="square" rtlCol="0">
              <a:spAutoFit/>
            </a:bodyPr>
            <a:lstStyle/>
            <a:p>
              <a:r>
                <a:rPr lang="en-IN" sz="4400" b="1">
                  <a:solidFill>
                    <a:srgbClr val="002060"/>
                  </a:solidFill>
                </a:rPr>
                <a:t>r</a:t>
              </a:r>
              <a:endParaRPr lang="en-IN" b="1">
                <a:solidFill>
                  <a:srgbClr val="002060"/>
                </a:solidFill>
              </a:endParaRPr>
            </a:p>
          </p:txBody>
        </p:sp>
      </p:grpSp>
      <p:sp>
        <p:nvSpPr>
          <p:cNvPr id="3" name="Oval 2">
            <a:extLst>
              <a:ext uri="{FF2B5EF4-FFF2-40B4-BE49-F238E27FC236}">
                <a16:creationId xmlns:a16="http://schemas.microsoft.com/office/drawing/2014/main" id="{6852E287-CCFE-471F-891A-B01C09372044}"/>
              </a:ext>
            </a:extLst>
          </p:cNvPr>
          <p:cNvSpPr/>
          <p:nvPr/>
        </p:nvSpPr>
        <p:spPr>
          <a:xfrm>
            <a:off x="7370717" y="310575"/>
            <a:ext cx="954000" cy="953037"/>
          </a:xfrm>
          <a:prstGeom prst="ellipse">
            <a:avLst/>
          </a:prstGeom>
          <a:solidFill>
            <a:schemeClr val="accent1"/>
          </a:solidFill>
          <a:ln>
            <a:solidFill>
              <a:schemeClr val="accent1">
                <a:shade val="50000"/>
                <a:alpha val="68000"/>
              </a:schemeClr>
            </a:solidFill>
          </a:ln>
          <a:scene3d>
            <a:camera prst="orthographicFront"/>
            <a:lightRig rig="threePt" dir="t"/>
          </a:scene3d>
          <a:sp3d>
            <a:bevelT w="469900" h="469900"/>
            <a:bevelB w="469900" h="469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dirty="0">
                <a:solidFill>
                  <a:srgbClr val="002060"/>
                </a:solidFill>
              </a:rPr>
              <a:t>q2</a:t>
            </a:r>
          </a:p>
        </p:txBody>
      </p:sp>
      <p:sp>
        <p:nvSpPr>
          <p:cNvPr id="2" name="Oval 1">
            <a:extLst>
              <a:ext uri="{FF2B5EF4-FFF2-40B4-BE49-F238E27FC236}">
                <a16:creationId xmlns:a16="http://schemas.microsoft.com/office/drawing/2014/main" id="{AB66957A-B388-42D6-B74D-B802B671ABFA}"/>
              </a:ext>
            </a:extLst>
          </p:cNvPr>
          <p:cNvSpPr/>
          <p:nvPr/>
        </p:nvSpPr>
        <p:spPr>
          <a:xfrm>
            <a:off x="1979856" y="351280"/>
            <a:ext cx="954000" cy="953037"/>
          </a:xfrm>
          <a:prstGeom prst="ellipse">
            <a:avLst/>
          </a:prstGeom>
          <a:solidFill>
            <a:srgbClr val="C00000"/>
          </a:solidFill>
          <a:scene3d>
            <a:camera prst="orthographicFront"/>
            <a:lightRig rig="threePt" dir="t"/>
          </a:scene3d>
          <a:sp3d>
            <a:bevelT w="469900" h="469900"/>
            <a:bevelB w="469900" h="469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err="1">
                <a:solidFill>
                  <a:srgbClr val="002060"/>
                </a:solidFill>
              </a:rPr>
              <a:t>q1</a:t>
            </a:r>
            <a:endParaRPr lang="en-IN" sz="3200" b="1">
              <a:solidFill>
                <a:srgbClr val="002060"/>
              </a:solidFill>
            </a:endParaRPr>
          </a:p>
        </p:txBody>
      </p:sp>
      <p:sp>
        <p:nvSpPr>
          <p:cNvPr id="6" name="TextBox 5">
            <a:extLst>
              <a:ext uri="{FF2B5EF4-FFF2-40B4-BE49-F238E27FC236}">
                <a16:creationId xmlns:a16="http://schemas.microsoft.com/office/drawing/2014/main" id="{617FA405-EB6A-4864-98FF-D7E51A811C9C}"/>
              </a:ext>
            </a:extLst>
          </p:cNvPr>
          <p:cNvSpPr txBox="1"/>
          <p:nvPr/>
        </p:nvSpPr>
        <p:spPr>
          <a:xfrm>
            <a:off x="912309" y="1974463"/>
            <a:ext cx="9122497" cy="3693319"/>
          </a:xfrm>
          <a:prstGeom prst="rect">
            <a:avLst/>
          </a:prstGeom>
          <a:noFill/>
        </p:spPr>
        <p:txBody>
          <a:bodyPr wrap="none" lIns="0" tIns="0" rIns="0" bIns="0" rtlCol="0">
            <a:spAutoFit/>
          </a:bodyPr>
          <a:lstStyle/>
          <a:p>
            <a:pPr marL="457200" indent="-457200" algn="l">
              <a:buFont typeface="Wingdings" panose="05000000000000000000" pitchFamily="2" charset="2"/>
              <a:buChar char="q"/>
            </a:pPr>
            <a:endParaRPr lang="en-IN" sz="3000" b="1" i="1" spc="300" dirty="0">
              <a:solidFill>
                <a:srgbClr val="002060"/>
              </a:solidFill>
              <a:latin typeface="Cambria Math" panose="02040503050406030204" pitchFamily="18" charset="0"/>
            </a:endParaRPr>
          </a:p>
          <a:p>
            <a:pPr marL="457200" indent="-457200">
              <a:buFont typeface="Wingdings" panose="05000000000000000000" pitchFamily="2" charset="2"/>
              <a:buChar char="q"/>
            </a:pPr>
            <a:r>
              <a:rPr lang="en-IN" sz="3000" b="1" i="1" spc="300" dirty="0">
                <a:solidFill>
                  <a:srgbClr val="002060"/>
                </a:solidFill>
                <a:latin typeface="Cambria Math" panose="02040503050406030204" pitchFamily="18" charset="0"/>
              </a:rPr>
              <a:t>Same kind repel while opposite kind attract</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Central Force</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Long Range Force</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Inverse square law</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Conservative Force</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Superposition Principle</a:t>
            </a:r>
          </a:p>
          <a:p>
            <a:pPr marL="457200" indent="-457200" algn="l">
              <a:buFont typeface="Arial" panose="020B0604020202020204" pitchFamily="34" charset="0"/>
              <a:buChar char="•"/>
            </a:pPr>
            <a:endParaRPr lang="en-IN" sz="3000" b="1" i="1" spc="300" dirty="0">
              <a:solidFill>
                <a:srgbClr val="002060"/>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8FBC605B-CF8C-4568-96D3-1510E8E77626}"/>
                  </a:ext>
                </a:extLst>
              </p:cNvPr>
              <p:cNvSpPr/>
              <p:nvPr/>
            </p:nvSpPr>
            <p:spPr>
              <a:xfrm>
                <a:off x="5473558" y="1263612"/>
                <a:ext cx="2482090" cy="8489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400" b="0" i="1" smtClean="0">
                          <a:solidFill>
                            <a:srgbClr val="002060"/>
                          </a:solidFill>
                          <a:latin typeface="Cambria Math" panose="02040503050406030204" pitchFamily="18" charset="0"/>
                        </a:rPr>
                        <m:t>𝐹</m:t>
                      </m:r>
                      <m:r>
                        <a:rPr lang="en-IN" sz="2400" b="0" i="1" smtClean="0">
                          <a:solidFill>
                            <a:srgbClr val="002060"/>
                          </a:solidFill>
                          <a:latin typeface="Cambria Math" panose="02040503050406030204" pitchFamily="18" charset="0"/>
                        </a:rPr>
                        <m:t>=</m:t>
                      </m:r>
                      <m:f>
                        <m:fPr>
                          <m:ctrlPr>
                            <a:rPr lang="en-IN" sz="2400" b="0" i="1" smtClean="0">
                              <a:solidFill>
                                <a:srgbClr val="002060"/>
                              </a:solidFill>
                              <a:latin typeface="Cambria Math" panose="02040503050406030204" pitchFamily="18" charset="0"/>
                            </a:rPr>
                          </m:ctrlPr>
                        </m:fPr>
                        <m:num>
                          <m:r>
                            <a:rPr lang="en-IN" sz="2400" b="0" i="1" smtClean="0">
                              <a:solidFill>
                                <a:srgbClr val="002060"/>
                              </a:solidFill>
                              <a:latin typeface="Cambria Math" panose="02040503050406030204" pitchFamily="18" charset="0"/>
                            </a:rPr>
                            <m:t>1</m:t>
                          </m:r>
                        </m:num>
                        <m:den>
                          <m:r>
                            <a:rPr lang="en-IN" sz="2400" b="0" i="1" smtClean="0">
                              <a:solidFill>
                                <a:srgbClr val="002060"/>
                              </a:solidFill>
                              <a:latin typeface="Cambria Math" panose="02040503050406030204" pitchFamily="18" charset="0"/>
                            </a:rPr>
                            <m:t>4 </m:t>
                          </m:r>
                          <m:r>
                            <a:rPr lang="en-IN" sz="2400" b="0" i="1" smtClean="0">
                              <a:solidFill>
                                <a:srgbClr val="002060"/>
                              </a:solidFill>
                              <a:latin typeface="Cambria Math" panose="02040503050406030204" pitchFamily="18" charset="0"/>
                            </a:rPr>
                            <m:t>𝜋</m:t>
                          </m:r>
                          <m:r>
                            <a:rPr lang="en-IN" sz="2400" b="0" i="1" smtClean="0">
                              <a:solidFill>
                                <a:srgbClr val="002060"/>
                              </a:solidFill>
                              <a:latin typeface="Cambria Math" panose="02040503050406030204" pitchFamily="18" charset="0"/>
                            </a:rPr>
                            <m:t> </m:t>
                          </m:r>
                          <m:sSub>
                            <m:sSubPr>
                              <m:ctrlPr>
                                <a:rPr lang="en-IN" sz="2400" b="0" i="1" smtClean="0">
                                  <a:solidFill>
                                    <a:srgbClr val="002060"/>
                                  </a:solidFill>
                                  <a:latin typeface="Cambria Math" panose="02040503050406030204" pitchFamily="18" charset="0"/>
                                </a:rPr>
                              </m:ctrlPr>
                            </m:sSubPr>
                            <m:e>
                              <m:r>
                                <a:rPr lang="en-IN" sz="2400" b="0" i="1" smtClean="0">
                                  <a:solidFill>
                                    <a:srgbClr val="002060"/>
                                  </a:solidFill>
                                  <a:latin typeface="Cambria Math" panose="02040503050406030204" pitchFamily="18" charset="0"/>
                                </a:rPr>
                                <m:t>𝜖</m:t>
                              </m:r>
                            </m:e>
                            <m:sub>
                              <m:r>
                                <a:rPr lang="en-IN" sz="2400" b="0" i="1" smtClean="0">
                                  <a:solidFill>
                                    <a:srgbClr val="002060"/>
                                  </a:solidFill>
                                  <a:latin typeface="Cambria Math" panose="02040503050406030204" pitchFamily="18" charset="0"/>
                                </a:rPr>
                                <m:t>0</m:t>
                              </m:r>
                            </m:sub>
                          </m:sSub>
                          <m:r>
                            <a:rPr lang="en-IN" sz="2400" b="0" i="1" smtClean="0">
                              <a:solidFill>
                                <a:srgbClr val="002060"/>
                              </a:solidFill>
                              <a:latin typeface="Cambria Math" panose="02040503050406030204" pitchFamily="18" charset="0"/>
                            </a:rPr>
                            <m:t>   </m:t>
                          </m:r>
                        </m:den>
                      </m:f>
                      <m:f>
                        <m:fPr>
                          <m:ctrlPr>
                            <a:rPr lang="en-IN" sz="2400" i="1">
                              <a:solidFill>
                                <a:srgbClr val="002060"/>
                              </a:solidFill>
                              <a:latin typeface="Cambria Math" panose="02040503050406030204" pitchFamily="18" charset="0"/>
                            </a:rPr>
                          </m:ctrlPr>
                        </m:fPr>
                        <m:num>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a:solidFill>
                                    <a:srgbClr val="002060"/>
                                  </a:solidFill>
                                  <a:latin typeface="Cambria Math" panose="02040503050406030204" pitchFamily="18" charset="0"/>
                                </a:rPr>
                                <m:t>1</m:t>
                              </m:r>
                            </m:sub>
                          </m:sSub>
                          <m:sSub>
                            <m:sSubPr>
                              <m:ctrlPr>
                                <a:rPr lang="en-IN" sz="2400" i="1">
                                  <a:solidFill>
                                    <a:srgbClr val="002060"/>
                                  </a:solidFill>
                                  <a:latin typeface="Cambria Math" panose="02040503050406030204" pitchFamily="18" charset="0"/>
                                </a:rPr>
                              </m:ctrlPr>
                            </m:sSubPr>
                            <m:e>
                              <m:r>
                                <a:rPr lang="en-IN" sz="2400" b="0" i="1">
                                  <a:solidFill>
                                    <a:srgbClr val="002060"/>
                                  </a:solidFill>
                                  <a:latin typeface="Cambria Math" panose="02040503050406030204" pitchFamily="18" charset="0"/>
                                </a:rPr>
                                <m:t>𝑞</m:t>
                              </m:r>
                            </m:e>
                            <m:sub>
                              <m:r>
                                <a:rPr lang="en-IN" sz="2400" b="0">
                                  <a:solidFill>
                                    <a:srgbClr val="002060"/>
                                  </a:solidFill>
                                  <a:latin typeface="Cambria Math" panose="02040503050406030204" pitchFamily="18" charset="0"/>
                                </a:rPr>
                                <m:t>2</m:t>
                              </m:r>
                            </m:sub>
                          </m:sSub>
                        </m:num>
                        <m:den>
                          <m:sSup>
                            <m:sSupPr>
                              <m:ctrlPr>
                                <a:rPr lang="en-IN" sz="2400" i="1">
                                  <a:solidFill>
                                    <a:srgbClr val="002060"/>
                                  </a:solidFill>
                                  <a:latin typeface="Cambria Math" panose="02040503050406030204" pitchFamily="18" charset="0"/>
                                </a:rPr>
                              </m:ctrlPr>
                            </m:sSupPr>
                            <m:e>
                              <m:r>
                                <a:rPr lang="en-IN" sz="2400" b="0" i="1">
                                  <a:solidFill>
                                    <a:srgbClr val="002060"/>
                                  </a:solidFill>
                                  <a:latin typeface="Cambria Math" panose="02040503050406030204" pitchFamily="18" charset="0"/>
                                </a:rPr>
                                <m:t>𝑟</m:t>
                              </m:r>
                            </m:e>
                            <m:sup>
                              <m:r>
                                <a:rPr lang="en-IN" sz="2400" b="0" i="1">
                                  <a:solidFill>
                                    <a:srgbClr val="002060"/>
                                  </a:solidFill>
                                  <a:latin typeface="Cambria Math" panose="02040503050406030204" pitchFamily="18" charset="0"/>
                                </a:rPr>
                                <m:t>2</m:t>
                              </m:r>
                            </m:sup>
                          </m:sSup>
                        </m:den>
                      </m:f>
                    </m:oMath>
                  </m:oMathPara>
                </a14:m>
                <a:endParaRPr lang="en-IN" sz="2400">
                  <a:solidFill>
                    <a:srgbClr val="002060"/>
                  </a:solidFill>
                </a:endParaRPr>
              </a:p>
            </p:txBody>
          </p:sp>
        </mc:Choice>
        <mc:Fallback xmlns="">
          <p:sp>
            <p:nvSpPr>
              <p:cNvPr id="23" name="Rectangle 22">
                <a:extLst>
                  <a:ext uri="{FF2B5EF4-FFF2-40B4-BE49-F238E27FC236}">
                    <a16:creationId xmlns:a16="http://schemas.microsoft.com/office/drawing/2014/main" id="{8FBC605B-CF8C-4568-96D3-1510E8E77626}"/>
                  </a:ext>
                </a:extLst>
              </p:cNvPr>
              <p:cNvSpPr>
                <a:spLocks noRot="1" noChangeAspect="1" noMove="1" noResize="1" noEditPoints="1" noAdjustHandles="1" noChangeArrowheads="1" noChangeShapeType="1" noTextEdit="1"/>
              </p:cNvSpPr>
              <p:nvPr/>
            </p:nvSpPr>
            <p:spPr>
              <a:xfrm>
                <a:off x="5473558" y="1263612"/>
                <a:ext cx="2482090" cy="848950"/>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96145067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wipe(left)">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left)">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23"/>
                                        </p:tgtEl>
                                      </p:cBhvr>
                                    </p:animEffect>
                                    <p:set>
                                      <p:cBhvr>
                                        <p:cTn id="32" dur="1" fill="hold">
                                          <p:stCondLst>
                                            <p:cond delay="499"/>
                                          </p:stCondLst>
                                        </p:cTn>
                                        <p:tgtEl>
                                          <p:spTgt spid="2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wipe(left)">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wipe(left)">
                                      <p:cBhvr>
                                        <p:cTn id="4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3" grpId="0"/>
      <p:bldP spid="2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6D64E926-095E-41EA-94FF-2A30661F4EC3}"/>
              </a:ext>
            </a:extLst>
          </p:cNvPr>
          <p:cNvSpPr/>
          <p:nvPr/>
        </p:nvSpPr>
        <p:spPr>
          <a:xfrm>
            <a:off x="3306037" y="2942773"/>
            <a:ext cx="455840" cy="455380"/>
          </a:xfrm>
          <a:prstGeom prst="ellipse">
            <a:avLst/>
          </a:prstGeom>
          <a:solidFill>
            <a:srgbClr val="FF0000"/>
          </a:solidFill>
          <a:ln>
            <a:solidFill>
              <a:schemeClr val="accent1">
                <a:shade val="50000"/>
                <a:alpha val="68000"/>
              </a:schemeClr>
            </a:solidFill>
          </a:ln>
          <a:scene3d>
            <a:camera prst="orthographicFront"/>
            <a:lightRig rig="threePt" dir="t"/>
          </a:scene3d>
          <a:sp3d>
            <a:bevelT w="254000" h="254000"/>
            <a:bevelB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200" b="1">
              <a:solidFill>
                <a:srgbClr val="002060"/>
              </a:solidFill>
            </a:endParaRPr>
          </a:p>
          <a:p>
            <a:pPr algn="ctr"/>
            <a:endParaRPr lang="en-IN" sz="3200" b="1">
              <a:solidFill>
                <a:srgbClr val="002060"/>
              </a:solidFill>
            </a:endParaRPr>
          </a:p>
          <a:p>
            <a:pPr algn="ctr"/>
            <a:endParaRPr lang="en-IN" sz="3200" b="1">
              <a:solidFill>
                <a:srgbClr val="002060"/>
              </a:solidFill>
            </a:endParaRPr>
          </a:p>
          <a:p>
            <a:pPr algn="ctr"/>
            <a:r>
              <a:rPr lang="en-IN" sz="3200" b="1">
                <a:solidFill>
                  <a:srgbClr val="002060"/>
                </a:solidFill>
              </a:rPr>
              <a:t>Q</a:t>
            </a:r>
          </a:p>
          <a:p>
            <a:pPr algn="ctr"/>
            <a:endParaRPr lang="en-IN" sz="3200" b="1">
              <a:solidFill>
                <a:srgbClr val="002060"/>
              </a:solidFill>
            </a:endParaRPr>
          </a:p>
        </p:txBody>
      </p:sp>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63698752-BE83-48AB-869B-EE13FD8EFFE2}"/>
                  </a:ext>
                </a:extLst>
              </p:cNvPr>
              <p:cNvSpPr/>
              <p:nvPr/>
            </p:nvSpPr>
            <p:spPr>
              <a:xfrm>
                <a:off x="1112693" y="2936178"/>
                <a:ext cx="530798" cy="530263"/>
              </a:xfrm>
              <a:prstGeom prst="ellipse">
                <a:avLst/>
              </a:prstGeom>
              <a:solidFill>
                <a:srgbClr val="FF0000"/>
              </a:solidFill>
              <a:ln>
                <a:solidFill>
                  <a:schemeClr val="accent1">
                    <a:shade val="50000"/>
                    <a:alpha val="68000"/>
                  </a:schemeClr>
                </a:solidFill>
              </a:ln>
              <a:scene3d>
                <a:camera prst="orthographicFront"/>
                <a:lightRig rig="threePt" dir="t"/>
              </a:scene3d>
              <a:sp3d>
                <a:bevelT w="254000" h="254000"/>
                <a:bevelB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200" b="1">
                  <a:solidFill>
                    <a:srgbClr val="002060"/>
                  </a:solidFill>
                </a:endParaRPr>
              </a:p>
              <a:p>
                <a:pPr algn="ctr"/>
                <a:endParaRPr lang="en-IN" sz="3200" b="1">
                  <a:solidFill>
                    <a:srgbClr val="002060"/>
                  </a:solidFill>
                </a:endParaRPr>
              </a:p>
              <a:p>
                <a:pPr algn="ctr"/>
                <a:endParaRPr lang="en-IN" sz="3200" b="1">
                  <a:solidFill>
                    <a:srgbClr val="002060"/>
                  </a:solidFill>
                </a:endParaRPr>
              </a:p>
              <a:p>
                <a:pPr algn="ctr"/>
                <a14:m>
                  <m:oMathPara xmlns:m="http://schemas.openxmlformats.org/officeDocument/2006/math">
                    <m:oMathParaPr>
                      <m:jc m:val="centerGroup"/>
                    </m:oMathParaPr>
                    <m:oMath xmlns:m="http://schemas.openxmlformats.org/officeDocument/2006/math">
                      <m:sSub>
                        <m:sSubPr>
                          <m:ctrlPr>
                            <a:rPr lang="en-IN" sz="3200" b="1" i="1" smtClean="0">
                              <a:solidFill>
                                <a:srgbClr val="002060"/>
                              </a:solidFill>
                              <a:latin typeface="Cambria Math" panose="02040503050406030204" pitchFamily="18" charset="0"/>
                            </a:rPr>
                          </m:ctrlPr>
                        </m:sSubPr>
                        <m:e>
                          <m:r>
                            <a:rPr lang="en-IN" sz="3200" b="1" i="1" smtClean="0">
                              <a:solidFill>
                                <a:srgbClr val="002060"/>
                              </a:solidFill>
                              <a:latin typeface="Cambria Math" panose="02040503050406030204" pitchFamily="18" charset="0"/>
                            </a:rPr>
                            <m:t>𝒒</m:t>
                          </m:r>
                        </m:e>
                        <m:sub>
                          <m:r>
                            <a:rPr lang="en-IN" sz="3200" b="1" i="1" smtClean="0">
                              <a:solidFill>
                                <a:srgbClr val="002060"/>
                              </a:solidFill>
                              <a:latin typeface="Cambria Math" panose="02040503050406030204" pitchFamily="18" charset="0"/>
                            </a:rPr>
                            <m:t>𝟏</m:t>
                          </m:r>
                        </m:sub>
                      </m:sSub>
                    </m:oMath>
                  </m:oMathPara>
                </a14:m>
                <a:endParaRPr lang="en-IN" sz="3200" b="1">
                  <a:solidFill>
                    <a:srgbClr val="002060"/>
                  </a:solidFill>
                </a:endParaRPr>
              </a:p>
              <a:p>
                <a:pPr algn="ctr"/>
                <a:endParaRPr lang="en-IN" sz="3200" b="1">
                  <a:solidFill>
                    <a:srgbClr val="002060"/>
                  </a:solidFill>
                </a:endParaRPr>
              </a:p>
            </p:txBody>
          </p:sp>
        </mc:Choice>
        <mc:Fallback xmlns="">
          <p:sp>
            <p:nvSpPr>
              <p:cNvPr id="6" name="Oval 5">
                <a:extLst>
                  <a:ext uri="{FF2B5EF4-FFF2-40B4-BE49-F238E27FC236}">
                    <a16:creationId xmlns:a16="http://schemas.microsoft.com/office/drawing/2014/main" id="{63698752-BE83-48AB-869B-EE13FD8EFFE2}"/>
                  </a:ext>
                </a:extLst>
              </p:cNvPr>
              <p:cNvSpPr>
                <a:spLocks noRot="1" noChangeAspect="1" noMove="1" noResize="1" noEditPoints="1" noAdjustHandles="1" noChangeArrowheads="1" noChangeShapeType="1" noTextEdit="1"/>
              </p:cNvSpPr>
              <p:nvPr/>
            </p:nvSpPr>
            <p:spPr>
              <a:xfrm>
                <a:off x="1112693" y="2936178"/>
                <a:ext cx="530798" cy="530263"/>
              </a:xfrm>
              <a:prstGeom prst="ellipse">
                <a:avLst/>
              </a:prstGeom>
              <a:blipFill>
                <a:blip r:embed="rId2"/>
                <a:stretch>
                  <a:fillRect r="-5319" b="-75532"/>
                </a:stretch>
              </a:blipFill>
              <a:ln>
                <a:solidFill>
                  <a:schemeClr val="accent1">
                    <a:shade val="50000"/>
                    <a:alpha val="68000"/>
                  </a:schemeClr>
                </a:solid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B9124C54-982A-4451-997D-450A53530B90}"/>
                  </a:ext>
                </a:extLst>
              </p:cNvPr>
              <p:cNvSpPr/>
              <p:nvPr/>
            </p:nvSpPr>
            <p:spPr>
              <a:xfrm>
                <a:off x="6150146" y="2662564"/>
                <a:ext cx="804689" cy="803877"/>
              </a:xfrm>
              <a:prstGeom prst="ellipse">
                <a:avLst/>
              </a:prstGeom>
              <a:solidFill>
                <a:srgbClr val="0070C0"/>
              </a:solidFill>
              <a:ln>
                <a:solidFill>
                  <a:schemeClr val="accent1">
                    <a:shade val="50000"/>
                    <a:alpha val="68000"/>
                  </a:schemeClr>
                </a:solidFill>
              </a:ln>
              <a:scene3d>
                <a:camera prst="orthographicFront"/>
                <a:lightRig rig="threePt" dir="t"/>
              </a:scene3d>
              <a:sp3d>
                <a:bevelT w="444500" h="444500"/>
                <a:bevelB w="444500" h="444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200" b="1">
                  <a:solidFill>
                    <a:srgbClr val="002060"/>
                  </a:solidFill>
                </a:endParaRPr>
              </a:p>
              <a:p>
                <a:pPr algn="ctr"/>
                <a:endParaRPr lang="en-IN" sz="3200" b="1">
                  <a:solidFill>
                    <a:srgbClr val="002060"/>
                  </a:solidFill>
                </a:endParaRPr>
              </a:p>
              <a:p>
                <a:pPr algn="ctr"/>
                <a:endParaRPr lang="en-IN" sz="3200" b="1">
                  <a:solidFill>
                    <a:srgbClr val="002060"/>
                  </a:solidFill>
                </a:endParaRPr>
              </a:p>
              <a:p>
                <a:pPr algn="ctr"/>
                <a:endParaRPr lang="en-IN" sz="3200" b="1">
                  <a:solidFill>
                    <a:srgbClr val="002060"/>
                  </a:solidFill>
                </a:endParaRPr>
              </a:p>
              <a:p>
                <a:pPr algn="ctr"/>
                <a14:m>
                  <m:oMathPara xmlns:m="http://schemas.openxmlformats.org/officeDocument/2006/math">
                    <m:oMathParaPr>
                      <m:jc m:val="centerGroup"/>
                    </m:oMathParaPr>
                    <m:oMath xmlns:m="http://schemas.openxmlformats.org/officeDocument/2006/math">
                      <m:sSub>
                        <m:sSubPr>
                          <m:ctrlPr>
                            <a:rPr lang="en-IN" sz="3200" b="1" i="1" smtClean="0">
                              <a:solidFill>
                                <a:srgbClr val="002060"/>
                              </a:solidFill>
                              <a:latin typeface="Cambria Math" panose="02040503050406030204" pitchFamily="18" charset="0"/>
                            </a:rPr>
                          </m:ctrlPr>
                        </m:sSubPr>
                        <m:e>
                          <m:r>
                            <a:rPr lang="en-IN" sz="3200" b="1" i="1" smtClean="0">
                              <a:solidFill>
                                <a:srgbClr val="002060"/>
                              </a:solidFill>
                              <a:latin typeface="Cambria Math" panose="02040503050406030204" pitchFamily="18" charset="0"/>
                            </a:rPr>
                            <m:t>−</m:t>
                          </m:r>
                          <m:r>
                            <a:rPr lang="en-IN" sz="3200" b="1" i="1" smtClean="0">
                              <a:solidFill>
                                <a:srgbClr val="002060"/>
                              </a:solidFill>
                              <a:latin typeface="Cambria Math" panose="02040503050406030204" pitchFamily="18" charset="0"/>
                            </a:rPr>
                            <m:t>𝒒</m:t>
                          </m:r>
                        </m:e>
                        <m:sub>
                          <m:r>
                            <a:rPr lang="en-IN" sz="3200" b="1" i="1" smtClean="0">
                              <a:solidFill>
                                <a:srgbClr val="002060"/>
                              </a:solidFill>
                              <a:latin typeface="Cambria Math" panose="02040503050406030204" pitchFamily="18" charset="0"/>
                            </a:rPr>
                            <m:t>𝟐</m:t>
                          </m:r>
                        </m:sub>
                      </m:sSub>
                    </m:oMath>
                  </m:oMathPara>
                </a14:m>
                <a:endParaRPr lang="en-IN" sz="3200" b="1">
                  <a:solidFill>
                    <a:srgbClr val="002060"/>
                  </a:solidFill>
                </a:endParaRPr>
              </a:p>
              <a:p>
                <a:pPr algn="ctr"/>
                <a:endParaRPr lang="en-IN" sz="3200" b="1">
                  <a:solidFill>
                    <a:srgbClr val="002060"/>
                  </a:solidFill>
                </a:endParaRPr>
              </a:p>
            </p:txBody>
          </p:sp>
        </mc:Choice>
        <mc:Fallback xmlns="">
          <p:sp>
            <p:nvSpPr>
              <p:cNvPr id="7" name="Oval 6">
                <a:extLst>
                  <a:ext uri="{FF2B5EF4-FFF2-40B4-BE49-F238E27FC236}">
                    <a16:creationId xmlns:a16="http://schemas.microsoft.com/office/drawing/2014/main" id="{B9124C54-982A-4451-997D-450A53530B90}"/>
                  </a:ext>
                </a:extLst>
              </p:cNvPr>
              <p:cNvSpPr>
                <a:spLocks noRot="1" noChangeAspect="1" noMove="1" noResize="1" noEditPoints="1" noAdjustHandles="1" noChangeArrowheads="1" noChangeShapeType="1" noTextEdit="1"/>
              </p:cNvSpPr>
              <p:nvPr/>
            </p:nvSpPr>
            <p:spPr>
              <a:xfrm>
                <a:off x="6150146" y="2662564"/>
                <a:ext cx="804689" cy="803877"/>
              </a:xfrm>
              <a:prstGeom prst="ellipse">
                <a:avLst/>
              </a:prstGeom>
              <a:blipFill>
                <a:blip r:embed="rId3"/>
                <a:stretch>
                  <a:fillRect r="-11511" b="-63309"/>
                </a:stretch>
              </a:blipFill>
              <a:ln>
                <a:solidFill>
                  <a:schemeClr val="accent1">
                    <a:shade val="50000"/>
                    <a:alpha val="68000"/>
                  </a:schemeClr>
                </a:solidFill>
              </a:ln>
            </p:spPr>
            <p:txBody>
              <a:bodyPr/>
              <a:lstStyle/>
              <a:p>
                <a:r>
                  <a:rPr lang="en-IN">
                    <a:noFill/>
                  </a:rPr>
                  <a:t> </a:t>
                </a:r>
              </a:p>
            </p:txBody>
          </p:sp>
        </mc:Fallback>
      </mc:AlternateContent>
      <p:grpSp>
        <p:nvGrpSpPr>
          <p:cNvPr id="11" name="Group 10">
            <a:extLst>
              <a:ext uri="{FF2B5EF4-FFF2-40B4-BE49-F238E27FC236}">
                <a16:creationId xmlns:a16="http://schemas.microsoft.com/office/drawing/2014/main" id="{BC271540-C71B-4946-996B-A5DC0239898C}"/>
              </a:ext>
            </a:extLst>
          </p:cNvPr>
          <p:cNvGrpSpPr/>
          <p:nvPr/>
        </p:nvGrpSpPr>
        <p:grpSpPr>
          <a:xfrm>
            <a:off x="1736625" y="2248800"/>
            <a:ext cx="1598955" cy="921663"/>
            <a:chOff x="3595623" y="1922128"/>
            <a:chExt cx="2133600" cy="723105"/>
          </a:xfrm>
        </p:grpSpPr>
        <p:cxnSp>
          <p:nvCxnSpPr>
            <p:cNvPr id="9" name="Straight Arrow Connector 8">
              <a:extLst>
                <a:ext uri="{FF2B5EF4-FFF2-40B4-BE49-F238E27FC236}">
                  <a16:creationId xmlns:a16="http://schemas.microsoft.com/office/drawing/2014/main" id="{B6B1541E-A570-4156-8E63-6A44A4A18E3A}"/>
                </a:ext>
              </a:extLst>
            </p:cNvPr>
            <p:cNvCxnSpPr/>
            <p:nvPr/>
          </p:nvCxnSpPr>
          <p:spPr>
            <a:xfrm>
              <a:off x="3595623" y="2645233"/>
              <a:ext cx="2133600" cy="0"/>
            </a:xfrm>
            <a:prstGeom prst="straightConnector1">
              <a:avLst/>
            </a:prstGeom>
            <a:ln w="57150">
              <a:solidFill>
                <a:schemeClr val="accent1">
                  <a:shade val="50000"/>
                </a:schemeClr>
              </a:solidFill>
              <a:tailEnd type="triangle"/>
            </a:ln>
            <a:scene3d>
              <a:camera prst="orthographicFront"/>
              <a:lightRig rig="threePt" dir="t"/>
            </a:scene3d>
            <a:sp3d>
              <a:bevelT/>
              <a:bevelB w="50800" h="95250"/>
            </a:sp3d>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25FDF9A-47EE-4277-B105-C71F491AE7B7}"/>
                    </a:ext>
                  </a:extLst>
                </p:cNvPr>
                <p:cNvSpPr txBox="1"/>
                <p:nvPr/>
              </p:nvSpPr>
              <p:spPr>
                <a:xfrm>
                  <a:off x="4146311" y="1922128"/>
                  <a:ext cx="1296150" cy="4772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3000" b="1" i="1" spc="300" smtClean="0">
                                <a:solidFill>
                                  <a:srgbClr val="002060"/>
                                </a:solidFill>
                                <a:latin typeface="Cambria Math" panose="02040503050406030204" pitchFamily="18" charset="0"/>
                              </a:rPr>
                            </m:ctrlPr>
                          </m:sSubPr>
                          <m:e>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𝟏</m:t>
                                </m:r>
                              </m:sub>
                            </m:sSub>
                          </m:e>
                          <m:sub/>
                        </m:sSub>
                      </m:oMath>
                    </m:oMathPara>
                  </a14:m>
                  <a:endParaRPr lang="en-IN" sz="3000" b="1" i="1" spc="300">
                    <a:solidFill>
                      <a:srgbClr val="002060"/>
                    </a:solidFill>
                    <a:latin typeface="Cambria Math" panose="02040503050406030204" pitchFamily="18" charset="0"/>
                  </a:endParaRPr>
                </a:p>
              </p:txBody>
            </p:sp>
          </mc:Choice>
          <mc:Fallback xmlns="">
            <p:sp>
              <p:nvSpPr>
                <p:cNvPr id="10" name="TextBox 9">
                  <a:extLst>
                    <a:ext uri="{FF2B5EF4-FFF2-40B4-BE49-F238E27FC236}">
                      <a16:creationId xmlns:a16="http://schemas.microsoft.com/office/drawing/2014/main" id="{825FDF9A-47EE-4277-B105-C71F491AE7B7}"/>
                    </a:ext>
                  </a:extLst>
                </p:cNvPr>
                <p:cNvSpPr txBox="1">
                  <a:spLocks noRot="1" noChangeAspect="1" noMove="1" noResize="1" noEditPoints="1" noAdjustHandles="1" noChangeArrowheads="1" noChangeShapeType="1" noTextEdit="1"/>
                </p:cNvSpPr>
                <p:nvPr/>
              </p:nvSpPr>
              <p:spPr>
                <a:xfrm>
                  <a:off x="4146311" y="1922128"/>
                  <a:ext cx="1296150" cy="477257"/>
                </a:xfrm>
                <a:prstGeom prst="rect">
                  <a:avLst/>
                </a:prstGeom>
                <a:blipFill>
                  <a:blip r:embed="rId4"/>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98353E0E-27AD-4CEA-AA58-2FE1F9F087DD}"/>
                  </a:ext>
                </a:extLst>
              </p:cNvPr>
              <p:cNvSpPr/>
              <p:nvPr/>
            </p:nvSpPr>
            <p:spPr>
              <a:xfrm>
                <a:off x="429179" y="4656208"/>
                <a:ext cx="4213848" cy="921663"/>
              </a:xfrm>
              <a:prstGeom prst="rect">
                <a:avLst/>
              </a:prstGeom>
            </p:spPr>
            <p:txBody>
              <a:bodyPr wrap="square">
                <a:spAutoFit/>
              </a:bodyPr>
              <a:lstStyle/>
              <a:p>
                <a14:m>
                  <m:oMath xmlns:m="http://schemas.openxmlformats.org/officeDocument/2006/math">
                    <m:sSub>
                      <m:sSubPr>
                        <m:ctrlPr>
                          <a:rPr lang="en-IN" sz="3200" b="1" i="1" spc="300" smtClean="0">
                            <a:solidFill>
                              <a:srgbClr val="002060"/>
                            </a:solidFill>
                            <a:latin typeface="Cambria Math" panose="02040503050406030204" pitchFamily="18" charset="0"/>
                          </a:rPr>
                        </m:ctrlPr>
                      </m:sSubPr>
                      <m:e>
                        <m:acc>
                          <m:accPr>
                            <m:chr m:val="⃗"/>
                            <m:ctrlPr>
                              <a:rPr lang="en-IN" sz="3200" b="1" i="1" spc="300" smtClean="0">
                                <a:solidFill>
                                  <a:srgbClr val="002060"/>
                                </a:solidFill>
                                <a:latin typeface="Cambria Math" panose="02040503050406030204" pitchFamily="18" charset="0"/>
                              </a:rPr>
                            </m:ctrlPr>
                          </m:accPr>
                          <m:e>
                            <m:r>
                              <a:rPr lang="en-IN" sz="3200" b="1" i="1" spc="300" smtClean="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𝟏𝟐</m:t>
                        </m:r>
                        <m:r>
                          <a:rPr lang="en-IN" sz="3200" b="1" i="1" spc="300" smtClean="0">
                            <a:solidFill>
                              <a:srgbClr val="002060"/>
                            </a:solidFill>
                            <a:latin typeface="Cambria Math" panose="02040503050406030204" pitchFamily="18" charset="0"/>
                          </a:rPr>
                          <m:t> </m:t>
                        </m:r>
                      </m:sub>
                    </m:sSub>
                    <m:r>
                      <a:rPr lang="en-IN" sz="3200" i="1" dirty="0" smtClean="0">
                        <a:solidFill>
                          <a:srgbClr val="002060"/>
                        </a:solidFill>
                        <a:latin typeface="Cambria Math" panose="02040503050406030204" pitchFamily="18" charset="0"/>
                      </a:rPr>
                      <m:t>=</m:t>
                    </m:r>
                  </m:oMath>
                </a14:m>
                <a:r>
                  <a:rPr lang="en-IN" sz="3200" b="1" spc="30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𝟏</m:t>
                        </m:r>
                        <m:r>
                          <a:rPr lang="en-IN" sz="3200" b="1" i="1" spc="300">
                            <a:solidFill>
                              <a:srgbClr val="002060"/>
                            </a:solidFill>
                            <a:latin typeface="Cambria Math" panose="02040503050406030204" pitchFamily="18" charset="0"/>
                          </a:rPr>
                          <m:t> </m:t>
                        </m:r>
                      </m:sub>
                    </m:sSub>
                  </m:oMath>
                </a14:m>
                <a:r>
                  <a:rPr lang="en-IN" sz="3200">
                    <a:solidFill>
                      <a:srgbClr val="002060"/>
                    </a:solidFill>
                  </a:rPr>
                  <a:t>+</a:t>
                </a:r>
                <a:r>
                  <a:rPr lang="en-IN" sz="3200" b="1" spc="30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𝟐</m:t>
                        </m:r>
                        <m:r>
                          <a:rPr lang="en-IN" sz="3200" b="1" i="1" spc="300">
                            <a:solidFill>
                              <a:srgbClr val="002060"/>
                            </a:solidFill>
                            <a:latin typeface="Cambria Math" panose="02040503050406030204" pitchFamily="18" charset="0"/>
                          </a:rPr>
                          <m:t> </m:t>
                        </m:r>
                      </m:sub>
                    </m:sSub>
                  </m:oMath>
                </a14:m>
                <a:endParaRPr lang="en-IN" sz="3200">
                  <a:solidFill>
                    <a:srgbClr val="002060"/>
                  </a:solidFill>
                </a:endParaRPr>
              </a:p>
              <a:p>
                <a:endParaRPr lang="en-IN">
                  <a:solidFill>
                    <a:srgbClr val="002060"/>
                  </a:solidFill>
                </a:endParaRPr>
              </a:p>
            </p:txBody>
          </p:sp>
        </mc:Choice>
        <mc:Fallback xmlns="">
          <p:sp>
            <p:nvSpPr>
              <p:cNvPr id="18" name="Rectangle 17">
                <a:extLst>
                  <a:ext uri="{FF2B5EF4-FFF2-40B4-BE49-F238E27FC236}">
                    <a16:creationId xmlns:a16="http://schemas.microsoft.com/office/drawing/2014/main" id="{98353E0E-27AD-4CEA-AA58-2FE1F9F087DD}"/>
                  </a:ext>
                </a:extLst>
              </p:cNvPr>
              <p:cNvSpPr>
                <a:spLocks noRot="1" noChangeAspect="1" noMove="1" noResize="1" noEditPoints="1" noAdjustHandles="1" noChangeArrowheads="1" noChangeShapeType="1" noTextEdit="1"/>
              </p:cNvSpPr>
              <p:nvPr/>
            </p:nvSpPr>
            <p:spPr>
              <a:xfrm>
                <a:off x="429179" y="4656208"/>
                <a:ext cx="4213848" cy="921663"/>
              </a:xfrm>
              <a:prstGeom prst="rect">
                <a:avLst/>
              </a:prstGeom>
              <a:blipFill>
                <a:blip r:embed="rId5"/>
                <a:stretch>
                  <a:fillRect t="-1325"/>
                </a:stretch>
              </a:blipFill>
            </p:spPr>
            <p:txBody>
              <a:bodyPr/>
              <a:lstStyle/>
              <a:p>
                <a:r>
                  <a:rPr lang="en-IN">
                    <a:noFill/>
                  </a:rPr>
                  <a:t> </a:t>
                </a:r>
              </a:p>
            </p:txBody>
          </p:sp>
        </mc:Fallback>
      </mc:AlternateContent>
      <p:grpSp>
        <p:nvGrpSpPr>
          <p:cNvPr id="22" name="Group 21">
            <a:extLst>
              <a:ext uri="{FF2B5EF4-FFF2-40B4-BE49-F238E27FC236}">
                <a16:creationId xmlns:a16="http://schemas.microsoft.com/office/drawing/2014/main" id="{9693383B-7171-48E7-B2ED-6E8D4DEDE15F}"/>
              </a:ext>
            </a:extLst>
          </p:cNvPr>
          <p:cNvGrpSpPr/>
          <p:nvPr/>
        </p:nvGrpSpPr>
        <p:grpSpPr>
          <a:xfrm>
            <a:off x="3756988" y="2376749"/>
            <a:ext cx="1554165" cy="775343"/>
            <a:chOff x="3595623" y="1922128"/>
            <a:chExt cx="2133600" cy="723105"/>
          </a:xfrm>
        </p:grpSpPr>
        <p:cxnSp>
          <p:nvCxnSpPr>
            <p:cNvPr id="23" name="Straight Arrow Connector 22">
              <a:extLst>
                <a:ext uri="{FF2B5EF4-FFF2-40B4-BE49-F238E27FC236}">
                  <a16:creationId xmlns:a16="http://schemas.microsoft.com/office/drawing/2014/main" id="{034D8F8C-1764-453B-82E9-2C31399AA835}"/>
                </a:ext>
              </a:extLst>
            </p:cNvPr>
            <p:cNvCxnSpPr/>
            <p:nvPr/>
          </p:nvCxnSpPr>
          <p:spPr>
            <a:xfrm>
              <a:off x="3595623" y="2645233"/>
              <a:ext cx="2133600" cy="0"/>
            </a:xfrm>
            <a:prstGeom prst="straightConnector1">
              <a:avLst/>
            </a:prstGeom>
            <a:ln w="57150">
              <a:solidFill>
                <a:srgbClr val="0070C0"/>
              </a:solidFill>
              <a:tailEnd type="triangle"/>
            </a:ln>
            <a:scene3d>
              <a:camera prst="orthographicFront"/>
              <a:lightRig rig="threePt" dir="t"/>
            </a:scene3d>
            <a:sp3d>
              <a:bevelT/>
              <a:bevelB w="50800" h="95250"/>
            </a:sp3d>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8B38A25-DFF6-4664-BE78-05AD4EBFBC79}"/>
                    </a:ext>
                  </a:extLst>
                </p:cNvPr>
                <p:cNvSpPr txBox="1"/>
                <p:nvPr/>
              </p:nvSpPr>
              <p:spPr>
                <a:xfrm>
                  <a:off x="4146311" y="1922128"/>
                  <a:ext cx="1333504" cy="5673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3000" b="1" i="1" spc="300" smtClean="0">
                                <a:solidFill>
                                  <a:srgbClr val="002060"/>
                                </a:solidFill>
                                <a:latin typeface="Cambria Math" panose="02040503050406030204" pitchFamily="18" charset="0"/>
                              </a:rPr>
                            </m:ctrlPr>
                          </m:sSubPr>
                          <m:e>
                            <m:sSub>
                              <m:sSubPr>
                                <m:ctrlPr>
                                  <a:rPr lang="en-IN" sz="3200" b="1" i="1" spc="300">
                                    <a:solidFill>
                                      <a:srgbClr val="002060"/>
                                    </a:solidFill>
                                    <a:latin typeface="Cambria Math" panose="02040503050406030204" pitchFamily="18" charset="0"/>
                                  </a:rPr>
                                </m:ctrlPr>
                              </m:sSubPr>
                              <m:e>
                                <m:acc>
                                  <m:accPr>
                                    <m:chr m:val="⃗"/>
                                    <m:ctrlPr>
                                      <a:rPr lang="en-IN" sz="3200" b="1" i="1" spc="300" smtClean="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𝟐</m:t>
                                </m:r>
                              </m:sub>
                            </m:sSub>
                          </m:e>
                          <m:sub/>
                        </m:sSub>
                      </m:oMath>
                    </m:oMathPara>
                  </a14:m>
                  <a:endParaRPr lang="en-IN" sz="3000" b="1" i="1" spc="300">
                    <a:solidFill>
                      <a:srgbClr val="002060"/>
                    </a:solidFill>
                    <a:latin typeface="Cambria Math" panose="02040503050406030204" pitchFamily="18" charset="0"/>
                  </a:endParaRPr>
                </a:p>
              </p:txBody>
            </p:sp>
          </mc:Choice>
          <mc:Fallback xmlns="">
            <p:sp>
              <p:nvSpPr>
                <p:cNvPr id="24" name="TextBox 23">
                  <a:extLst>
                    <a:ext uri="{FF2B5EF4-FFF2-40B4-BE49-F238E27FC236}">
                      <a16:creationId xmlns:a16="http://schemas.microsoft.com/office/drawing/2014/main" id="{18B38A25-DFF6-4664-BE78-05AD4EBFBC79}"/>
                    </a:ext>
                  </a:extLst>
                </p:cNvPr>
                <p:cNvSpPr txBox="1">
                  <a:spLocks noRot="1" noChangeAspect="1" noMove="1" noResize="1" noEditPoints="1" noAdjustHandles="1" noChangeArrowheads="1" noChangeShapeType="1" noTextEdit="1"/>
                </p:cNvSpPr>
                <p:nvPr/>
              </p:nvSpPr>
              <p:spPr>
                <a:xfrm>
                  <a:off x="4146311" y="1922128"/>
                  <a:ext cx="1333504" cy="567324"/>
                </a:xfrm>
                <a:prstGeom prst="rect">
                  <a:avLst/>
                </a:prstGeom>
                <a:blipFill>
                  <a:blip r:embed="rId6"/>
                  <a:stretch>
                    <a:fillRect/>
                  </a:stretch>
                </a:blipFill>
              </p:spPr>
              <p:txBody>
                <a:bodyPr/>
                <a:lstStyle/>
                <a:p>
                  <a:r>
                    <a:rPr lang="en-US">
                      <a:noFill/>
                    </a:rPr>
                    <a:t> </a:t>
                  </a:r>
                </a:p>
              </p:txBody>
            </p:sp>
          </mc:Fallback>
        </mc:AlternateContent>
      </p:grpSp>
      <p:grpSp>
        <p:nvGrpSpPr>
          <p:cNvPr id="26" name="Group 25">
            <a:extLst>
              <a:ext uri="{FF2B5EF4-FFF2-40B4-BE49-F238E27FC236}">
                <a16:creationId xmlns:a16="http://schemas.microsoft.com/office/drawing/2014/main" id="{D73D3227-9A06-4042-984E-30C8010B6E30}"/>
              </a:ext>
            </a:extLst>
          </p:cNvPr>
          <p:cNvGrpSpPr/>
          <p:nvPr/>
        </p:nvGrpSpPr>
        <p:grpSpPr>
          <a:xfrm>
            <a:off x="3924291" y="3146077"/>
            <a:ext cx="1961401" cy="723105"/>
            <a:chOff x="3595623" y="1922128"/>
            <a:chExt cx="2133600" cy="723105"/>
          </a:xfrm>
        </p:grpSpPr>
        <p:cxnSp>
          <p:nvCxnSpPr>
            <p:cNvPr id="27" name="Straight Arrow Connector 26">
              <a:extLst>
                <a:ext uri="{FF2B5EF4-FFF2-40B4-BE49-F238E27FC236}">
                  <a16:creationId xmlns:a16="http://schemas.microsoft.com/office/drawing/2014/main" id="{13AAEF9B-7C45-42E7-88AA-CC74267C6ED1}"/>
                </a:ext>
              </a:extLst>
            </p:cNvPr>
            <p:cNvCxnSpPr/>
            <p:nvPr/>
          </p:nvCxnSpPr>
          <p:spPr>
            <a:xfrm>
              <a:off x="3595623" y="2645233"/>
              <a:ext cx="2133600" cy="0"/>
            </a:xfrm>
            <a:prstGeom prst="straightConnector1">
              <a:avLst/>
            </a:prstGeom>
            <a:ln w="57150">
              <a:gradFill flip="none" rotWithShape="1">
                <a:gsLst>
                  <a:gs pos="34000">
                    <a:srgbClr val="C00000"/>
                  </a:gs>
                  <a:gs pos="100000">
                    <a:srgbClr val="00B0F0"/>
                  </a:gs>
                </a:gsLst>
                <a:path path="rect">
                  <a:fillToRect l="100000" t="100000"/>
                </a:path>
                <a:tileRect r="-100000" b="-100000"/>
              </a:gradFill>
              <a:tailEnd type="triangle"/>
            </a:ln>
            <a:scene3d>
              <a:camera prst="orthographicFront"/>
              <a:lightRig rig="threePt" dir="t"/>
            </a:scene3d>
            <a:sp3d>
              <a:bevelT/>
              <a:bevelB w="50800" h="95250"/>
            </a:sp3d>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D1E2CC4-A437-4818-BA71-37E544210C88}"/>
                    </a:ext>
                  </a:extLst>
                </p:cNvPr>
                <p:cNvSpPr txBox="1"/>
                <p:nvPr/>
              </p:nvSpPr>
              <p:spPr>
                <a:xfrm>
                  <a:off x="4146311" y="1922128"/>
                  <a:ext cx="1282484" cy="6083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3000" b="1" i="1" spc="300" smtClean="0">
                                <a:solidFill>
                                  <a:srgbClr val="002060"/>
                                </a:solidFill>
                                <a:latin typeface="Cambria Math" panose="02040503050406030204" pitchFamily="18" charset="0"/>
                              </a:rPr>
                            </m:ctrlPr>
                          </m:sSubPr>
                          <m:e>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𝟏𝟐</m:t>
                                </m:r>
                              </m:sub>
                            </m:sSub>
                          </m:e>
                          <m:sub/>
                        </m:sSub>
                      </m:oMath>
                    </m:oMathPara>
                  </a14:m>
                  <a:endParaRPr lang="en-IN" sz="3000" b="1" i="1" spc="300">
                    <a:solidFill>
                      <a:srgbClr val="002060"/>
                    </a:solidFill>
                    <a:latin typeface="Cambria Math" panose="02040503050406030204" pitchFamily="18" charset="0"/>
                  </a:endParaRPr>
                </a:p>
              </p:txBody>
            </p:sp>
          </mc:Choice>
          <mc:Fallback xmlns="">
            <p:sp>
              <p:nvSpPr>
                <p:cNvPr id="28" name="TextBox 27">
                  <a:extLst>
                    <a:ext uri="{FF2B5EF4-FFF2-40B4-BE49-F238E27FC236}">
                      <a16:creationId xmlns:a16="http://schemas.microsoft.com/office/drawing/2014/main" id="{7D1E2CC4-A437-4818-BA71-37E544210C88}"/>
                    </a:ext>
                  </a:extLst>
                </p:cNvPr>
                <p:cNvSpPr txBox="1">
                  <a:spLocks noRot="1" noChangeAspect="1" noMove="1" noResize="1" noEditPoints="1" noAdjustHandles="1" noChangeArrowheads="1" noChangeShapeType="1" noTextEdit="1"/>
                </p:cNvSpPr>
                <p:nvPr/>
              </p:nvSpPr>
              <p:spPr>
                <a:xfrm>
                  <a:off x="4146311" y="1922128"/>
                  <a:ext cx="1282484" cy="608308"/>
                </a:xfrm>
                <a:prstGeom prst="rect">
                  <a:avLst/>
                </a:prstGeom>
                <a:blipFill>
                  <a:blip r:embed="rId7"/>
                  <a:stretch>
                    <a:fillRect/>
                  </a:stretch>
                </a:blipFill>
              </p:spPr>
              <p:txBody>
                <a:bodyPr/>
                <a:lstStyle/>
                <a:p>
                  <a:r>
                    <a:rPr lang="en-US">
                      <a:noFill/>
                    </a:rPr>
                    <a:t> </a:t>
                  </a:r>
                </a:p>
              </p:txBody>
            </p:sp>
          </mc:Fallback>
        </mc:AlternateContent>
      </p:grpSp>
      <p:grpSp>
        <p:nvGrpSpPr>
          <p:cNvPr id="36" name="Group 35">
            <a:extLst>
              <a:ext uri="{FF2B5EF4-FFF2-40B4-BE49-F238E27FC236}">
                <a16:creationId xmlns:a16="http://schemas.microsoft.com/office/drawing/2014/main" id="{6F76A846-7C99-4F33-B16A-F788D9D6A5AF}"/>
              </a:ext>
            </a:extLst>
          </p:cNvPr>
          <p:cNvGrpSpPr/>
          <p:nvPr/>
        </p:nvGrpSpPr>
        <p:grpSpPr>
          <a:xfrm flipH="1">
            <a:off x="2917994" y="1047988"/>
            <a:ext cx="971355" cy="1802524"/>
            <a:chOff x="2682336" y="1394263"/>
            <a:chExt cx="2496197" cy="1250970"/>
          </a:xfrm>
        </p:grpSpPr>
        <p:cxnSp>
          <p:nvCxnSpPr>
            <p:cNvPr id="37" name="Straight Arrow Connector 36">
              <a:extLst>
                <a:ext uri="{FF2B5EF4-FFF2-40B4-BE49-F238E27FC236}">
                  <a16:creationId xmlns:a16="http://schemas.microsoft.com/office/drawing/2014/main" id="{711C2D16-1DDF-4BD3-B051-26957FB78313}"/>
                </a:ext>
              </a:extLst>
            </p:cNvPr>
            <p:cNvCxnSpPr>
              <a:cxnSpLocks/>
            </p:cNvCxnSpPr>
            <p:nvPr/>
          </p:nvCxnSpPr>
          <p:spPr>
            <a:xfrm flipV="1">
              <a:off x="3595623" y="1394263"/>
              <a:ext cx="0" cy="1250970"/>
            </a:xfrm>
            <a:prstGeom prst="straightConnector1">
              <a:avLst/>
            </a:prstGeom>
            <a:ln w="57150">
              <a:solidFill>
                <a:srgbClr val="0070C0"/>
              </a:solidFill>
              <a:tailEnd type="triangle"/>
            </a:ln>
            <a:scene3d>
              <a:camera prst="orthographicFront"/>
              <a:lightRig rig="threePt" dir="t"/>
            </a:scene3d>
            <a:sp3d>
              <a:bevelT/>
              <a:bevelB w="50800" h="95250"/>
            </a:sp3d>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A85C4766-7824-41C8-9F7B-5A073F478381}"/>
                    </a:ext>
                  </a:extLst>
                </p:cNvPr>
                <p:cNvSpPr txBox="1"/>
                <p:nvPr/>
              </p:nvSpPr>
              <p:spPr>
                <a:xfrm>
                  <a:off x="2682336" y="1922128"/>
                  <a:ext cx="2496197" cy="4238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3000" b="1" i="1" spc="300" smtClean="0">
                                <a:solidFill>
                                  <a:srgbClr val="002060"/>
                                </a:solidFill>
                                <a:latin typeface="Cambria Math" panose="02040503050406030204" pitchFamily="18" charset="0"/>
                              </a:rPr>
                            </m:ctrlPr>
                          </m:sSubPr>
                          <m:e>
                            <m:sSub>
                              <m:sSubPr>
                                <m:ctrlPr>
                                  <a:rPr lang="en-IN" sz="3200" b="1" i="1" spc="300">
                                    <a:solidFill>
                                      <a:srgbClr val="002060"/>
                                    </a:solidFill>
                                    <a:latin typeface="Cambria Math" panose="02040503050406030204" pitchFamily="18" charset="0"/>
                                  </a:rPr>
                                </m:ctrlPr>
                              </m:sSubPr>
                              <m:e>
                                <m:acc>
                                  <m:accPr>
                                    <m:chr m:val="⃗"/>
                                    <m:ctrlPr>
                                      <a:rPr lang="en-IN" sz="3200" b="1" i="1" spc="300" smtClean="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US" sz="3200" b="1" i="1" spc="300" smtClean="0">
                                    <a:solidFill>
                                      <a:srgbClr val="002060"/>
                                    </a:solidFill>
                                    <a:latin typeface="Cambria Math" panose="02040503050406030204" pitchFamily="18" charset="0"/>
                                  </a:rPr>
                                  <m:t>𝟑</m:t>
                                </m:r>
                              </m:sub>
                            </m:sSub>
                          </m:e>
                          <m:sub/>
                        </m:sSub>
                      </m:oMath>
                    </m:oMathPara>
                  </a14:m>
                  <a:endParaRPr lang="en-IN" sz="3000" b="1" i="1" spc="300">
                    <a:solidFill>
                      <a:srgbClr val="002060"/>
                    </a:solidFill>
                    <a:latin typeface="Cambria Math" panose="02040503050406030204" pitchFamily="18" charset="0"/>
                  </a:endParaRPr>
                </a:p>
              </p:txBody>
            </p:sp>
          </mc:Choice>
          <mc:Fallback xmlns="">
            <p:sp>
              <p:nvSpPr>
                <p:cNvPr id="38" name="TextBox 37">
                  <a:extLst>
                    <a:ext uri="{FF2B5EF4-FFF2-40B4-BE49-F238E27FC236}">
                      <a16:creationId xmlns:a16="http://schemas.microsoft.com/office/drawing/2014/main" id="{A85C4766-7824-41C8-9F7B-5A073F478381}"/>
                    </a:ext>
                  </a:extLst>
                </p:cNvPr>
                <p:cNvSpPr txBox="1">
                  <a:spLocks noRot="1" noChangeAspect="1" noMove="1" noResize="1" noEditPoints="1" noAdjustHandles="1" noChangeArrowheads="1" noChangeShapeType="1" noTextEdit="1"/>
                </p:cNvSpPr>
                <p:nvPr/>
              </p:nvSpPr>
              <p:spPr>
                <a:xfrm>
                  <a:off x="2682336" y="1922128"/>
                  <a:ext cx="2496197" cy="423818"/>
                </a:xfrm>
                <a:prstGeom prst="rect">
                  <a:avLst/>
                </a:prstGeom>
                <a:blipFill>
                  <a:blip r:embed="rId8"/>
                  <a:stretch>
                    <a:fillRect/>
                  </a:stretch>
                </a:blipFill>
              </p:spPr>
              <p:txBody>
                <a:bodyPr/>
                <a:lstStyle/>
                <a:p>
                  <a:r>
                    <a:rPr lang="en-US">
                      <a:noFill/>
                    </a:rPr>
                    <a:t> </a:t>
                  </a:r>
                </a:p>
              </p:txBody>
            </p:sp>
          </mc:Fallback>
        </mc:AlternateContent>
      </p:grpSp>
      <p:grpSp>
        <p:nvGrpSpPr>
          <p:cNvPr id="43" name="Group 42">
            <a:extLst>
              <a:ext uri="{FF2B5EF4-FFF2-40B4-BE49-F238E27FC236}">
                <a16:creationId xmlns:a16="http://schemas.microsoft.com/office/drawing/2014/main" id="{C71E6D11-A9CC-4E12-A224-70B88ABF5DE2}"/>
              </a:ext>
            </a:extLst>
          </p:cNvPr>
          <p:cNvGrpSpPr/>
          <p:nvPr/>
        </p:nvGrpSpPr>
        <p:grpSpPr>
          <a:xfrm flipH="1">
            <a:off x="3727379" y="1437988"/>
            <a:ext cx="2170999" cy="1589452"/>
            <a:chOff x="-1225130" y="1519090"/>
            <a:chExt cx="4820753" cy="1126143"/>
          </a:xfrm>
        </p:grpSpPr>
        <p:cxnSp>
          <p:nvCxnSpPr>
            <p:cNvPr id="44" name="Straight Arrow Connector 43">
              <a:extLst>
                <a:ext uri="{FF2B5EF4-FFF2-40B4-BE49-F238E27FC236}">
                  <a16:creationId xmlns:a16="http://schemas.microsoft.com/office/drawing/2014/main" id="{A9AEE674-B61E-4270-B237-488D07034829}"/>
                </a:ext>
              </a:extLst>
            </p:cNvPr>
            <p:cNvCxnSpPr>
              <a:cxnSpLocks/>
            </p:cNvCxnSpPr>
            <p:nvPr/>
          </p:nvCxnSpPr>
          <p:spPr>
            <a:xfrm flipH="1" flipV="1">
              <a:off x="1138217" y="1519090"/>
              <a:ext cx="2457406" cy="1126143"/>
            </a:xfrm>
            <a:prstGeom prst="straightConnector1">
              <a:avLst/>
            </a:prstGeom>
            <a:ln w="57150">
              <a:gradFill flip="none" rotWithShape="1">
                <a:gsLst>
                  <a:gs pos="10000">
                    <a:srgbClr val="C00000"/>
                  </a:gs>
                  <a:gs pos="45000">
                    <a:srgbClr val="00B0F0"/>
                  </a:gs>
                  <a:gs pos="66000">
                    <a:srgbClr val="C00000"/>
                  </a:gs>
                </a:gsLst>
                <a:lin ang="2700000" scaled="1"/>
                <a:tileRect/>
              </a:gradFill>
              <a:tailEnd type="triangle"/>
            </a:ln>
            <a:scene3d>
              <a:camera prst="orthographicFront"/>
              <a:lightRig rig="threePt" dir="t"/>
            </a:scene3d>
            <a:sp3d>
              <a:bevelT/>
              <a:bevelB w="50800" h="95250"/>
            </a:sp3d>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EE9E09C-7449-48CF-AF37-799517098A4C}"/>
                    </a:ext>
                  </a:extLst>
                </p:cNvPr>
                <p:cNvSpPr txBox="1"/>
                <p:nvPr/>
              </p:nvSpPr>
              <p:spPr>
                <a:xfrm>
                  <a:off x="-1225130" y="1650881"/>
                  <a:ext cx="3078973" cy="4326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sz="3000" b="1" i="1" spc="300" smtClean="0">
                                <a:solidFill>
                                  <a:srgbClr val="002060"/>
                                </a:solidFill>
                                <a:latin typeface="Cambria Math" panose="02040503050406030204" pitchFamily="18" charset="0"/>
                              </a:rPr>
                            </m:ctrlPr>
                          </m:sSubPr>
                          <m:e>
                            <m:sSub>
                              <m:sSubPr>
                                <m:ctrlPr>
                                  <a:rPr lang="en-IN" sz="3200" b="1" i="1" spc="300">
                                    <a:solidFill>
                                      <a:srgbClr val="002060"/>
                                    </a:solidFill>
                                    <a:latin typeface="Cambria Math" panose="02040503050406030204" pitchFamily="18" charset="0"/>
                                  </a:rPr>
                                </m:ctrlPr>
                              </m:sSubPr>
                              <m:e>
                                <m:acc>
                                  <m:accPr>
                                    <m:chr m:val="⃗"/>
                                    <m:ctrlPr>
                                      <a:rPr lang="en-IN" sz="3200" b="1" i="1" spc="300" smtClean="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US" sz="3200" b="1" i="1" spc="300" smtClean="0">
                                    <a:solidFill>
                                      <a:srgbClr val="002060"/>
                                    </a:solidFill>
                                    <a:latin typeface="Cambria Math" panose="02040503050406030204" pitchFamily="18" charset="0"/>
                                  </a:rPr>
                                  <m:t>𝟏𝟐𝟑</m:t>
                                </m:r>
                              </m:sub>
                            </m:sSub>
                          </m:e>
                          <m:sub/>
                        </m:sSub>
                      </m:oMath>
                    </m:oMathPara>
                  </a14:m>
                  <a:endParaRPr lang="en-IN" sz="3000" b="1" i="1" spc="300">
                    <a:solidFill>
                      <a:srgbClr val="002060"/>
                    </a:solidFill>
                    <a:latin typeface="Cambria Math" panose="02040503050406030204" pitchFamily="18" charset="0"/>
                  </a:endParaRPr>
                </a:p>
              </p:txBody>
            </p:sp>
          </mc:Choice>
          <mc:Fallback xmlns="">
            <p:sp>
              <p:nvSpPr>
                <p:cNvPr id="45" name="TextBox 44">
                  <a:extLst>
                    <a:ext uri="{FF2B5EF4-FFF2-40B4-BE49-F238E27FC236}">
                      <a16:creationId xmlns:a16="http://schemas.microsoft.com/office/drawing/2014/main" id="{FEE9E09C-7449-48CF-AF37-799517098A4C}"/>
                    </a:ext>
                  </a:extLst>
                </p:cNvPr>
                <p:cNvSpPr txBox="1">
                  <a:spLocks noRot="1" noChangeAspect="1" noMove="1" noResize="1" noEditPoints="1" noAdjustHandles="1" noChangeArrowheads="1" noChangeShapeType="1" noTextEdit="1"/>
                </p:cNvSpPr>
                <p:nvPr/>
              </p:nvSpPr>
              <p:spPr>
                <a:xfrm>
                  <a:off x="-1225130" y="1650881"/>
                  <a:ext cx="3078973" cy="432673"/>
                </a:xfrm>
                <a:prstGeom prst="rect">
                  <a:avLst/>
                </a:prstGeom>
                <a:blipFill>
                  <a:blip r:embed="rId9"/>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 name="Oval 1">
                <a:extLst>
                  <a:ext uri="{FF2B5EF4-FFF2-40B4-BE49-F238E27FC236}">
                    <a16:creationId xmlns:a16="http://schemas.microsoft.com/office/drawing/2014/main" id="{A85D8180-591F-4585-9DAF-1EDF5F8C3DD4}"/>
                  </a:ext>
                </a:extLst>
              </p:cNvPr>
              <p:cNvSpPr/>
              <p:nvPr/>
            </p:nvSpPr>
            <p:spPr>
              <a:xfrm>
                <a:off x="3306037" y="592608"/>
                <a:ext cx="455840" cy="455380"/>
              </a:xfrm>
              <a:prstGeom prst="ellipse">
                <a:avLst/>
              </a:prstGeom>
              <a:solidFill>
                <a:srgbClr val="0070C0"/>
              </a:solidFill>
              <a:ln>
                <a:solidFill>
                  <a:schemeClr val="accent1">
                    <a:shade val="50000"/>
                    <a:alpha val="68000"/>
                  </a:schemeClr>
                </a:solidFill>
              </a:ln>
              <a:scene3d>
                <a:camera prst="orthographicFront"/>
                <a:lightRig rig="threePt" dir="t"/>
              </a:scene3d>
              <a:sp3d>
                <a:bevelT w="254000" h="254000"/>
                <a:bevelB w="254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200" b="1">
                  <a:solidFill>
                    <a:srgbClr val="002060"/>
                  </a:solidFill>
                </a:endParaRPr>
              </a:p>
              <a:p>
                <a:pPr algn="ctr"/>
                <a:endParaRPr lang="en-IN" sz="3200" b="1">
                  <a:solidFill>
                    <a:srgbClr val="002060"/>
                  </a:solidFill>
                </a:endParaRPr>
              </a:p>
              <a:p>
                <a:pPr algn="ctr"/>
                <a:endParaRPr lang="en-IN" sz="3200" b="1">
                  <a:solidFill>
                    <a:srgbClr val="002060"/>
                  </a:solidFill>
                </a:endParaRPr>
              </a:p>
              <a:p>
                <a:pPr algn="ctr"/>
                <a:r>
                  <a:rPr lang="en-IN" sz="3200" b="1">
                    <a:solidFill>
                      <a:srgbClr val="002060"/>
                    </a:solidFill>
                  </a:rPr>
                  <a:t>  </a:t>
                </a:r>
                <a14:m>
                  <m:oMath xmlns:m="http://schemas.openxmlformats.org/officeDocument/2006/math">
                    <m:sSub>
                      <m:sSubPr>
                        <m:ctrlPr>
                          <a:rPr lang="en-IN" sz="3200" b="1" i="1" smtClean="0">
                            <a:solidFill>
                              <a:srgbClr val="002060"/>
                            </a:solidFill>
                            <a:latin typeface="Cambria Math" panose="02040503050406030204" pitchFamily="18" charset="0"/>
                          </a:rPr>
                        </m:ctrlPr>
                      </m:sSubPr>
                      <m:e>
                        <m:r>
                          <a:rPr lang="en-IN" sz="3200" b="1" i="1" smtClean="0">
                            <a:solidFill>
                              <a:srgbClr val="002060"/>
                            </a:solidFill>
                            <a:latin typeface="Cambria Math" panose="02040503050406030204" pitchFamily="18" charset="0"/>
                          </a:rPr>
                          <m:t>−</m:t>
                        </m:r>
                        <m:r>
                          <a:rPr lang="en-IN" sz="3200" b="1" i="1" smtClean="0">
                            <a:solidFill>
                              <a:srgbClr val="002060"/>
                            </a:solidFill>
                            <a:latin typeface="Cambria Math" panose="02040503050406030204" pitchFamily="18" charset="0"/>
                          </a:rPr>
                          <m:t>𝒒</m:t>
                        </m:r>
                      </m:e>
                      <m:sub>
                        <m:r>
                          <a:rPr lang="en-IN" sz="3200" b="1" i="1" smtClean="0">
                            <a:solidFill>
                              <a:srgbClr val="002060"/>
                            </a:solidFill>
                            <a:latin typeface="Cambria Math" panose="02040503050406030204" pitchFamily="18" charset="0"/>
                          </a:rPr>
                          <m:t>𝟑</m:t>
                        </m:r>
                      </m:sub>
                    </m:sSub>
                  </m:oMath>
                </a14:m>
                <a:endParaRPr lang="en-IN" sz="3200" b="1">
                  <a:solidFill>
                    <a:srgbClr val="002060"/>
                  </a:solidFill>
                </a:endParaRPr>
              </a:p>
              <a:p>
                <a:pPr algn="ctr"/>
                <a:endParaRPr lang="en-IN" sz="3200" b="1">
                  <a:solidFill>
                    <a:srgbClr val="002060"/>
                  </a:solidFill>
                </a:endParaRPr>
              </a:p>
            </p:txBody>
          </p:sp>
        </mc:Choice>
        <mc:Fallback xmlns="">
          <p:sp>
            <p:nvSpPr>
              <p:cNvPr id="2" name="Oval 1">
                <a:extLst>
                  <a:ext uri="{FF2B5EF4-FFF2-40B4-BE49-F238E27FC236}">
                    <a16:creationId xmlns:a16="http://schemas.microsoft.com/office/drawing/2014/main" id="{A85D8180-591F-4585-9DAF-1EDF5F8C3DD4}"/>
                  </a:ext>
                </a:extLst>
              </p:cNvPr>
              <p:cNvSpPr>
                <a:spLocks noRot="1" noChangeAspect="1" noMove="1" noResize="1" noEditPoints="1" noAdjustHandles="1" noChangeArrowheads="1" noChangeShapeType="1" noTextEdit="1"/>
              </p:cNvSpPr>
              <p:nvPr/>
            </p:nvSpPr>
            <p:spPr>
              <a:xfrm>
                <a:off x="3306037" y="592608"/>
                <a:ext cx="455840" cy="455380"/>
              </a:xfrm>
              <a:prstGeom prst="ellipse">
                <a:avLst/>
              </a:prstGeom>
              <a:blipFill>
                <a:blip r:embed="rId10"/>
                <a:stretch>
                  <a:fillRect l="-19512" r="-17073" b="-144444"/>
                </a:stretch>
              </a:blipFill>
              <a:ln>
                <a:solidFill>
                  <a:schemeClr val="accent1">
                    <a:shade val="50000"/>
                    <a:alpha val="68000"/>
                  </a:schemeClr>
                </a:solid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17BBFE17-AF59-483D-87B6-E9D9A1CDE9AD}"/>
                  </a:ext>
                </a:extLst>
              </p:cNvPr>
              <p:cNvSpPr/>
              <p:nvPr/>
            </p:nvSpPr>
            <p:spPr>
              <a:xfrm>
                <a:off x="429179" y="4724496"/>
                <a:ext cx="5425948" cy="921663"/>
              </a:xfrm>
              <a:prstGeom prst="rect">
                <a:avLst/>
              </a:prstGeom>
            </p:spPr>
            <p:txBody>
              <a:bodyPr wrap="square">
                <a:spAutoFit/>
              </a:bodyPr>
              <a:lstStyle/>
              <a:p>
                <a14:m>
                  <m:oMath xmlns:m="http://schemas.openxmlformats.org/officeDocument/2006/math">
                    <m:sSub>
                      <m:sSubPr>
                        <m:ctrlPr>
                          <a:rPr lang="en-IN" sz="3200" b="1" i="1" spc="300" smtClean="0">
                            <a:solidFill>
                              <a:srgbClr val="002060"/>
                            </a:solidFill>
                            <a:latin typeface="Cambria Math" panose="02040503050406030204" pitchFamily="18" charset="0"/>
                          </a:rPr>
                        </m:ctrlPr>
                      </m:sSubPr>
                      <m:e>
                        <m:acc>
                          <m:accPr>
                            <m:chr m:val="⃗"/>
                            <m:ctrlPr>
                              <a:rPr lang="en-IN" sz="3200" b="1" i="1" spc="300" smtClean="0">
                                <a:solidFill>
                                  <a:srgbClr val="002060"/>
                                </a:solidFill>
                                <a:latin typeface="Cambria Math" panose="02040503050406030204" pitchFamily="18" charset="0"/>
                              </a:rPr>
                            </m:ctrlPr>
                          </m:accPr>
                          <m:e>
                            <m:r>
                              <a:rPr lang="en-IN" sz="3200" b="1" i="1" spc="300" smtClean="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 </m:t>
                        </m:r>
                      </m:sub>
                    </m:sSub>
                    <m:r>
                      <a:rPr lang="en-IN" sz="3200" i="1" dirty="0" smtClean="0">
                        <a:solidFill>
                          <a:srgbClr val="002060"/>
                        </a:solidFill>
                        <a:latin typeface="Cambria Math" panose="02040503050406030204" pitchFamily="18" charset="0"/>
                      </a:rPr>
                      <m:t>=</m:t>
                    </m:r>
                  </m:oMath>
                </a14:m>
                <a:r>
                  <a:rPr lang="en-IN" sz="3200" b="1" spc="30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𝟏</m:t>
                        </m:r>
                        <m:r>
                          <a:rPr lang="en-IN" sz="3200" b="1" i="1" spc="300">
                            <a:solidFill>
                              <a:srgbClr val="002060"/>
                            </a:solidFill>
                            <a:latin typeface="Cambria Math" panose="02040503050406030204" pitchFamily="18" charset="0"/>
                          </a:rPr>
                          <m:t> </m:t>
                        </m:r>
                      </m:sub>
                    </m:sSub>
                  </m:oMath>
                </a14:m>
                <a:r>
                  <a:rPr lang="en-IN" sz="3200">
                    <a:solidFill>
                      <a:srgbClr val="002060"/>
                    </a:solidFill>
                  </a:rPr>
                  <a:t>+</a:t>
                </a:r>
                <a:r>
                  <a:rPr lang="en-IN" sz="3200" b="1" spc="30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𝟐</m:t>
                        </m:r>
                        <m:r>
                          <a:rPr lang="en-IN" sz="3200" b="1" i="1" spc="300">
                            <a:solidFill>
                              <a:srgbClr val="002060"/>
                            </a:solidFill>
                            <a:latin typeface="Cambria Math" panose="02040503050406030204" pitchFamily="18" charset="0"/>
                          </a:rPr>
                          <m:t> </m:t>
                        </m:r>
                      </m:sub>
                    </m:sSub>
                  </m:oMath>
                </a14:m>
                <a:r>
                  <a:rPr lang="en-IN" sz="3200">
                    <a:solidFill>
                      <a:srgbClr val="002060"/>
                    </a:solidFill>
                  </a:rPr>
                  <a:t>+ </a:t>
                </a:r>
                <a:r>
                  <a:rPr lang="en-IN" sz="3200" b="1" spc="30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US" sz="3200" b="1" i="1" spc="300" smtClean="0">
                            <a:solidFill>
                              <a:srgbClr val="002060"/>
                            </a:solidFill>
                            <a:latin typeface="Cambria Math" panose="02040503050406030204" pitchFamily="18" charset="0"/>
                          </a:rPr>
                          <m:t>𝟑</m:t>
                        </m:r>
                        <m:r>
                          <a:rPr lang="en-IN" sz="3200" b="1" i="1" spc="300">
                            <a:solidFill>
                              <a:srgbClr val="002060"/>
                            </a:solidFill>
                            <a:latin typeface="Cambria Math" panose="02040503050406030204" pitchFamily="18" charset="0"/>
                          </a:rPr>
                          <m:t> </m:t>
                        </m:r>
                      </m:sub>
                    </m:sSub>
                  </m:oMath>
                </a14:m>
                <a:endParaRPr lang="en-IN" sz="3200">
                  <a:solidFill>
                    <a:srgbClr val="002060"/>
                  </a:solidFill>
                </a:endParaRPr>
              </a:p>
              <a:p>
                <a:endParaRPr lang="en-IN">
                  <a:solidFill>
                    <a:srgbClr val="002060"/>
                  </a:solidFill>
                </a:endParaRPr>
              </a:p>
            </p:txBody>
          </p:sp>
        </mc:Choice>
        <mc:Fallback xmlns="">
          <p:sp>
            <p:nvSpPr>
              <p:cNvPr id="47" name="Rectangle 46">
                <a:extLst>
                  <a:ext uri="{FF2B5EF4-FFF2-40B4-BE49-F238E27FC236}">
                    <a16:creationId xmlns:a16="http://schemas.microsoft.com/office/drawing/2014/main" id="{17BBFE17-AF59-483D-87B6-E9D9A1CDE9AD}"/>
                  </a:ext>
                </a:extLst>
              </p:cNvPr>
              <p:cNvSpPr>
                <a:spLocks noRot="1" noChangeAspect="1" noMove="1" noResize="1" noEditPoints="1" noAdjustHandles="1" noChangeArrowheads="1" noChangeShapeType="1" noTextEdit="1"/>
              </p:cNvSpPr>
              <p:nvPr/>
            </p:nvSpPr>
            <p:spPr>
              <a:xfrm>
                <a:off x="429179" y="4724496"/>
                <a:ext cx="5425948" cy="921663"/>
              </a:xfrm>
              <a:prstGeom prst="rect">
                <a:avLst/>
              </a:prstGeom>
              <a:blipFill>
                <a:blip r:embed="rId11"/>
                <a:stretch>
                  <a:fillRect t="-132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B75298F2-1D21-4D0E-97A1-4427E2073C11}"/>
                  </a:ext>
                </a:extLst>
              </p:cNvPr>
              <p:cNvSpPr/>
              <p:nvPr/>
            </p:nvSpPr>
            <p:spPr>
              <a:xfrm>
                <a:off x="429179" y="4690352"/>
                <a:ext cx="7119796" cy="921663"/>
              </a:xfrm>
              <a:prstGeom prst="rect">
                <a:avLst/>
              </a:prstGeom>
            </p:spPr>
            <p:txBody>
              <a:bodyPr wrap="square">
                <a:spAutoFit/>
              </a:bodyPr>
              <a:lstStyle/>
              <a:p>
                <a14:m>
                  <m:oMath xmlns:m="http://schemas.openxmlformats.org/officeDocument/2006/math">
                    <m:sSub>
                      <m:sSubPr>
                        <m:ctrlPr>
                          <a:rPr lang="en-IN" sz="3200" b="1" i="1" spc="300" smtClean="0">
                            <a:solidFill>
                              <a:srgbClr val="002060"/>
                            </a:solidFill>
                            <a:latin typeface="Cambria Math" panose="02040503050406030204" pitchFamily="18" charset="0"/>
                          </a:rPr>
                        </m:ctrlPr>
                      </m:sSubPr>
                      <m:e>
                        <m:acc>
                          <m:accPr>
                            <m:chr m:val="⃗"/>
                            <m:ctrlPr>
                              <a:rPr lang="en-IN" sz="3200" b="1" i="1" spc="300" smtClean="0">
                                <a:solidFill>
                                  <a:srgbClr val="002060"/>
                                </a:solidFill>
                                <a:latin typeface="Cambria Math" panose="02040503050406030204" pitchFamily="18" charset="0"/>
                              </a:rPr>
                            </m:ctrlPr>
                          </m:accPr>
                          <m:e>
                            <m:r>
                              <a:rPr lang="en-IN" sz="3200" b="1" i="1" spc="300" smtClean="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 </m:t>
                        </m:r>
                      </m:sub>
                    </m:sSub>
                    <m:r>
                      <a:rPr lang="en-IN" sz="3200" i="1" dirty="0" smtClean="0">
                        <a:solidFill>
                          <a:srgbClr val="002060"/>
                        </a:solidFill>
                        <a:latin typeface="Cambria Math" panose="02040503050406030204" pitchFamily="18" charset="0"/>
                      </a:rPr>
                      <m:t>=</m:t>
                    </m:r>
                  </m:oMath>
                </a14:m>
                <a:r>
                  <a:rPr lang="en-IN" sz="3200" b="1" spc="300" dirty="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𝟏</m:t>
                        </m:r>
                        <m:r>
                          <a:rPr lang="en-IN" sz="3200" b="1" i="1" spc="300">
                            <a:solidFill>
                              <a:srgbClr val="002060"/>
                            </a:solidFill>
                            <a:latin typeface="Cambria Math" panose="02040503050406030204" pitchFamily="18" charset="0"/>
                          </a:rPr>
                          <m:t> </m:t>
                        </m:r>
                      </m:sub>
                    </m:sSub>
                  </m:oMath>
                </a14:m>
                <a:r>
                  <a:rPr lang="en-IN" sz="3200" dirty="0">
                    <a:solidFill>
                      <a:srgbClr val="002060"/>
                    </a:solidFill>
                  </a:rPr>
                  <a:t>+</a:t>
                </a:r>
                <a:r>
                  <a:rPr lang="en-IN" sz="3200" b="1" spc="300" dirty="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IN" sz="3200" b="1" i="1" spc="300" smtClean="0">
                            <a:solidFill>
                              <a:srgbClr val="002060"/>
                            </a:solidFill>
                            <a:latin typeface="Cambria Math" panose="02040503050406030204" pitchFamily="18" charset="0"/>
                          </a:rPr>
                          <m:t>𝟐</m:t>
                        </m:r>
                        <m:r>
                          <a:rPr lang="en-IN" sz="3200" b="1" i="1" spc="300">
                            <a:solidFill>
                              <a:srgbClr val="002060"/>
                            </a:solidFill>
                            <a:latin typeface="Cambria Math" panose="02040503050406030204" pitchFamily="18" charset="0"/>
                          </a:rPr>
                          <m:t> </m:t>
                        </m:r>
                      </m:sub>
                    </m:sSub>
                  </m:oMath>
                </a14:m>
                <a:r>
                  <a:rPr lang="en-IN" sz="3200" dirty="0">
                    <a:solidFill>
                      <a:srgbClr val="002060"/>
                    </a:solidFill>
                  </a:rPr>
                  <a:t>+ </a:t>
                </a:r>
                <a:r>
                  <a:rPr lang="en-IN" sz="3200" b="1" spc="300" dirty="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US" sz="3200" b="1" i="1" spc="300" smtClean="0">
                            <a:solidFill>
                              <a:srgbClr val="002060"/>
                            </a:solidFill>
                            <a:latin typeface="Cambria Math" panose="02040503050406030204" pitchFamily="18" charset="0"/>
                          </a:rPr>
                          <m:t>𝟑</m:t>
                        </m:r>
                        <m:r>
                          <a:rPr lang="en-IN" sz="3200" b="1" i="1" spc="300">
                            <a:solidFill>
                              <a:srgbClr val="002060"/>
                            </a:solidFill>
                            <a:latin typeface="Cambria Math" panose="02040503050406030204" pitchFamily="18" charset="0"/>
                          </a:rPr>
                          <m:t> </m:t>
                        </m:r>
                      </m:sub>
                    </m:sSub>
                  </m:oMath>
                </a14:m>
                <a:r>
                  <a:rPr lang="en-IN" sz="3200" dirty="0">
                    <a:solidFill>
                      <a:srgbClr val="002060"/>
                    </a:solidFill>
                  </a:rPr>
                  <a:t> +…+ </a:t>
                </a:r>
                <a:r>
                  <a:rPr lang="en-IN" sz="3200" b="1" spc="300" dirty="0">
                    <a:solidFill>
                      <a:srgbClr val="002060"/>
                    </a:solidFill>
                  </a:rPr>
                  <a:t> </a:t>
                </a:r>
                <a14:m>
                  <m:oMath xmlns:m="http://schemas.openxmlformats.org/officeDocument/2006/math">
                    <m:sSub>
                      <m:sSubPr>
                        <m:ctrlPr>
                          <a:rPr lang="en-IN" sz="3200" b="1" i="1" spc="300">
                            <a:solidFill>
                              <a:srgbClr val="002060"/>
                            </a:solidFill>
                            <a:latin typeface="Cambria Math" panose="02040503050406030204" pitchFamily="18" charset="0"/>
                          </a:rPr>
                        </m:ctrlPr>
                      </m:sSubPr>
                      <m:e>
                        <m:acc>
                          <m:accPr>
                            <m:chr m:val="⃗"/>
                            <m:ctrlPr>
                              <a:rPr lang="en-IN" sz="3200" b="1" i="1" spc="300">
                                <a:solidFill>
                                  <a:srgbClr val="002060"/>
                                </a:solidFill>
                                <a:latin typeface="Cambria Math" panose="02040503050406030204" pitchFamily="18" charset="0"/>
                              </a:rPr>
                            </m:ctrlPr>
                          </m:accPr>
                          <m:e>
                            <m:r>
                              <a:rPr lang="en-IN" sz="3200" b="1" i="1" spc="300">
                                <a:solidFill>
                                  <a:srgbClr val="002060"/>
                                </a:solidFill>
                                <a:latin typeface="Cambria Math" panose="02040503050406030204" pitchFamily="18" charset="0"/>
                              </a:rPr>
                              <m:t>𝑭</m:t>
                            </m:r>
                          </m:e>
                        </m:acc>
                      </m:e>
                      <m:sub>
                        <m:r>
                          <a:rPr lang="en-US" sz="3200" b="1" i="1" spc="300" smtClean="0">
                            <a:solidFill>
                              <a:srgbClr val="002060"/>
                            </a:solidFill>
                            <a:latin typeface="Cambria Math" panose="02040503050406030204" pitchFamily="18" charset="0"/>
                          </a:rPr>
                          <m:t>𝒏</m:t>
                        </m:r>
                        <m:r>
                          <a:rPr lang="en-IN" sz="3200" b="1" i="1" spc="300">
                            <a:solidFill>
                              <a:srgbClr val="002060"/>
                            </a:solidFill>
                            <a:latin typeface="Cambria Math" panose="02040503050406030204" pitchFamily="18" charset="0"/>
                          </a:rPr>
                          <m:t> </m:t>
                        </m:r>
                      </m:sub>
                    </m:sSub>
                  </m:oMath>
                </a14:m>
                <a:endParaRPr lang="en-IN" sz="3200" dirty="0">
                  <a:solidFill>
                    <a:srgbClr val="002060"/>
                  </a:solidFill>
                </a:endParaRPr>
              </a:p>
              <a:p>
                <a:endParaRPr lang="en-IN" dirty="0">
                  <a:solidFill>
                    <a:srgbClr val="002060"/>
                  </a:solidFill>
                </a:endParaRPr>
              </a:p>
            </p:txBody>
          </p:sp>
        </mc:Choice>
        <mc:Fallback xmlns="">
          <p:sp>
            <p:nvSpPr>
              <p:cNvPr id="48" name="Rectangle 47">
                <a:extLst>
                  <a:ext uri="{FF2B5EF4-FFF2-40B4-BE49-F238E27FC236}">
                    <a16:creationId xmlns:a16="http://schemas.microsoft.com/office/drawing/2014/main" id="{B75298F2-1D21-4D0E-97A1-4427E2073C11}"/>
                  </a:ext>
                </a:extLst>
              </p:cNvPr>
              <p:cNvSpPr>
                <a:spLocks noRot="1" noChangeAspect="1" noMove="1" noResize="1" noEditPoints="1" noAdjustHandles="1" noChangeArrowheads="1" noChangeShapeType="1" noTextEdit="1"/>
              </p:cNvSpPr>
              <p:nvPr/>
            </p:nvSpPr>
            <p:spPr>
              <a:xfrm>
                <a:off x="429179" y="4690352"/>
                <a:ext cx="7119796" cy="921663"/>
              </a:xfrm>
              <a:prstGeom prst="rect">
                <a:avLst/>
              </a:prstGeom>
              <a:blipFill>
                <a:blip r:embed="rId12"/>
                <a:stretch>
                  <a:fillRect t="-1316"/>
                </a:stretch>
              </a:blipFill>
            </p:spPr>
            <p:txBody>
              <a:bodyPr/>
              <a:lstStyle/>
              <a:p>
                <a:r>
                  <a:rPr lang="en-IN">
                    <a:noFill/>
                  </a:rPr>
                  <a:t> </a:t>
                </a:r>
              </a:p>
            </p:txBody>
          </p:sp>
        </mc:Fallback>
      </mc:AlternateContent>
    </p:spTree>
    <p:extLst>
      <p:ext uri="{BB962C8B-B14F-4D97-AF65-F5344CB8AC3E}">
        <p14:creationId xmlns:p14="http://schemas.microsoft.com/office/powerpoint/2010/main" val="17618585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22"/>
                                        </p:tgtEl>
                                      </p:cBhvr>
                                    </p:animEffect>
                                    <p:set>
                                      <p:cBhvr>
                                        <p:cTn id="40" dur="1" fill="hold">
                                          <p:stCondLst>
                                            <p:cond delay="499"/>
                                          </p:stCondLst>
                                        </p:cTn>
                                        <p:tgtEl>
                                          <p:spTgt spid="22"/>
                                        </p:tgtEl>
                                        <p:attrNameLst>
                                          <p:attrName>style.visibility</p:attrName>
                                        </p:attrNameLst>
                                      </p:cBhvr>
                                      <p:to>
                                        <p:strVal val="hidden"/>
                                      </p:to>
                                    </p:set>
                                  </p:childTnLst>
                                </p:cTn>
                              </p:par>
                              <p:par>
                                <p:cTn id="41" presetID="64" presetClass="path" presetSubtype="0" accel="50000" decel="50000" fill="hold" nodeType="withEffect">
                                  <p:stCondLst>
                                    <p:cond delay="0"/>
                                  </p:stCondLst>
                                  <p:childTnLst>
                                    <p:animMotion origin="layout" path="M -3.75E-6 -2.59259E-6 L -0.00468 -0.10069 " pathEditMode="relative" rAng="0" ptsTypes="AA">
                                      <p:cBhvr>
                                        <p:cTn id="42" dur="2000" fill="hold"/>
                                        <p:tgtEl>
                                          <p:spTgt spid="26"/>
                                        </p:tgtEl>
                                        <p:attrNameLst>
                                          <p:attrName>ppt_x</p:attrName>
                                          <p:attrName>ppt_y</p:attrName>
                                        </p:attrNameLst>
                                      </p:cBhvr>
                                      <p:rCtr x="-234" y="-5046"/>
                                    </p:animMotion>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20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left)">
                                      <p:cBhvr>
                                        <p:cTn id="57" dur="500"/>
                                        <p:tgtEl>
                                          <p:spTgt spid="36"/>
                                        </p:tgtEl>
                                      </p:cBhvr>
                                    </p:animEffect>
                                  </p:childTnLst>
                                </p:cTn>
                              </p:par>
                              <p:par>
                                <p:cTn id="58" presetID="10" presetClass="entr" presetSubtype="0" fill="hold"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left)">
                                      <p:cBhvr>
                                        <p:cTn id="65" dur="500"/>
                                        <p:tgtEl>
                                          <p:spTgt spid="43"/>
                                        </p:tgtEl>
                                      </p:cBhvr>
                                    </p:animEffect>
                                  </p:childTnLst>
                                </p:cTn>
                              </p:par>
                              <p:par>
                                <p:cTn id="66" presetID="10" presetClass="entr" presetSubtype="0" fill="hold"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xit" presetSubtype="8" fill="hold" grpId="1" nodeType="clickEffect">
                                  <p:stCondLst>
                                    <p:cond delay="0"/>
                                  </p:stCondLst>
                                  <p:childTnLst>
                                    <p:animEffect transition="out" filter="wipe(left)">
                                      <p:cBhvr>
                                        <p:cTn id="72" dur="500"/>
                                        <p:tgtEl>
                                          <p:spTgt spid="18"/>
                                        </p:tgtEl>
                                      </p:cBhvr>
                                    </p:animEffect>
                                    <p:set>
                                      <p:cBhvr>
                                        <p:cTn id="73" dur="1" fill="hold">
                                          <p:stCondLst>
                                            <p:cond delay="499"/>
                                          </p:stCondLst>
                                        </p:cTn>
                                        <p:tgtEl>
                                          <p:spTgt spid="18"/>
                                        </p:tgtEl>
                                        <p:attrNameLst>
                                          <p:attrName>style.visibility</p:attrName>
                                        </p:attrNameLst>
                                      </p:cBhvr>
                                      <p:to>
                                        <p:strVal val="hidden"/>
                                      </p:to>
                                    </p:set>
                                  </p:childTnLst>
                                </p:cTn>
                              </p:par>
                            </p:childTnLst>
                          </p:cTn>
                        </p:par>
                        <p:par>
                          <p:cTn id="74" fill="hold">
                            <p:stCondLst>
                              <p:cond delay="500"/>
                            </p:stCondLst>
                            <p:childTnLst>
                              <p:par>
                                <p:cTn id="75" presetID="22" presetClass="entr" presetSubtype="8"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xit" presetSubtype="8" fill="hold" grpId="1" nodeType="clickEffect">
                                  <p:stCondLst>
                                    <p:cond delay="0"/>
                                  </p:stCondLst>
                                  <p:childTnLst>
                                    <p:animEffect transition="out" filter="wipe(left)">
                                      <p:cBhvr>
                                        <p:cTn id="81" dur="500"/>
                                        <p:tgtEl>
                                          <p:spTgt spid="47"/>
                                        </p:tgtEl>
                                      </p:cBhvr>
                                    </p:animEffect>
                                    <p:set>
                                      <p:cBhvr>
                                        <p:cTn id="82" dur="1" fill="hold">
                                          <p:stCondLst>
                                            <p:cond delay="499"/>
                                          </p:stCondLst>
                                        </p:cTn>
                                        <p:tgtEl>
                                          <p:spTgt spid="47"/>
                                        </p:tgtEl>
                                        <p:attrNameLst>
                                          <p:attrName>style.visibility</p:attrName>
                                        </p:attrNameLst>
                                      </p:cBhvr>
                                      <p:to>
                                        <p:strVal val="hidden"/>
                                      </p:to>
                                    </p:se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left)">
                                      <p:cBhvr>
                                        <p:cTn id="8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8" grpId="0"/>
      <p:bldP spid="18" grpId="1"/>
      <p:bldP spid="2" grpId="0" animBg="1"/>
      <p:bldP spid="47" grpId="0"/>
      <p:bldP spid="47" grpId="1"/>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0F8CABD-C699-4592-A58A-635409C159E1}"/>
              </a:ext>
            </a:extLst>
          </p:cNvPr>
          <p:cNvGrpSpPr/>
          <p:nvPr/>
        </p:nvGrpSpPr>
        <p:grpSpPr>
          <a:xfrm>
            <a:off x="2235784" y="224826"/>
            <a:ext cx="4648420" cy="769441"/>
            <a:chOff x="2235784" y="2276650"/>
            <a:chExt cx="4648420" cy="769441"/>
          </a:xfrm>
        </p:grpSpPr>
        <p:cxnSp>
          <p:nvCxnSpPr>
            <p:cNvPr id="5" name="Straight Arrow Connector 4">
              <a:extLst>
                <a:ext uri="{FF2B5EF4-FFF2-40B4-BE49-F238E27FC236}">
                  <a16:creationId xmlns:a16="http://schemas.microsoft.com/office/drawing/2014/main" id="{5B09B504-8192-4B7F-9BD5-71F1EED2C341}"/>
                </a:ext>
              </a:extLst>
            </p:cNvPr>
            <p:cNvCxnSpPr>
              <a:cxnSpLocks/>
            </p:cNvCxnSpPr>
            <p:nvPr/>
          </p:nvCxnSpPr>
          <p:spPr>
            <a:xfrm>
              <a:off x="2235784" y="3046091"/>
              <a:ext cx="4648420" cy="0"/>
            </a:xfrm>
            <a:prstGeom prst="straightConnector1">
              <a:avLst/>
            </a:prstGeom>
            <a:ln w="57150">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tailEnd type="none"/>
            </a:ln>
            <a:scene3d>
              <a:camera prst="orthographicFront"/>
              <a:lightRig rig="threePt" dir="t"/>
            </a:scene3d>
            <a:sp3d>
              <a:bevelT/>
              <a:bevelB w="50800" h="95250"/>
            </a:sp3d>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853B5D8-7754-4713-91C4-5DE7E8DFD212}"/>
                </a:ext>
              </a:extLst>
            </p:cNvPr>
            <p:cNvSpPr txBox="1"/>
            <p:nvPr/>
          </p:nvSpPr>
          <p:spPr>
            <a:xfrm>
              <a:off x="4667401" y="2276650"/>
              <a:ext cx="473445" cy="769441"/>
            </a:xfrm>
            <a:prstGeom prst="rect">
              <a:avLst/>
            </a:prstGeom>
            <a:noFill/>
          </p:spPr>
          <p:txBody>
            <a:bodyPr wrap="square" rtlCol="0">
              <a:spAutoFit/>
            </a:bodyPr>
            <a:lstStyle/>
            <a:p>
              <a:r>
                <a:rPr lang="en-IN" sz="4400" b="1">
                  <a:solidFill>
                    <a:srgbClr val="002060"/>
                  </a:solidFill>
                </a:rPr>
                <a:t>r</a:t>
              </a:r>
              <a:endParaRPr lang="en-IN" b="1">
                <a:solidFill>
                  <a:srgbClr val="002060"/>
                </a:solidFill>
              </a:endParaRPr>
            </a:p>
          </p:txBody>
        </p:sp>
      </p:grpSp>
      <p:sp>
        <p:nvSpPr>
          <p:cNvPr id="3" name="Oval 2">
            <a:extLst>
              <a:ext uri="{FF2B5EF4-FFF2-40B4-BE49-F238E27FC236}">
                <a16:creationId xmlns:a16="http://schemas.microsoft.com/office/drawing/2014/main" id="{6852E287-CCFE-471F-891A-B01C09372044}"/>
              </a:ext>
            </a:extLst>
          </p:cNvPr>
          <p:cNvSpPr/>
          <p:nvPr/>
        </p:nvSpPr>
        <p:spPr>
          <a:xfrm>
            <a:off x="6756121" y="535401"/>
            <a:ext cx="954000" cy="953037"/>
          </a:xfrm>
          <a:prstGeom prst="ellipse">
            <a:avLst/>
          </a:prstGeom>
          <a:solidFill>
            <a:schemeClr val="accent1"/>
          </a:solidFill>
          <a:ln>
            <a:solidFill>
              <a:schemeClr val="accent1">
                <a:shade val="50000"/>
                <a:alpha val="68000"/>
              </a:schemeClr>
            </a:solidFill>
          </a:ln>
          <a:scene3d>
            <a:camera prst="orthographicFront"/>
            <a:lightRig rig="threePt" dir="t"/>
          </a:scene3d>
          <a:sp3d>
            <a:bevelT w="469900" h="469900"/>
            <a:bevelB w="469900" h="469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a:solidFill>
                  <a:srgbClr val="002060"/>
                </a:solidFill>
              </a:rPr>
              <a:t>q2</a:t>
            </a:r>
          </a:p>
        </p:txBody>
      </p:sp>
      <p:sp>
        <p:nvSpPr>
          <p:cNvPr id="2" name="Oval 1">
            <a:extLst>
              <a:ext uri="{FF2B5EF4-FFF2-40B4-BE49-F238E27FC236}">
                <a16:creationId xmlns:a16="http://schemas.microsoft.com/office/drawing/2014/main" id="{AB66957A-B388-42D6-B74D-B802B671ABFA}"/>
              </a:ext>
            </a:extLst>
          </p:cNvPr>
          <p:cNvSpPr/>
          <p:nvPr/>
        </p:nvSpPr>
        <p:spPr>
          <a:xfrm>
            <a:off x="1365260" y="576106"/>
            <a:ext cx="954000" cy="953037"/>
          </a:xfrm>
          <a:prstGeom prst="ellipse">
            <a:avLst/>
          </a:prstGeom>
          <a:solidFill>
            <a:srgbClr val="C00000"/>
          </a:solidFill>
          <a:scene3d>
            <a:camera prst="orthographicFront"/>
            <a:lightRig rig="threePt" dir="t"/>
          </a:scene3d>
          <a:sp3d>
            <a:bevelT w="469900" h="469900"/>
            <a:bevelB w="469900" h="469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3200" b="1" err="1">
                <a:solidFill>
                  <a:srgbClr val="002060"/>
                </a:solidFill>
              </a:rPr>
              <a:t>q1</a:t>
            </a:r>
            <a:endParaRPr lang="en-IN" sz="3200" b="1">
              <a:solidFill>
                <a:srgbClr val="002060"/>
              </a:solidFill>
            </a:endParaRPr>
          </a:p>
        </p:txBody>
      </p:sp>
      <p:sp>
        <p:nvSpPr>
          <p:cNvPr id="6" name="TextBox 5">
            <a:extLst>
              <a:ext uri="{FF2B5EF4-FFF2-40B4-BE49-F238E27FC236}">
                <a16:creationId xmlns:a16="http://schemas.microsoft.com/office/drawing/2014/main" id="{617FA405-EB6A-4864-98FF-D7E51A811C9C}"/>
              </a:ext>
            </a:extLst>
          </p:cNvPr>
          <p:cNvSpPr txBox="1"/>
          <p:nvPr/>
        </p:nvSpPr>
        <p:spPr>
          <a:xfrm>
            <a:off x="903466" y="1813173"/>
            <a:ext cx="9370963" cy="3231654"/>
          </a:xfrm>
          <a:prstGeom prst="rect">
            <a:avLst/>
          </a:prstGeom>
          <a:noFill/>
        </p:spPr>
        <p:txBody>
          <a:bodyPr wrap="none" lIns="0" tIns="0" rIns="0" bIns="0" rtlCol="0">
            <a:spAutoFit/>
          </a:bodyPr>
          <a:lstStyle/>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Same kind repel while opposite kind attract</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Central Force</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Long Range Force</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Inverse square law</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Conservative Force</a:t>
            </a:r>
          </a:p>
          <a:p>
            <a:pPr marL="457200" indent="-457200" algn="l">
              <a:buFont typeface="Wingdings" panose="05000000000000000000" pitchFamily="2" charset="2"/>
              <a:buChar char="q"/>
            </a:pPr>
            <a:r>
              <a:rPr lang="en-IN" sz="3000" b="1" i="1" spc="300" dirty="0">
                <a:solidFill>
                  <a:srgbClr val="002060"/>
                </a:solidFill>
                <a:latin typeface="Cambria Math" panose="02040503050406030204" pitchFamily="18" charset="0"/>
              </a:rPr>
              <a:t>Obeys Superposition Principle</a:t>
            </a:r>
          </a:p>
          <a:p>
            <a:pPr marL="457200" indent="-457200" algn="l">
              <a:buFont typeface="Arial" panose="020B0604020202020204" pitchFamily="34" charset="0"/>
              <a:buChar char="•"/>
            </a:pPr>
            <a:endParaRPr lang="en-IN" sz="3000" b="1" i="1" spc="300" dirty="0">
              <a:solidFill>
                <a:srgbClr val="002060"/>
              </a:solidFill>
              <a:latin typeface="Cambria Math" panose="02040503050406030204" pitchFamily="18" charset="0"/>
            </a:endParaRPr>
          </a:p>
        </p:txBody>
      </p:sp>
    </p:spTree>
    <p:extLst>
      <p:ext uri="{BB962C8B-B14F-4D97-AF65-F5344CB8AC3E}">
        <p14:creationId xmlns:p14="http://schemas.microsoft.com/office/powerpoint/2010/main" val="1249258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TotalTime>
  <Words>204</Words>
  <Application>Microsoft Office PowerPoint</Application>
  <PresentationFormat>Widescreen</PresentationFormat>
  <Paragraphs>77</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Cambria Math</vt:lpstr>
      <vt:lpstr>Wingdings</vt:lpstr>
      <vt:lpstr>Custom Design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SUMITH P</dc:creator>
  <cp:lastModifiedBy>SUMITH P</cp:lastModifiedBy>
  <cp:revision>3</cp:revision>
  <dcterms:created xsi:type="dcterms:W3CDTF">2020-06-16T15:14:03Z</dcterms:created>
  <dcterms:modified xsi:type="dcterms:W3CDTF">2026-05-11T17:02:25Z</dcterms:modified>
</cp:coreProperties>
</file>